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sldIdLst>
    <p:sldId id="256" r:id="rId4"/>
    <p:sldId id="261" r:id="rId5"/>
    <p:sldId id="263" r:id="rId6"/>
    <p:sldId id="262" r:id="rId7"/>
    <p:sldId id="258" r:id="rId8"/>
    <p:sldId id="257" r:id="rId9"/>
    <p:sldId id="259" r:id="rId10"/>
    <p:sldId id="260" r:id="rId11"/>
    <p:sldId id="264" r:id="rId12"/>
    <p:sldId id="26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434" autoAdjust="0"/>
  </p:normalViewPr>
  <p:slideViewPr>
    <p:cSldViewPr snapToGrid="0" showGuides="1">
      <p:cViewPr varScale="1">
        <p:scale>
          <a:sx n="67" d="100"/>
          <a:sy n="67" d="100"/>
        </p:scale>
        <p:origin x="644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microsoft.com/office/2016/11/relationships/changesInfo" Target="changesInfos/changesInfo1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customXml" Target="../customXml/item3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udra Dye" userId="f004df80-5c98-44ef-8244-dcb2cb602de2" providerId="ADAL" clId="{A47AB325-3FF2-4939-95E3-2CFFD4F21E06}"/>
    <pc:docChg chg="modSld">
      <pc:chgData name="Audra Dye" userId="f004df80-5c98-44ef-8244-dcb2cb602de2" providerId="ADAL" clId="{A47AB325-3FF2-4939-95E3-2CFFD4F21E06}" dt="2023-07-20T14:46:52.411" v="0" actId="255"/>
      <pc:docMkLst>
        <pc:docMk/>
      </pc:docMkLst>
      <pc:sldChg chg="modSp mod">
        <pc:chgData name="Audra Dye" userId="f004df80-5c98-44ef-8244-dcb2cb602de2" providerId="ADAL" clId="{A47AB325-3FF2-4939-95E3-2CFFD4F21E06}" dt="2023-07-20T14:46:52.411" v="0" actId="255"/>
        <pc:sldMkLst>
          <pc:docMk/>
          <pc:sldMk cId="3263899599" sldId="265"/>
        </pc:sldMkLst>
        <pc:spChg chg="mod">
          <ac:chgData name="Audra Dye" userId="f004df80-5c98-44ef-8244-dcb2cb602de2" providerId="ADAL" clId="{A47AB325-3FF2-4939-95E3-2CFFD4F21E06}" dt="2023-07-20T14:46:52.411" v="0" actId="255"/>
          <ac:spMkLst>
            <pc:docMk/>
            <pc:sldMk cId="3263899599" sldId="265"/>
            <ac:spMk id="7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D476A-1D0E-4883-80C7-CFA2A8F9F1CB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D9590-78C2-44C1-BBF1-84052B299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335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D476A-1D0E-4883-80C7-CFA2A8F9F1CB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D9590-78C2-44C1-BBF1-84052B299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320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D476A-1D0E-4883-80C7-CFA2A8F9F1CB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D9590-78C2-44C1-BBF1-84052B299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63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D476A-1D0E-4883-80C7-CFA2A8F9F1CB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D9590-78C2-44C1-BBF1-84052B299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855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D476A-1D0E-4883-80C7-CFA2A8F9F1CB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D9590-78C2-44C1-BBF1-84052B299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815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D476A-1D0E-4883-80C7-CFA2A8F9F1CB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D9590-78C2-44C1-BBF1-84052B299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066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D476A-1D0E-4883-80C7-CFA2A8F9F1CB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D9590-78C2-44C1-BBF1-84052B299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323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D476A-1D0E-4883-80C7-CFA2A8F9F1CB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D9590-78C2-44C1-BBF1-84052B299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112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D476A-1D0E-4883-80C7-CFA2A8F9F1CB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D9590-78C2-44C1-BBF1-84052B299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011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D476A-1D0E-4883-80C7-CFA2A8F9F1CB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D9590-78C2-44C1-BBF1-84052B299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610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D476A-1D0E-4883-80C7-CFA2A8F9F1CB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D9590-78C2-44C1-BBF1-84052B299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206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D476A-1D0E-4883-80C7-CFA2A8F9F1CB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D9590-78C2-44C1-BBF1-84052B299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783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0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i="1" dirty="0"/>
              <a:t>Historic Update of 63 Virginia Park –Dormers and Porches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32632" y="5705341"/>
            <a:ext cx="31553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Steve Waldrop/</a:t>
            </a:r>
            <a:r>
              <a:rPr lang="en-US" dirty="0" err="1"/>
              <a:t>Zartek</a:t>
            </a:r>
            <a:r>
              <a:rPr lang="en-US" dirty="0"/>
              <a:t>-Beta LLC </a:t>
            </a:r>
          </a:p>
          <a:p>
            <a:r>
              <a:rPr lang="en-US" dirty="0"/>
              <a:t>586-764-8386</a:t>
            </a:r>
          </a:p>
          <a:p>
            <a:r>
              <a:rPr lang="en-US" dirty="0"/>
              <a:t>waldropsteve@yahoo.com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09127" y="6673334"/>
            <a:ext cx="2405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Total GM Marketing BS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164429" y="7031865"/>
            <a:ext cx="785610" cy="3477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5" idx="1"/>
            <a:endCxn id="5" idx="1"/>
          </p:cNvCxnSpPr>
          <p:nvPr/>
        </p:nvCxnSpPr>
        <p:spPr>
          <a:xfrm>
            <a:off x="5409127" y="6858000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6256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6517" y="360609"/>
            <a:ext cx="7006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Front Porch/Side Porch Elements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608" y="283335"/>
            <a:ext cx="4013915" cy="30104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821" y="1310812"/>
            <a:ext cx="5666179" cy="55471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18242" y="3129566"/>
            <a:ext cx="1182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Side Porch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36383" y="6336406"/>
            <a:ext cx="4896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Front Porch, but elements to match on Side Porch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34885" y="3850783"/>
            <a:ext cx="680680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 request approval to</a:t>
            </a:r>
          </a:p>
          <a:p>
            <a:pPr marL="342900" indent="-342900">
              <a:buAutoNum type="arabicParenR"/>
            </a:pPr>
            <a:r>
              <a:rPr lang="en-US" sz="1600" dirty="0"/>
              <a:t>Add Slate Shingles to all Dormer sides and (if I have enough) dormer roofs.  </a:t>
            </a:r>
          </a:p>
          <a:p>
            <a:r>
              <a:rPr lang="en-US" sz="1600" dirty="0"/>
              <a:t>	This includes replacing asphalt shingles on rear Dormer.   </a:t>
            </a:r>
          </a:p>
          <a:p>
            <a:r>
              <a:rPr lang="en-US" sz="1600" dirty="0"/>
              <a:t>2)   Remove all modern iron railing.</a:t>
            </a:r>
          </a:p>
          <a:p>
            <a:r>
              <a:rPr lang="en-US" sz="1600" dirty="0"/>
              <a:t>3)   Replace all columns with reproduced (most likely Royal Foam)</a:t>
            </a:r>
          </a:p>
          <a:p>
            <a:r>
              <a:rPr lang="en-US" sz="1600" dirty="0"/>
              <a:t>        structural Columns. Mount a 4”x4” of treated lumber or yellow</a:t>
            </a:r>
          </a:p>
          <a:p>
            <a:r>
              <a:rPr lang="en-US" sz="1600" dirty="0"/>
              <a:t>           pine in centers of columns.</a:t>
            </a:r>
          </a:p>
          <a:p>
            <a:r>
              <a:rPr lang="en-US" sz="1600" dirty="0"/>
              <a:t>4)   Mount Historic sized railing approximately 24”.  Pier/Caps are slightly</a:t>
            </a:r>
          </a:p>
          <a:p>
            <a:r>
              <a:rPr lang="en-US" sz="1600" dirty="0"/>
              <a:t>                 higher.</a:t>
            </a:r>
          </a:p>
          <a:p>
            <a:r>
              <a:rPr lang="en-US" dirty="0"/>
              <a:t>  </a:t>
            </a:r>
          </a:p>
        </p:txBody>
      </p:sp>
      <p:cxnSp>
        <p:nvCxnSpPr>
          <p:cNvPr id="15" name="Straight Arrow Connector 14"/>
          <p:cNvCxnSpPr>
            <a:stCxn id="6" idx="1"/>
          </p:cNvCxnSpPr>
          <p:nvPr/>
        </p:nvCxnSpPr>
        <p:spPr>
          <a:xfrm flipH="1" flipV="1">
            <a:off x="2511381" y="5885646"/>
            <a:ext cx="425002" cy="6354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56823" y="940157"/>
            <a:ext cx="5022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Some </a:t>
            </a:r>
            <a:r>
              <a:rPr lang="en-US" b="1" i="1" dirty="0" err="1">
                <a:solidFill>
                  <a:srgbClr val="FF0000"/>
                </a:solidFill>
              </a:rPr>
              <a:t>Correspondance</a:t>
            </a:r>
            <a:r>
              <a:rPr lang="en-US" b="1" i="1" dirty="0">
                <a:solidFill>
                  <a:srgbClr val="FF0000"/>
                </a:solidFill>
              </a:rPr>
              <a:t> with Manufacturer is below</a:t>
            </a:r>
          </a:p>
        </p:txBody>
      </p:sp>
    </p:spTree>
    <p:extLst>
      <p:ext uri="{BB962C8B-B14F-4D97-AF65-F5344CB8AC3E}">
        <p14:creationId xmlns:p14="http://schemas.microsoft.com/office/powerpoint/2010/main" val="3263899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83" y="490689"/>
            <a:ext cx="10996834" cy="61857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way it should have been restored</a:t>
            </a:r>
            <a:r>
              <a:rPr lang="en-US" dirty="0"/>
              <a:t>–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01556" y="4121240"/>
            <a:ext cx="3155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All Columns are 100”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25804" y="4566497"/>
            <a:ext cx="3708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Note: All Railings scale to about 24”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812925" y="4893972"/>
            <a:ext cx="1184855" cy="6954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918466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06171" y="-2722845"/>
            <a:ext cx="6579658" cy="123036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–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32632" y="5705341"/>
            <a:ext cx="3155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847786" y="1133341"/>
            <a:ext cx="2021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Appears to be slate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7997780" y="1403797"/>
            <a:ext cx="811370" cy="2318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8636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481"/>
            <a:ext cx="12192000" cy="67715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–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32632" y="5705341"/>
            <a:ext cx="3155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847009" y="5602310"/>
            <a:ext cx="6207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Note Railing is not “outside” of columns, but between Columns</a:t>
            </a:r>
          </a:p>
        </p:txBody>
      </p:sp>
      <p:cxnSp>
        <p:nvCxnSpPr>
          <p:cNvPr id="8" name="Straight Arrow Connector 7"/>
          <p:cNvCxnSpPr>
            <a:stCxn id="3" idx="1"/>
          </p:cNvCxnSpPr>
          <p:nvPr/>
        </p:nvCxnSpPr>
        <p:spPr>
          <a:xfrm flipH="1" flipV="1">
            <a:off x="5087155" y="4932608"/>
            <a:ext cx="759854" cy="8543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2325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Request to replace</a:t>
            </a:r>
            <a:br>
              <a:rPr lang="en-US" dirty="0"/>
            </a:br>
            <a:r>
              <a:rPr lang="en-US" dirty="0"/>
              <a:t>Failing shingles at 63 VP </a:t>
            </a:r>
            <a:br>
              <a:rPr lang="en-US" dirty="0"/>
            </a:br>
            <a:r>
              <a:rPr lang="en-US" dirty="0"/>
              <a:t>with original slate.</a:t>
            </a:r>
            <a:br>
              <a:rPr lang="en-US" dirty="0"/>
            </a:br>
            <a:r>
              <a:rPr lang="en-US" dirty="0"/>
              <a:t>Such as shown at 97 VP.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27227" y="189706"/>
            <a:ext cx="5464773" cy="64785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99551"/>
            <a:ext cx="5824463" cy="41304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68284" y="5472332"/>
            <a:ext cx="111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Dormer A</a:t>
            </a:r>
          </a:p>
        </p:txBody>
      </p:sp>
      <p:sp>
        <p:nvSpPr>
          <p:cNvPr id="8" name="Rectangle 7"/>
          <p:cNvSpPr/>
          <p:nvPr/>
        </p:nvSpPr>
        <p:spPr>
          <a:xfrm>
            <a:off x="1454715" y="3947718"/>
            <a:ext cx="11031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Dormer B</a:t>
            </a:r>
          </a:p>
        </p:txBody>
      </p:sp>
      <p:sp>
        <p:nvSpPr>
          <p:cNvPr id="9" name="Rectangle 8"/>
          <p:cNvSpPr/>
          <p:nvPr/>
        </p:nvSpPr>
        <p:spPr>
          <a:xfrm>
            <a:off x="2298778" y="3244334"/>
            <a:ext cx="1095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Dormer C</a:t>
            </a:r>
          </a:p>
        </p:txBody>
      </p:sp>
      <p:sp>
        <p:nvSpPr>
          <p:cNvPr id="10" name="Rectangle 9"/>
          <p:cNvSpPr/>
          <p:nvPr/>
        </p:nvSpPr>
        <p:spPr>
          <a:xfrm>
            <a:off x="3339786" y="3429000"/>
            <a:ext cx="1393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Dormer D&amp;E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367493" y="3429000"/>
            <a:ext cx="10342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</a:rPr>
              <a:t>97 VP</a:t>
            </a:r>
          </a:p>
        </p:txBody>
      </p:sp>
    </p:spTree>
    <p:extLst>
      <p:ext uri="{BB962C8B-B14F-4D97-AF65-F5344CB8AC3E}">
        <p14:creationId xmlns:p14="http://schemas.microsoft.com/office/powerpoint/2010/main" val="33212093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1293" y="430306"/>
            <a:ext cx="74907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/>
              <a:t>Pictures of Current Rear Dormer A at 63 VP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709" y="887765"/>
            <a:ext cx="5010243" cy="58626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223" y="3429000"/>
            <a:ext cx="2699444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1568" y="3429000"/>
            <a:ext cx="2930432" cy="3429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9306" y="1788459"/>
            <a:ext cx="1427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Original Slate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281082" y="2138082"/>
            <a:ext cx="1129553" cy="112955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6287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1293" y="430306"/>
            <a:ext cx="57965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Pictures of Current Dormer B &amp; 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59306" y="1788459"/>
            <a:ext cx="1427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Original Slate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281082" y="2138082"/>
            <a:ext cx="1129553" cy="112955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940" y="1603717"/>
            <a:ext cx="4490323" cy="52542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6558" y="1289174"/>
            <a:ext cx="4951490" cy="579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266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1293" y="430306"/>
            <a:ext cx="56026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Pictures of Current Dormer E/D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59306" y="1788459"/>
            <a:ext cx="1427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Original Slate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281082" y="2138082"/>
            <a:ext cx="1129553" cy="112955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741" y="1294228"/>
            <a:ext cx="4995259" cy="58451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811" y="1533380"/>
            <a:ext cx="5711483" cy="42836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38757" y="6091311"/>
            <a:ext cx="45532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Some of about 1100 slate shingles for reuse</a:t>
            </a:r>
          </a:p>
        </p:txBody>
      </p:sp>
    </p:spTree>
    <p:extLst>
      <p:ext uri="{BB962C8B-B14F-4D97-AF65-F5344CB8AC3E}">
        <p14:creationId xmlns:p14="http://schemas.microsoft.com/office/powerpoint/2010/main" val="604278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9548" y="618186"/>
            <a:ext cx="5847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Front Porch vs Side Porch Columns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01730" y="2173544"/>
            <a:ext cx="4463842" cy="25109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718684" y="1210611"/>
            <a:ext cx="3377316" cy="34000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236" y="0"/>
            <a:ext cx="5870764" cy="33041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619" y="3325969"/>
            <a:ext cx="7579022" cy="426290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35979" y="5857459"/>
            <a:ext cx="5374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have not found any prefabricated Egg and Dart Capitals.  To Match Historically, columns must be cast from the originals. This means a trip to Jacksonville FL with Columns in the van. 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192000" y="1416676"/>
            <a:ext cx="3331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Messed up front porch Bases</a:t>
            </a:r>
          </a:p>
          <a:p>
            <a:r>
              <a:rPr lang="en-US" b="1" i="1" dirty="0">
                <a:solidFill>
                  <a:srgbClr val="FF0000"/>
                </a:solidFill>
              </a:rPr>
              <a:t>from prior owner.</a:t>
            </a:r>
          </a:p>
        </p:txBody>
      </p:sp>
      <p:cxnSp>
        <p:nvCxnSpPr>
          <p:cNvPr id="17" name="Straight Arrow Connector 16"/>
          <p:cNvCxnSpPr>
            <a:stCxn id="15" idx="1"/>
          </p:cNvCxnSpPr>
          <p:nvPr/>
        </p:nvCxnSpPr>
        <p:spPr>
          <a:xfrm flipH="1">
            <a:off x="11741428" y="1739842"/>
            <a:ext cx="450572" cy="6455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2192000" y="3723861"/>
            <a:ext cx="1165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Side Porch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49078" y="4200939"/>
            <a:ext cx="121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Side Porch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04731" y="5115340"/>
            <a:ext cx="1278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Front porch</a:t>
            </a:r>
          </a:p>
        </p:txBody>
      </p:sp>
    </p:spTree>
    <p:extLst>
      <p:ext uri="{BB962C8B-B14F-4D97-AF65-F5344CB8AC3E}">
        <p14:creationId xmlns:p14="http://schemas.microsoft.com/office/powerpoint/2010/main" val="27809028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68A1F80588CC4A940395D4D8D0494C" ma:contentTypeVersion="19" ma:contentTypeDescription="Create a new document." ma:contentTypeScope="" ma:versionID="8d1f1d1208cfb0ea189f33ba60b4f62d">
  <xsd:schema xmlns:xsd="http://www.w3.org/2001/XMLSchema" xmlns:xs="http://www.w3.org/2001/XMLSchema" xmlns:p="http://schemas.microsoft.com/office/2006/metadata/properties" xmlns:ns1="http://schemas.microsoft.com/sharepoint/v3" xmlns:ns2="a0f6b570-af70-4091-a45a-a8ae47b1fb27" xmlns:ns3="e4267ba3-be0f-4829-bb85-be53d0ccf504" targetNamespace="http://schemas.microsoft.com/office/2006/metadata/properties" ma:root="true" ma:fieldsID="517e614df645bc16e667440e4b73a911" ns1:_="" ns2:_="" ns3:_="">
    <xsd:import namespace="http://schemas.microsoft.com/sharepoint/v3"/>
    <xsd:import namespace="a0f6b570-af70-4091-a45a-a8ae47b1fb27"/>
    <xsd:import namespace="e4267ba3-be0f-4829-bb85-be53d0ccf504"/>
    <xsd:element name="properties">
      <xsd:complexType>
        <xsd:sequence>
          <xsd:element name="documentManagement">
            <xsd:complexType>
              <xsd:all>
                <xsd:element ref="ns1:_ip_UnifiedCompliancePolicyProperties" minOccurs="0"/>
                <xsd:element ref="ns1:_ip_UnifiedCompliancePolicyUIAction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3:TaxCatchAll" minOccurs="0"/>
                <xsd:element ref="ns2:lcf76f155ced4ddcb4097134ff3c332f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f6b570-af70-4091-a45a-a8ae47b1fb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7042f1e1-721c-4f15-8265-f5fffa71f7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267ba3-be0f-4829-bb85-be53d0ccf50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d5f4ffc-4271-436d-8593-6f477ff1a69e}" ma:internalName="TaxCatchAll" ma:showField="CatchAllData" ma:web="e4267ba3-be0f-4829-bb85-be53d0ccf5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a0f6b570-af70-4091-a45a-a8ae47b1fb27">
      <Terms xmlns="http://schemas.microsoft.com/office/infopath/2007/PartnerControls"/>
    </lcf76f155ced4ddcb4097134ff3c332f>
    <TaxCatchAll xmlns="e4267ba3-be0f-4829-bb85-be53d0ccf504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C064FAE2-61F1-4A5B-BC9E-5EE584D2D97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D03D12F-56C2-4FE5-AE2B-2C3370BAC332}"/>
</file>

<file path=customXml/itemProps3.xml><?xml version="1.0" encoding="utf-8"?>
<ds:datastoreItem xmlns:ds="http://schemas.openxmlformats.org/officeDocument/2006/customXml" ds:itemID="{447AE82F-B8B2-4365-BA36-0B0E4C915E69}"/>
</file>

<file path=docProps/app.xml><?xml version="1.0" encoding="utf-8"?>
<Properties xmlns="http://schemas.openxmlformats.org/officeDocument/2006/extended-properties" xmlns:vt="http://schemas.openxmlformats.org/officeDocument/2006/docPropsVTypes">
  <TotalTime>1458</TotalTime>
  <Words>311</Words>
  <Application>Microsoft Office PowerPoint</Application>
  <PresentationFormat>Widescreen</PresentationFormat>
  <Paragraphs>47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Historic Update of 63 Virginia Park –Dormers and Porches </vt:lpstr>
      <vt:lpstr>The way it should have been restored–</vt:lpstr>
      <vt:lpstr>–</vt:lpstr>
      <vt:lpstr>–</vt:lpstr>
      <vt:lpstr>Request to replace Failing shingles at 63 VP  with original slate. Such as shown at 97 VP.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Historic Update of 63 Virginia Park -Porches and Dormers</dc:title>
  <dc:creator>steve waldrop</dc:creator>
  <cp:lastModifiedBy>Audra Dye</cp:lastModifiedBy>
  <cp:revision>34</cp:revision>
  <dcterms:created xsi:type="dcterms:W3CDTF">2023-06-27T20:50:24Z</dcterms:created>
  <dcterms:modified xsi:type="dcterms:W3CDTF">2023-07-20T14:46:56Z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0x010100B368A1F80588CC4A940395D4D8D0494C</vt:lpwstr>
  </property>
</Properties>
</file>