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2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25E7B-22BD-DF82-2E1B-5202CF3EB8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7752DF-6B92-473E-4583-5F6B0345D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2E8C4A-AF5D-DBB0-7AD1-3A821501A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90DAB-08F4-482E-B15B-1662ACE9CE49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12A884-CE4D-BDCD-B9E9-81D59569D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1268DE-AEA7-3D6C-A488-2AEC0C44E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FD1CF-6CF1-4F74-8F94-1F58FE217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986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8D6EE-05A5-0B3D-4AD2-793D45A14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26F308-DE10-D231-9852-8B47B293BC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B63FC-E09C-2EC6-F0FE-F8C9FEA98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90DAB-08F4-482E-B15B-1662ACE9CE49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09A63-A357-FA67-9ABF-F5CE131F9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273FAD-A326-F6AD-687C-3BB637A98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FD1CF-6CF1-4F74-8F94-1F58FE217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283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79D02D-7203-C333-281B-2738CFC0F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68EE7-30B4-8EBA-2C01-1CB59FC6F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8C26A-FB4A-F7A1-69E9-E8D4A76E0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90DAB-08F4-482E-B15B-1662ACE9CE49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1DEAA-148C-8FE3-D72F-18FC9539A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EA87E-C10B-B8B4-048A-9889005B0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FD1CF-6CF1-4F74-8F94-1F58FE217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266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159B0-7E8E-4F70-BAEF-D8059182E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DD0C3-9BB6-5995-CE17-1F7B5CE6F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C9988-B65A-6FC2-49B8-02213D94C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90DAB-08F4-482E-B15B-1662ACE9CE49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30A4F-76D1-9498-890E-852E76D81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5EFF23-D747-1921-7339-787947A7A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FD1CF-6CF1-4F74-8F94-1F58FE217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897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4D4D9-59A7-8DBE-46D1-4F7210F0D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873F01-EC43-E1E4-9520-1752B53FF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1F5EC9-63EF-F995-9DA6-49ACBFD04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90DAB-08F4-482E-B15B-1662ACE9CE49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D847DF-2C3D-4B35-1D26-7491772AF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486B8-5312-7328-3CEB-CC3CCAD66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FD1CF-6CF1-4F74-8F94-1F58FE217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92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560B9-2A9A-E34F-CB59-097CE042E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D2DBB-4135-3D15-E028-376F9D96E0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1CA88E-E392-AB78-C327-C6F31B5E9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25D83E-61FA-DEE0-7D16-89802E4B3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90DAB-08F4-482E-B15B-1662ACE9CE49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1743F1-C046-2CDA-F1F9-C4D1AAA78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35FBB9-78BB-6272-B62A-DE23D31AE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FD1CF-6CF1-4F74-8F94-1F58FE217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740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B3F91-431F-7934-B382-27B704566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75DF10-F586-B445-48EF-31EC87BCE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1BB44E-E9FB-8EB2-B1AA-D0EB8ED2FA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BC9D36-FE55-7D10-BFEE-FC18ED7EFD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6D9C92-D565-72C3-3180-1733ABE17C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4FB1E0-E4C6-DF15-EF0B-A46C18CEB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90DAB-08F4-482E-B15B-1662ACE9CE49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D35479-110C-F44F-D3A9-396543925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2E986C-6224-A3BC-0D0B-2FDE320F5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FD1CF-6CF1-4F74-8F94-1F58FE217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617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B3659-D176-00B4-5284-6370ED4FE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AC1A30-D45C-18D3-C740-B7B9F63F8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90DAB-08F4-482E-B15B-1662ACE9CE49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AF17D6-0C01-3570-F96E-22699037D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B2510E-CCE7-DA9B-AEE9-A709DDA0A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FD1CF-6CF1-4F74-8F94-1F58FE217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204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EFDC0A-6294-9D76-971E-1482996F7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90DAB-08F4-482E-B15B-1662ACE9CE49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94450C-137C-08D4-BCAC-4B9FAA522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F846EF-8C3F-5FFC-6A03-89B4FA00A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FD1CF-6CF1-4F74-8F94-1F58FE217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28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33AFD-E808-42E2-FBF1-887135FF8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43764-17D4-3A19-7063-15A188C76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1D96B4-1314-1729-E594-19ACFC8BB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CFE7A6-D354-BA2C-F787-FCD0F4D95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90DAB-08F4-482E-B15B-1662ACE9CE49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42831F-3181-85CC-375B-CDF1D54CA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C7B101-7D6C-2820-4D80-5F2AC5D3E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FD1CF-6CF1-4F74-8F94-1F58FE217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492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E6DD5-C510-69BB-AFAB-95B851D60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E34929-06D5-8D28-DF21-2F8355EF03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6C3167-B1DB-AAA9-7E32-044C8A6C82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AFDFBB-70DC-6845-5B03-1EBAE06D2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90DAB-08F4-482E-B15B-1662ACE9CE49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2719D4-7475-3A4E-1F3A-612A27977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2CBC7-E5E9-F44F-8CEC-73076A2DE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FD1CF-6CF1-4F74-8F94-1F58FE217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684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D81887-159B-F4AD-EF78-A2ECE373D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42E002-8A32-DBEB-3374-2BC07BF40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F8001-123A-1E96-B2CD-19C7FEC450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390DAB-08F4-482E-B15B-1662ACE9CE49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F78BE-2E54-9DC2-14B8-E0B4A134F1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ADE8A-C328-187E-3C70-2F391241BF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FD1CF-6CF1-4F74-8F94-1F58FE217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851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20E407D-4BA9-208B-0CD1-8CBE5F32D7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17028" y="435535"/>
            <a:ext cx="5915141" cy="5986929"/>
          </a:xfrm>
        </p:spPr>
        <p:txBody>
          <a:bodyPr/>
          <a:lstStyle/>
          <a:p>
            <a:r>
              <a:rPr lang="en-US" dirty="0"/>
              <a:t>1531 Parker St</a:t>
            </a:r>
          </a:p>
          <a:p>
            <a:r>
              <a:rPr lang="en-US" dirty="0"/>
              <a:t>Current Front Porch</a:t>
            </a:r>
          </a:p>
        </p:txBody>
      </p:sp>
      <p:pic>
        <p:nvPicPr>
          <p:cNvPr id="5" name="Picture 4" descr="A picture containing outdoor, grass, plant, green&#10;&#10;Description automatically generated">
            <a:extLst>
              <a:ext uri="{FF2B5EF4-FFF2-40B4-BE49-F238E27FC236}">
                <a16:creationId xmlns:a16="http://schemas.microsoft.com/office/drawing/2014/main" id="{738EEA9C-4BF4-B857-9D26-76AE80324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31" y="435535"/>
            <a:ext cx="4490197" cy="598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58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15E89-3645-4C13-C324-915A12526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0334" y="523081"/>
            <a:ext cx="5643466" cy="5811838"/>
          </a:xfrm>
        </p:spPr>
        <p:txBody>
          <a:bodyPr/>
          <a:lstStyle/>
          <a:p>
            <a:r>
              <a:rPr lang="en-US" dirty="0"/>
              <a:t>1531 Parker St</a:t>
            </a:r>
            <a:br>
              <a:rPr lang="en-US" dirty="0"/>
            </a:br>
            <a:r>
              <a:rPr lang="en-US" dirty="0"/>
              <a:t>Current cracked front porch viewed from stairs</a:t>
            </a:r>
          </a:p>
        </p:txBody>
      </p:sp>
      <p:pic>
        <p:nvPicPr>
          <p:cNvPr id="5" name="Content Placeholder 4" descr="A picture containing building, outdoor, stone, cement&#10;&#10;Description automatically generated">
            <a:extLst>
              <a:ext uri="{FF2B5EF4-FFF2-40B4-BE49-F238E27FC236}">
                <a16:creationId xmlns:a16="http://schemas.microsoft.com/office/drawing/2014/main" id="{61241294-C63C-12D9-4FC6-18C0D5F92F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23081"/>
            <a:ext cx="4358878" cy="5811838"/>
          </a:xfrm>
        </p:spPr>
      </p:pic>
    </p:spTree>
    <p:extLst>
      <p:ext uri="{BB962C8B-B14F-4D97-AF65-F5344CB8AC3E}">
        <p14:creationId xmlns:p14="http://schemas.microsoft.com/office/powerpoint/2010/main" val="1200550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298FF-B396-D328-8953-FE308507E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1085" y="523079"/>
            <a:ext cx="6260027" cy="5811839"/>
          </a:xfrm>
        </p:spPr>
        <p:txBody>
          <a:bodyPr/>
          <a:lstStyle/>
          <a:p>
            <a:r>
              <a:rPr lang="en-US" dirty="0"/>
              <a:t>1531 Parker Street</a:t>
            </a:r>
            <a:br>
              <a:rPr lang="en-US" dirty="0"/>
            </a:br>
            <a:r>
              <a:rPr lang="en-US" dirty="0"/>
              <a:t>Cracked patio viewed from above</a:t>
            </a:r>
          </a:p>
        </p:txBody>
      </p:sp>
      <p:pic>
        <p:nvPicPr>
          <p:cNvPr id="5" name="Content Placeholder 4" descr="A picture containing outdoor, building, ground, sidewalk&#10;&#10;Description automatically generated">
            <a:extLst>
              <a:ext uri="{FF2B5EF4-FFF2-40B4-BE49-F238E27FC236}">
                <a16:creationId xmlns:a16="http://schemas.microsoft.com/office/drawing/2014/main" id="{1286F963-5D0F-48A5-FEF2-01095D9ED5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87" y="523081"/>
            <a:ext cx="4358878" cy="5811838"/>
          </a:xfrm>
        </p:spPr>
      </p:pic>
    </p:spTree>
    <p:extLst>
      <p:ext uri="{BB962C8B-B14F-4D97-AF65-F5344CB8AC3E}">
        <p14:creationId xmlns:p14="http://schemas.microsoft.com/office/powerpoint/2010/main" val="391066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7CAE4-AAF8-C088-30FD-6DD78077D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2464" y="560176"/>
            <a:ext cx="6334843" cy="5737647"/>
          </a:xfrm>
        </p:spPr>
        <p:txBody>
          <a:bodyPr/>
          <a:lstStyle/>
          <a:p>
            <a:r>
              <a:rPr lang="en-US" dirty="0"/>
              <a:t>Neighbor’s wooden porch</a:t>
            </a:r>
          </a:p>
        </p:txBody>
      </p:sp>
      <p:pic>
        <p:nvPicPr>
          <p:cNvPr id="5" name="Content Placeholder 4" descr="A picture containing tree, outdoor, building, porch&#10;&#10;Description automatically generated">
            <a:extLst>
              <a:ext uri="{FF2B5EF4-FFF2-40B4-BE49-F238E27FC236}">
                <a16:creationId xmlns:a16="http://schemas.microsoft.com/office/drawing/2014/main" id="{85302269-B867-FBCD-BF28-F0C04F2FFD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93" y="560177"/>
            <a:ext cx="4303234" cy="5737646"/>
          </a:xfrm>
        </p:spPr>
      </p:pic>
    </p:spTree>
    <p:extLst>
      <p:ext uri="{BB962C8B-B14F-4D97-AF65-F5344CB8AC3E}">
        <p14:creationId xmlns:p14="http://schemas.microsoft.com/office/powerpoint/2010/main" val="1741002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B624B-E583-18C3-6284-EFFC66F3E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8996" y="523081"/>
            <a:ext cx="5624804" cy="5811838"/>
          </a:xfrm>
        </p:spPr>
        <p:txBody>
          <a:bodyPr/>
          <a:lstStyle/>
          <a:p>
            <a:r>
              <a:rPr lang="en-US" dirty="0"/>
              <a:t>Another example of wooden porch on Parker Street</a:t>
            </a:r>
          </a:p>
        </p:txBody>
      </p:sp>
      <p:pic>
        <p:nvPicPr>
          <p:cNvPr id="5" name="Content Placeholder 4" descr="A picture containing outdoor, grass, building, house&#10;&#10;Description automatically generated">
            <a:extLst>
              <a:ext uri="{FF2B5EF4-FFF2-40B4-BE49-F238E27FC236}">
                <a16:creationId xmlns:a16="http://schemas.microsoft.com/office/drawing/2014/main" id="{168DED5A-A1C7-8E37-0FE2-CEEF1E2657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23081"/>
            <a:ext cx="4358878" cy="5811838"/>
          </a:xfrm>
        </p:spPr>
      </p:pic>
    </p:spTree>
    <p:extLst>
      <p:ext uri="{BB962C8B-B14F-4D97-AF65-F5344CB8AC3E}">
        <p14:creationId xmlns:p14="http://schemas.microsoft.com/office/powerpoint/2010/main" val="464391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building, outdoor, porch, stone&#10;&#10;Description automatically generated">
            <a:extLst>
              <a:ext uri="{FF2B5EF4-FFF2-40B4-BE49-F238E27FC236}">
                <a16:creationId xmlns:a16="http://schemas.microsoft.com/office/drawing/2014/main" id="{45ACDD89-5809-30B7-6BB2-9D65B7AB87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3965"/>
            <a:ext cx="4222552" cy="563007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462C377-4B42-F54D-7BF4-C7C69622F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8996" y="523081"/>
            <a:ext cx="5624804" cy="5811838"/>
          </a:xfrm>
        </p:spPr>
        <p:txBody>
          <a:bodyPr/>
          <a:lstStyle/>
          <a:p>
            <a:r>
              <a:rPr lang="en-US" dirty="0"/>
              <a:t>Another example of wooden porch on Parker Street</a:t>
            </a:r>
          </a:p>
        </p:txBody>
      </p:sp>
    </p:spTree>
    <p:extLst>
      <p:ext uri="{BB962C8B-B14F-4D97-AF65-F5344CB8AC3E}">
        <p14:creationId xmlns:p14="http://schemas.microsoft.com/office/powerpoint/2010/main" val="1674139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09135-8B03-2D9E-A82B-0EFBB427B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273642"/>
            <a:ext cx="10515600" cy="1325563"/>
          </a:xfrm>
        </p:spPr>
        <p:txBody>
          <a:bodyPr/>
          <a:lstStyle/>
          <a:p>
            <a:r>
              <a:rPr lang="en-US" dirty="0"/>
              <a:t>Sanborn Map ca. 1950 indicating original porch was likely made of wood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8F2176E0-BCE0-CEBF-EA3D-C9DE0F394A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236" y="365125"/>
            <a:ext cx="7689527" cy="4851302"/>
          </a:xfrm>
        </p:spPr>
      </p:pic>
    </p:spTree>
    <p:extLst>
      <p:ext uri="{BB962C8B-B14F-4D97-AF65-F5344CB8AC3E}">
        <p14:creationId xmlns:p14="http://schemas.microsoft.com/office/powerpoint/2010/main" val="11950889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68A1F80588CC4A940395D4D8D0494C" ma:contentTypeVersion="18" ma:contentTypeDescription="Create a new document." ma:contentTypeScope="" ma:versionID="75ed6d51b30cb2cc7d8a5a960f00c873">
  <xsd:schema xmlns:xsd="http://www.w3.org/2001/XMLSchema" xmlns:xs="http://www.w3.org/2001/XMLSchema" xmlns:p="http://schemas.microsoft.com/office/2006/metadata/properties" xmlns:ns1="http://schemas.microsoft.com/sharepoint/v3" xmlns:ns2="a0f6b570-af70-4091-a45a-a8ae47b1fb27" xmlns:ns3="e4267ba3-be0f-4829-bb85-be53d0ccf504" targetNamespace="http://schemas.microsoft.com/office/2006/metadata/properties" ma:root="true" ma:fieldsID="bbc0c7dd304734112ba1951af64d32b1" ns1:_="" ns2:_="" ns3:_="">
    <xsd:import namespace="http://schemas.microsoft.com/sharepoint/v3"/>
    <xsd:import namespace="a0f6b570-af70-4091-a45a-a8ae47b1fb27"/>
    <xsd:import namespace="e4267ba3-be0f-4829-bb85-be53d0ccf504"/>
    <xsd:element name="properties">
      <xsd:complexType>
        <xsd:sequence>
          <xsd:element name="documentManagement">
            <xsd:complexType>
              <xsd:all>
                <xsd:element ref="ns1:_ip_UnifiedCompliancePolicyProperties" minOccurs="0"/>
                <xsd:element ref="ns1:_ip_UnifiedCompliancePolicyUIAction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3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f6b570-af70-4091-a45a-a8ae47b1fb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7042f1e1-721c-4f15-8265-f5fffa71f7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267ba3-be0f-4829-bb85-be53d0ccf50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d5f4ffc-4271-436d-8593-6f477ff1a69e}" ma:internalName="TaxCatchAll" ma:showField="CatchAllData" ma:web="e4267ba3-be0f-4829-bb85-be53d0ccf5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9C44125-6443-4A3C-AFEE-41D460DA7B20}"/>
</file>

<file path=customXml/itemProps2.xml><?xml version="1.0" encoding="utf-8"?>
<ds:datastoreItem xmlns:ds="http://schemas.openxmlformats.org/officeDocument/2006/customXml" ds:itemID="{8CEFAC90-213E-42E0-873C-180096C5DC7B}"/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58</Words>
  <Application>Microsoft Office PowerPoint</Application>
  <PresentationFormat>Widescreen</PresentationFormat>
  <Paragraphs>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1531 Parker St Current cracked front porch viewed from stairs</vt:lpstr>
      <vt:lpstr>1531 Parker Street Cracked patio viewed from above</vt:lpstr>
      <vt:lpstr>Neighbor’s wooden porch</vt:lpstr>
      <vt:lpstr>Another example of wooden porch on Parker Street</vt:lpstr>
      <vt:lpstr>Another example of wooden porch on Parker Street</vt:lpstr>
      <vt:lpstr>Sanborn Map ca. 1950 indicating original porch was likely made of wood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Megan Anderluh</dc:creator>
  <cp:lastModifiedBy>Megan Anderluh</cp:lastModifiedBy>
  <cp:revision>1</cp:revision>
  <dcterms:created xsi:type="dcterms:W3CDTF">2022-09-02T13:23:39Z</dcterms:created>
  <dcterms:modified xsi:type="dcterms:W3CDTF">2022-09-02T13:34:27Z</dcterms:modified>
</cp:coreProperties>
</file>