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7"/>
  </p:notesMasterIdLst>
  <p:sldIdLst>
    <p:sldId id="386" r:id="rId5"/>
    <p:sldId id="276" r:id="rId6"/>
    <p:sldId id="277" r:id="rId7"/>
    <p:sldId id="2146845331" r:id="rId8"/>
    <p:sldId id="2146845356" r:id="rId9"/>
    <p:sldId id="2146845357" r:id="rId10"/>
    <p:sldId id="2146845358" r:id="rId11"/>
    <p:sldId id="2146845359" r:id="rId12"/>
    <p:sldId id="2146845349" r:id="rId13"/>
    <p:sldId id="291" r:id="rId14"/>
    <p:sldId id="2146845368" r:id="rId15"/>
    <p:sldId id="2146845362" r:id="rId16"/>
    <p:sldId id="2146845275" r:id="rId17"/>
    <p:sldId id="362" r:id="rId18"/>
    <p:sldId id="2146845363" r:id="rId19"/>
    <p:sldId id="2146845365" r:id="rId20"/>
    <p:sldId id="2146845364" r:id="rId21"/>
    <p:sldId id="2146845366" r:id="rId22"/>
    <p:sldId id="2146845291" r:id="rId23"/>
    <p:sldId id="2146845350" r:id="rId24"/>
    <p:sldId id="385" r:id="rId25"/>
    <p:sldId id="265" r:id="rId26"/>
  </p:sldIdLst>
  <p:sldSz cx="9144000" cy="5143500" type="screen16x9"/>
  <p:notesSz cx="6950075" cy="9236075"/>
  <p:embeddedFontLst>
    <p:embeddedFont>
      <p:font typeface="Montserrat" panose="02000505000000020004" pitchFamily="2" charset="0"/>
      <p:regular r:id="rId28"/>
      <p:bold r:id="rId29"/>
      <p:italic r:id="rId30"/>
      <p:boldItalic r:id="rId31"/>
    </p:embeddedFont>
    <p:embeddedFont>
      <p:font typeface="Montserrat ExtraBold" panose="00000900000000000000" pitchFamily="2" charset="0"/>
      <p:bold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Medium" panose="02000000000000000000" pitchFamily="2" charset="0"/>
      <p:regular r:id="rId38"/>
      <p: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56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492" userDrawn="1">
          <p15:clr>
            <a:srgbClr val="A4A3A4"/>
          </p15:clr>
        </p15:guide>
        <p15:guide id="4" pos="3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BCA019-42F2-F6DD-4690-6CC1BF6055A5}" name="Jonathan Hondorp" initials="JH" userId="S::Jonathan.Hondorp@detroitmi.gov::1962fb9e-2f6f-48ba-99e2-10defd17dcf1" providerId="AD"/>
  <p188:author id="{82E7684B-4FA2-1019-73CF-4B0E272FDDBB}" name="Ayobami Torrence" initials="AT" userId="S::ayotor@detroitmi.gov::599eedb3-c227-47ba-b1ad-49cc2a074305" providerId="AD"/>
  <p188:author id="{ED275E84-0571-CA50-B24F-C461FAEC9479}" name="Claire D'Aoust" initials="CD" userId="S::daoustc@detroitmi.gov::b01adb5e-0bb1-4767-99d9-95c4c6d379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B400"/>
    <a:srgbClr val="007C6E"/>
    <a:srgbClr val="D9D9D9"/>
    <a:srgbClr val="FF9900"/>
    <a:srgbClr val="279989"/>
    <a:srgbClr val="FF6600"/>
    <a:srgbClr val="0070C0"/>
    <a:srgbClr val="C00000"/>
    <a:srgbClr val="46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756"/>
        <p:guide pos="3984"/>
        <p:guide orient="horz" pos="492"/>
        <p:guide pos="31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obami Torrence" userId="599eedb3-c227-47ba-b1ad-49cc2a074305" providerId="ADAL" clId="{074C5B2B-39B5-42F4-B382-7EF3961B5C0B}"/>
    <pc:docChg chg="undo custSel addSld delSld modSld sldOrd">
      <pc:chgData name="Ayobami Torrence" userId="599eedb3-c227-47ba-b1ad-49cc2a074305" providerId="ADAL" clId="{074C5B2B-39B5-42F4-B382-7EF3961B5C0B}" dt="2025-05-15T16:47:42.294" v="6626" actId="6549"/>
      <pc:docMkLst>
        <pc:docMk/>
      </pc:docMkLst>
      <pc:sldChg chg="del">
        <pc:chgData name="Ayobami Torrence" userId="599eedb3-c227-47ba-b1ad-49cc2a074305" providerId="ADAL" clId="{074C5B2B-39B5-42F4-B382-7EF3961B5C0B}" dt="2025-05-13T20:05:41.132" v="3034" actId="47"/>
        <pc:sldMkLst>
          <pc:docMk/>
          <pc:sldMk cId="0" sldId="257"/>
        </pc:sldMkLst>
      </pc:sldChg>
      <pc:sldChg chg="ord">
        <pc:chgData name="Ayobami Torrence" userId="599eedb3-c227-47ba-b1ad-49cc2a074305" providerId="ADAL" clId="{074C5B2B-39B5-42F4-B382-7EF3961B5C0B}" dt="2025-05-13T16:28:50.549" v="97"/>
        <pc:sldMkLst>
          <pc:docMk/>
          <pc:sldMk cId="835599216" sldId="277"/>
        </pc:sldMkLst>
      </pc:sldChg>
      <pc:sldChg chg="addSp delSp modSp mod">
        <pc:chgData name="Ayobami Torrence" userId="599eedb3-c227-47ba-b1ad-49cc2a074305" providerId="ADAL" clId="{074C5B2B-39B5-42F4-B382-7EF3961B5C0B}" dt="2025-05-15T16:45:41.693" v="6608" actId="478"/>
        <pc:sldMkLst>
          <pc:docMk/>
          <pc:sldMk cId="2216917810" sldId="291"/>
        </pc:sldMkLst>
        <pc:spChg chg="add mod ord">
          <ac:chgData name="Ayobami Torrence" userId="599eedb3-c227-47ba-b1ad-49cc2a074305" providerId="ADAL" clId="{074C5B2B-39B5-42F4-B382-7EF3961B5C0B}" dt="2025-05-15T16:45:37.567" v="6607" actId="167"/>
          <ac:spMkLst>
            <pc:docMk/>
            <pc:sldMk cId="2216917810" sldId="291"/>
            <ac:spMk id="3" creationId="{040968EC-95DB-855F-6943-44E8372B8013}"/>
          </ac:spMkLst>
        </pc:spChg>
        <pc:spChg chg="add mod">
          <ac:chgData name="Ayobami Torrence" userId="599eedb3-c227-47ba-b1ad-49cc2a074305" providerId="ADAL" clId="{074C5B2B-39B5-42F4-B382-7EF3961B5C0B}" dt="2025-05-14T14:05:11.271" v="3111" actId="20577"/>
          <ac:spMkLst>
            <pc:docMk/>
            <pc:sldMk cId="2216917810" sldId="291"/>
            <ac:spMk id="5" creationId="{C26216A2-D4B3-CCFE-059F-B901441A6BD2}"/>
          </ac:spMkLst>
        </pc:spChg>
        <pc:spChg chg="mod">
          <ac:chgData name="Ayobami Torrence" userId="599eedb3-c227-47ba-b1ad-49cc2a074305" providerId="ADAL" clId="{074C5B2B-39B5-42F4-B382-7EF3961B5C0B}" dt="2025-05-13T18:15:03.284" v="1646" actId="6549"/>
          <ac:spMkLst>
            <pc:docMk/>
            <pc:sldMk cId="2216917810" sldId="291"/>
            <ac:spMk id="6" creationId="{BE31A4FC-E51F-4C34-89C1-6FFEB5594A42}"/>
          </ac:spMkLst>
        </pc:spChg>
        <pc:grpChg chg="del">
          <ac:chgData name="Ayobami Torrence" userId="599eedb3-c227-47ba-b1ad-49cc2a074305" providerId="ADAL" clId="{074C5B2B-39B5-42F4-B382-7EF3961B5C0B}" dt="2025-05-15T16:45:41.693" v="6608" actId="478"/>
          <ac:grpSpMkLst>
            <pc:docMk/>
            <pc:sldMk cId="2216917810" sldId="291"/>
            <ac:grpSpMk id="10" creationId="{34BA1A3A-5D9E-4D10-ACEA-8BD6C3337CB3}"/>
          </ac:grpSpMkLst>
        </pc:grpChg>
      </pc:sldChg>
      <pc:sldChg chg="delSp modSp mod ord">
        <pc:chgData name="Ayobami Torrence" userId="599eedb3-c227-47ba-b1ad-49cc2a074305" providerId="ADAL" clId="{074C5B2B-39B5-42F4-B382-7EF3961B5C0B}" dt="2025-05-15T16:47:42.294" v="6626" actId="6549"/>
        <pc:sldMkLst>
          <pc:docMk/>
          <pc:sldMk cId="2296579874" sldId="362"/>
        </pc:sldMkLst>
        <pc:spChg chg="mod">
          <ac:chgData name="Ayobami Torrence" userId="599eedb3-c227-47ba-b1ad-49cc2a074305" providerId="ADAL" clId="{074C5B2B-39B5-42F4-B382-7EF3961B5C0B}" dt="2025-05-15T16:47:42.294" v="6626" actId="6549"/>
          <ac:spMkLst>
            <pc:docMk/>
            <pc:sldMk cId="2296579874" sldId="362"/>
            <ac:spMk id="10" creationId="{E78E19EA-4E4E-4B33-A2E1-E046BE09308E}"/>
          </ac:spMkLst>
        </pc:spChg>
        <pc:spChg chg="del">
          <ac:chgData name="Ayobami Torrence" userId="599eedb3-c227-47ba-b1ad-49cc2a074305" providerId="ADAL" clId="{074C5B2B-39B5-42F4-B382-7EF3961B5C0B}" dt="2025-05-14T14:09:40.827" v="3311" actId="478"/>
          <ac:spMkLst>
            <pc:docMk/>
            <pc:sldMk cId="2296579874" sldId="362"/>
            <ac:spMk id="11" creationId="{86C329DE-140D-4E39-BF4D-8A9CF822C21B}"/>
          </ac:spMkLst>
        </pc:spChg>
        <pc:spChg chg="mod">
          <ac:chgData name="Ayobami Torrence" userId="599eedb3-c227-47ba-b1ad-49cc2a074305" providerId="ADAL" clId="{074C5B2B-39B5-42F4-B382-7EF3961B5C0B}" dt="2025-05-14T14:09:38.695" v="3310" actId="1076"/>
          <ac:spMkLst>
            <pc:docMk/>
            <pc:sldMk cId="2296579874" sldId="362"/>
            <ac:spMk id="84" creationId="{00000000-0000-0000-0000-000000000000}"/>
          </ac:spMkLst>
        </pc:spChg>
        <pc:picChg chg="mod">
          <ac:chgData name="Ayobami Torrence" userId="599eedb3-c227-47ba-b1ad-49cc2a074305" providerId="ADAL" clId="{074C5B2B-39B5-42F4-B382-7EF3961B5C0B}" dt="2025-05-14T14:08:42.240" v="3271" actId="14826"/>
          <ac:picMkLst>
            <pc:docMk/>
            <pc:sldMk cId="2296579874" sldId="362"/>
            <ac:picMk id="2" creationId="{452AB1A1-3DD3-5648-FF0C-046E4F54B52D}"/>
          </ac:picMkLst>
        </pc:picChg>
        <pc:picChg chg="mod">
          <ac:chgData name="Ayobami Torrence" userId="599eedb3-c227-47ba-b1ad-49cc2a074305" providerId="ADAL" clId="{074C5B2B-39B5-42F4-B382-7EF3961B5C0B}" dt="2025-05-14T14:08:59.565" v="3272" actId="14826"/>
          <ac:picMkLst>
            <pc:docMk/>
            <pc:sldMk cId="2296579874" sldId="362"/>
            <ac:picMk id="5" creationId="{B4415B7B-75F8-B4D2-65A9-952B2BAD04B2}"/>
          </ac:picMkLst>
        </pc:picChg>
      </pc:sldChg>
      <pc:sldChg chg="addSp delSp modSp add del mod">
        <pc:chgData name="Ayobami Torrence" userId="599eedb3-c227-47ba-b1ad-49cc2a074305" providerId="ADAL" clId="{074C5B2B-39B5-42F4-B382-7EF3961B5C0B}" dt="2025-05-14T16:18:40.361" v="5860" actId="20577"/>
        <pc:sldMkLst>
          <pc:docMk/>
          <pc:sldMk cId="2473124414" sldId="385"/>
        </pc:sldMkLst>
        <pc:spChg chg="add mod">
          <ac:chgData name="Ayobami Torrence" userId="599eedb3-c227-47ba-b1ad-49cc2a074305" providerId="ADAL" clId="{074C5B2B-39B5-42F4-B382-7EF3961B5C0B}" dt="2025-05-14T16:18:40.361" v="5860" actId="20577"/>
          <ac:spMkLst>
            <pc:docMk/>
            <pc:sldMk cId="2473124414" sldId="385"/>
            <ac:spMk id="2" creationId="{BCEC56CD-6423-9353-03EB-396FE2E68A45}"/>
          </ac:spMkLst>
        </pc:spChg>
        <pc:spChg chg="mod">
          <ac:chgData name="Ayobami Torrence" userId="599eedb3-c227-47ba-b1ad-49cc2a074305" providerId="ADAL" clId="{074C5B2B-39B5-42F4-B382-7EF3961B5C0B}" dt="2025-05-13T20:05:55.852" v="3047" actId="1076"/>
          <ac:spMkLst>
            <pc:docMk/>
            <pc:sldMk cId="2473124414" sldId="385"/>
            <ac:spMk id="4" creationId="{11D24F7A-C1DC-94ED-FCFE-7A1308F5FA63}"/>
          </ac:spMkLst>
        </pc:spChg>
      </pc:sldChg>
      <pc:sldChg chg="modSp mod">
        <pc:chgData name="Ayobami Torrence" userId="599eedb3-c227-47ba-b1ad-49cc2a074305" providerId="ADAL" clId="{074C5B2B-39B5-42F4-B382-7EF3961B5C0B}" dt="2025-05-13T16:15:44.322" v="11" actId="6549"/>
        <pc:sldMkLst>
          <pc:docMk/>
          <pc:sldMk cId="0" sldId="386"/>
        </pc:sldMkLst>
        <pc:spChg chg="mod">
          <ac:chgData name="Ayobami Torrence" userId="599eedb3-c227-47ba-b1ad-49cc2a074305" providerId="ADAL" clId="{074C5B2B-39B5-42F4-B382-7EF3961B5C0B}" dt="2025-05-13T16:15:44.322" v="11" actId="6549"/>
          <ac:spMkLst>
            <pc:docMk/>
            <pc:sldMk cId="0" sldId="386"/>
            <ac:spMk id="3" creationId="{7B862689-13D7-4C07-F914-34790993DDFD}"/>
          </ac:spMkLst>
        </pc:spChg>
      </pc:sldChg>
      <pc:sldChg chg="del">
        <pc:chgData name="Ayobami Torrence" userId="599eedb3-c227-47ba-b1ad-49cc2a074305" providerId="ADAL" clId="{074C5B2B-39B5-42F4-B382-7EF3961B5C0B}" dt="2025-05-13T20:05:43.223" v="3038" actId="47"/>
        <pc:sldMkLst>
          <pc:docMk/>
          <pc:sldMk cId="777366841" sldId="2146845090"/>
        </pc:sldMkLst>
      </pc:sldChg>
      <pc:sldChg chg="del">
        <pc:chgData name="Ayobami Torrence" userId="599eedb3-c227-47ba-b1ad-49cc2a074305" providerId="ADAL" clId="{074C5B2B-39B5-42F4-B382-7EF3961B5C0B}" dt="2025-05-13T20:05:42.755" v="3036" actId="47"/>
        <pc:sldMkLst>
          <pc:docMk/>
          <pc:sldMk cId="3977054206" sldId="2146845091"/>
        </pc:sldMkLst>
      </pc:sldChg>
      <pc:sldChg chg="del">
        <pc:chgData name="Ayobami Torrence" userId="599eedb3-c227-47ba-b1ad-49cc2a074305" providerId="ADAL" clId="{074C5B2B-39B5-42F4-B382-7EF3961B5C0B}" dt="2025-05-13T20:05:43.501" v="3039" actId="47"/>
        <pc:sldMkLst>
          <pc:docMk/>
          <pc:sldMk cId="3659720065" sldId="2146845092"/>
        </pc:sldMkLst>
      </pc:sldChg>
      <pc:sldChg chg="del">
        <pc:chgData name="Ayobami Torrence" userId="599eedb3-c227-47ba-b1ad-49cc2a074305" providerId="ADAL" clId="{074C5B2B-39B5-42F4-B382-7EF3961B5C0B}" dt="2025-05-13T20:05:43.736" v="3040" actId="47"/>
        <pc:sldMkLst>
          <pc:docMk/>
          <pc:sldMk cId="4265088882" sldId="2146845093"/>
        </pc:sldMkLst>
      </pc:sldChg>
      <pc:sldChg chg="addSp modSp add del mod">
        <pc:chgData name="Ayobami Torrence" userId="599eedb3-c227-47ba-b1ad-49cc2a074305" providerId="ADAL" clId="{074C5B2B-39B5-42F4-B382-7EF3961B5C0B}" dt="2025-05-13T16:53:53.778" v="654" actId="47"/>
        <pc:sldMkLst>
          <pc:docMk/>
          <pc:sldMk cId="2592340217" sldId="2146845158"/>
        </pc:sldMkLst>
      </pc:sldChg>
      <pc:sldChg chg="del">
        <pc:chgData name="Ayobami Torrence" userId="599eedb3-c227-47ba-b1ad-49cc2a074305" providerId="ADAL" clId="{074C5B2B-39B5-42F4-B382-7EF3961B5C0B}" dt="2025-05-13T20:05:42.994" v="3037" actId="47"/>
        <pc:sldMkLst>
          <pc:docMk/>
          <pc:sldMk cId="3527332535" sldId="2146845184"/>
        </pc:sldMkLst>
      </pc:sldChg>
      <pc:sldChg chg="del">
        <pc:chgData name="Ayobami Torrence" userId="599eedb3-c227-47ba-b1ad-49cc2a074305" providerId="ADAL" clId="{074C5B2B-39B5-42F4-B382-7EF3961B5C0B}" dt="2025-05-13T20:05:41.553" v="3035" actId="47"/>
        <pc:sldMkLst>
          <pc:docMk/>
          <pc:sldMk cId="2614530709" sldId="2146845185"/>
        </pc:sldMkLst>
      </pc:sldChg>
      <pc:sldChg chg="del">
        <pc:chgData name="Ayobami Torrence" userId="599eedb3-c227-47ba-b1ad-49cc2a074305" providerId="ADAL" clId="{074C5B2B-39B5-42F4-B382-7EF3961B5C0B}" dt="2025-05-13T20:05:43.952" v="3041" actId="47"/>
        <pc:sldMkLst>
          <pc:docMk/>
          <pc:sldMk cId="1250404801" sldId="2146845186"/>
        </pc:sldMkLst>
      </pc:sldChg>
      <pc:sldChg chg="del">
        <pc:chgData name="Ayobami Torrence" userId="599eedb3-c227-47ba-b1ad-49cc2a074305" providerId="ADAL" clId="{074C5B2B-39B5-42F4-B382-7EF3961B5C0B}" dt="2025-05-13T20:05:44.126" v="3042" actId="47"/>
        <pc:sldMkLst>
          <pc:docMk/>
          <pc:sldMk cId="28418575" sldId="2146845187"/>
        </pc:sldMkLst>
      </pc:sldChg>
      <pc:sldChg chg="del">
        <pc:chgData name="Ayobami Torrence" userId="599eedb3-c227-47ba-b1ad-49cc2a074305" providerId="ADAL" clId="{074C5B2B-39B5-42F4-B382-7EF3961B5C0B}" dt="2025-05-13T20:05:44.486" v="3043" actId="47"/>
        <pc:sldMkLst>
          <pc:docMk/>
          <pc:sldMk cId="1548508340" sldId="2146845188"/>
        </pc:sldMkLst>
      </pc:sldChg>
      <pc:sldChg chg="del">
        <pc:chgData name="Ayobami Torrence" userId="599eedb3-c227-47ba-b1ad-49cc2a074305" providerId="ADAL" clId="{074C5B2B-39B5-42F4-B382-7EF3961B5C0B}" dt="2025-05-13T20:05:44.703" v="3044" actId="47"/>
        <pc:sldMkLst>
          <pc:docMk/>
          <pc:sldMk cId="3308440327" sldId="2146845202"/>
        </pc:sldMkLst>
      </pc:sldChg>
      <pc:sldChg chg="del">
        <pc:chgData name="Ayobami Torrence" userId="599eedb3-c227-47ba-b1ad-49cc2a074305" providerId="ADAL" clId="{074C5B2B-39B5-42F4-B382-7EF3961B5C0B}" dt="2025-05-13T18:03:31.960" v="1503" actId="47"/>
        <pc:sldMkLst>
          <pc:docMk/>
          <pc:sldMk cId="4121101152" sldId="2146845204"/>
        </pc:sldMkLst>
      </pc:sldChg>
      <pc:sldChg chg="add del">
        <pc:chgData name="Ayobami Torrence" userId="599eedb3-c227-47ba-b1ad-49cc2a074305" providerId="ADAL" clId="{074C5B2B-39B5-42F4-B382-7EF3961B5C0B}" dt="2025-05-13T17:29:23.186" v="1246" actId="47"/>
        <pc:sldMkLst>
          <pc:docMk/>
          <pc:sldMk cId="350421340" sldId="2146845206"/>
        </pc:sldMkLst>
      </pc:sldChg>
      <pc:sldChg chg="modSp mod">
        <pc:chgData name="Ayobami Torrence" userId="599eedb3-c227-47ba-b1ad-49cc2a074305" providerId="ADAL" clId="{074C5B2B-39B5-42F4-B382-7EF3961B5C0B}" dt="2025-05-13T18:52:38.505" v="3015" actId="6549"/>
        <pc:sldMkLst>
          <pc:docMk/>
          <pc:sldMk cId="63338918" sldId="2146845275"/>
        </pc:sldMkLst>
        <pc:spChg chg="mod">
          <ac:chgData name="Ayobami Torrence" userId="599eedb3-c227-47ba-b1ad-49cc2a074305" providerId="ADAL" clId="{074C5B2B-39B5-42F4-B382-7EF3961B5C0B}" dt="2025-05-13T18:52:38.505" v="3015" actId="6549"/>
          <ac:spMkLst>
            <pc:docMk/>
            <pc:sldMk cId="63338918" sldId="2146845275"/>
            <ac:spMk id="103" creationId="{00000000-0000-0000-0000-000000000000}"/>
          </ac:spMkLst>
        </pc:spChg>
      </pc:sldChg>
      <pc:sldChg chg="add del">
        <pc:chgData name="Ayobami Torrence" userId="599eedb3-c227-47ba-b1ad-49cc2a074305" providerId="ADAL" clId="{074C5B2B-39B5-42F4-B382-7EF3961B5C0B}" dt="2025-05-13T17:31:30.386" v="1376" actId="47"/>
        <pc:sldMkLst>
          <pc:docMk/>
          <pc:sldMk cId="1053900897" sldId="2146845286"/>
        </pc:sldMkLst>
      </pc:sldChg>
      <pc:sldChg chg="addSp delSp del mod">
        <pc:chgData name="Ayobami Torrence" userId="599eedb3-c227-47ba-b1ad-49cc2a074305" providerId="ADAL" clId="{074C5B2B-39B5-42F4-B382-7EF3961B5C0B}" dt="2025-05-13T18:03:27.560" v="1501" actId="47"/>
        <pc:sldMkLst>
          <pc:docMk/>
          <pc:sldMk cId="887944033" sldId="2146845320"/>
        </pc:sldMkLst>
      </pc:sldChg>
      <pc:sldChg chg="del">
        <pc:chgData name="Ayobami Torrence" userId="599eedb3-c227-47ba-b1ad-49cc2a074305" providerId="ADAL" clId="{074C5B2B-39B5-42F4-B382-7EF3961B5C0B}" dt="2025-05-13T18:03:30.124" v="1502" actId="47"/>
        <pc:sldMkLst>
          <pc:docMk/>
          <pc:sldMk cId="676553176" sldId="2146845321"/>
        </pc:sldMkLst>
      </pc:sldChg>
      <pc:sldChg chg="del">
        <pc:chgData name="Ayobami Torrence" userId="599eedb3-c227-47ba-b1ad-49cc2a074305" providerId="ADAL" clId="{074C5B2B-39B5-42F4-B382-7EF3961B5C0B}" dt="2025-05-13T18:03:26.260" v="1500" actId="47"/>
        <pc:sldMkLst>
          <pc:docMk/>
          <pc:sldMk cId="3282597939" sldId="2146845322"/>
        </pc:sldMkLst>
      </pc:sldChg>
      <pc:sldChg chg="add del">
        <pc:chgData name="Ayobami Torrence" userId="599eedb3-c227-47ba-b1ad-49cc2a074305" providerId="ADAL" clId="{074C5B2B-39B5-42F4-B382-7EF3961B5C0B}" dt="2025-05-13T18:03:20.943" v="1498" actId="47"/>
        <pc:sldMkLst>
          <pc:docMk/>
          <pc:sldMk cId="512338151" sldId="2146845325"/>
        </pc:sldMkLst>
      </pc:sldChg>
      <pc:sldChg chg="del">
        <pc:chgData name="Ayobami Torrence" userId="599eedb3-c227-47ba-b1ad-49cc2a074305" providerId="ADAL" clId="{074C5B2B-39B5-42F4-B382-7EF3961B5C0B}" dt="2025-05-13T16:35:13.936" v="462" actId="47"/>
        <pc:sldMkLst>
          <pc:docMk/>
          <pc:sldMk cId="555388614" sldId="2146845326"/>
        </pc:sldMkLst>
      </pc:sldChg>
      <pc:sldChg chg="add del">
        <pc:chgData name="Ayobami Torrence" userId="599eedb3-c227-47ba-b1ad-49cc2a074305" providerId="ADAL" clId="{074C5B2B-39B5-42F4-B382-7EF3961B5C0B}" dt="2025-05-13T17:29:30.808" v="1247" actId="47"/>
        <pc:sldMkLst>
          <pc:docMk/>
          <pc:sldMk cId="3411036996" sldId="2146845328"/>
        </pc:sldMkLst>
      </pc:sldChg>
      <pc:sldChg chg="add del">
        <pc:chgData name="Ayobami Torrence" userId="599eedb3-c227-47ba-b1ad-49cc2a074305" providerId="ADAL" clId="{074C5B2B-39B5-42F4-B382-7EF3961B5C0B}" dt="2025-05-13T18:03:05.718" v="1497" actId="47"/>
        <pc:sldMkLst>
          <pc:docMk/>
          <pc:sldMk cId="3400578810" sldId="2146845329"/>
        </pc:sldMkLst>
      </pc:sldChg>
      <pc:sldChg chg="add del">
        <pc:chgData name="Ayobami Torrence" userId="599eedb3-c227-47ba-b1ad-49cc2a074305" providerId="ADAL" clId="{074C5B2B-39B5-42F4-B382-7EF3961B5C0B}" dt="2025-05-13T17:49:06.315" v="1495" actId="47"/>
        <pc:sldMkLst>
          <pc:docMk/>
          <pc:sldMk cId="3509675307" sldId="2146845330"/>
        </pc:sldMkLst>
      </pc:sldChg>
      <pc:sldChg chg="modSp mod">
        <pc:chgData name="Ayobami Torrence" userId="599eedb3-c227-47ba-b1ad-49cc2a074305" providerId="ADAL" clId="{074C5B2B-39B5-42F4-B382-7EF3961B5C0B}" dt="2025-05-13T16:24:03.748" v="38" actId="6549"/>
        <pc:sldMkLst>
          <pc:docMk/>
          <pc:sldMk cId="3047870156" sldId="2146845331"/>
        </pc:sldMkLst>
        <pc:spChg chg="mod">
          <ac:chgData name="Ayobami Torrence" userId="599eedb3-c227-47ba-b1ad-49cc2a074305" providerId="ADAL" clId="{074C5B2B-39B5-42F4-B382-7EF3961B5C0B}" dt="2025-05-13T16:24:03.748" v="38" actId="6549"/>
          <ac:spMkLst>
            <pc:docMk/>
            <pc:sldMk cId="3047870156" sldId="2146845331"/>
            <ac:spMk id="103" creationId="{058343CC-0565-30D0-2E8D-716285E36333}"/>
          </ac:spMkLst>
        </pc:spChg>
      </pc:sldChg>
      <pc:sldChg chg="add del">
        <pc:chgData name="Ayobami Torrence" userId="599eedb3-c227-47ba-b1ad-49cc2a074305" providerId="ADAL" clId="{074C5B2B-39B5-42F4-B382-7EF3961B5C0B}" dt="2025-05-13T17:29:19.927" v="1245" actId="47"/>
        <pc:sldMkLst>
          <pc:docMk/>
          <pc:sldMk cId="208414164" sldId="2146845333"/>
        </pc:sldMkLst>
      </pc:sldChg>
      <pc:sldChg chg="modSp mod">
        <pc:chgData name="Ayobami Torrence" userId="599eedb3-c227-47ba-b1ad-49cc2a074305" providerId="ADAL" clId="{074C5B2B-39B5-42F4-B382-7EF3961B5C0B}" dt="2025-05-13T18:04:04.223" v="1566" actId="20577"/>
        <pc:sldMkLst>
          <pc:docMk/>
          <pc:sldMk cId="3120704756" sldId="2146845349"/>
        </pc:sldMkLst>
        <pc:spChg chg="mod">
          <ac:chgData name="Ayobami Torrence" userId="599eedb3-c227-47ba-b1ad-49cc2a074305" providerId="ADAL" clId="{074C5B2B-39B5-42F4-B382-7EF3961B5C0B}" dt="2025-05-13T18:04:04.223" v="1566" actId="20577"/>
          <ac:spMkLst>
            <pc:docMk/>
            <pc:sldMk cId="3120704756" sldId="2146845349"/>
            <ac:spMk id="103" creationId="{DD33CE3A-BBD6-5FCD-B393-8751260A7B28}"/>
          </ac:spMkLst>
        </pc:spChg>
      </pc:sldChg>
      <pc:sldChg chg="addSp delSp modSp add del mod">
        <pc:chgData name="Ayobami Torrence" userId="599eedb3-c227-47ba-b1ad-49cc2a074305" providerId="ADAL" clId="{074C5B2B-39B5-42F4-B382-7EF3961B5C0B}" dt="2025-05-15T16:44:42.353" v="6606" actId="20577"/>
        <pc:sldMkLst>
          <pc:docMk/>
          <pc:sldMk cId="476801539" sldId="2146845350"/>
        </pc:sldMkLst>
        <pc:spChg chg="add">
          <ac:chgData name="Ayobami Torrence" userId="599eedb3-c227-47ba-b1ad-49cc2a074305" providerId="ADAL" clId="{074C5B2B-39B5-42F4-B382-7EF3961B5C0B}" dt="2025-05-14T16:21:19.038" v="5882"/>
          <ac:spMkLst>
            <pc:docMk/>
            <pc:sldMk cId="476801539" sldId="2146845350"/>
            <ac:spMk id="2" creationId="{D1FE5814-6F44-E2FD-6135-27E36F2D7ABB}"/>
          </ac:spMkLst>
        </pc:spChg>
        <pc:spChg chg="add">
          <ac:chgData name="Ayobami Torrence" userId="599eedb3-c227-47ba-b1ad-49cc2a074305" providerId="ADAL" clId="{074C5B2B-39B5-42F4-B382-7EF3961B5C0B}" dt="2025-05-14T16:22:18.622" v="5923"/>
          <ac:spMkLst>
            <pc:docMk/>
            <pc:sldMk cId="476801539" sldId="2146845350"/>
            <ac:spMk id="3" creationId="{E0E171FF-E24E-7C72-36E2-3739C1F3176B}"/>
          </ac:spMkLst>
        </pc:spChg>
        <pc:spChg chg="add del mod">
          <ac:chgData name="Ayobami Torrence" userId="599eedb3-c227-47ba-b1ad-49cc2a074305" providerId="ADAL" clId="{074C5B2B-39B5-42F4-B382-7EF3961B5C0B}" dt="2025-05-14T16:54:58.113" v="6518" actId="478"/>
          <ac:spMkLst>
            <pc:docMk/>
            <pc:sldMk cId="476801539" sldId="2146845350"/>
            <ac:spMk id="4" creationId="{1653827B-D619-1459-A382-BB1FA89D7F53}"/>
          </ac:spMkLst>
        </pc:spChg>
        <pc:spChg chg="mod">
          <ac:chgData name="Ayobami Torrence" userId="599eedb3-c227-47ba-b1ad-49cc2a074305" providerId="ADAL" clId="{074C5B2B-39B5-42F4-B382-7EF3961B5C0B}" dt="2025-05-15T16:44:42.353" v="6606" actId="20577"/>
          <ac:spMkLst>
            <pc:docMk/>
            <pc:sldMk cId="476801539" sldId="2146845350"/>
            <ac:spMk id="8" creationId="{3A3DC4E9-821B-300F-8417-A5B41DD0D5F7}"/>
          </ac:spMkLst>
        </pc:spChg>
      </pc:sldChg>
      <pc:sldChg chg="del">
        <pc:chgData name="Ayobami Torrence" userId="599eedb3-c227-47ba-b1ad-49cc2a074305" providerId="ADAL" clId="{074C5B2B-39B5-42F4-B382-7EF3961B5C0B}" dt="2025-05-14T14:18:05.032" v="4338" actId="47"/>
        <pc:sldMkLst>
          <pc:docMk/>
          <pc:sldMk cId="2366306328" sldId="2146845351"/>
        </pc:sldMkLst>
      </pc:sldChg>
      <pc:sldChg chg="addSp modSp add del">
        <pc:chgData name="Ayobami Torrence" userId="599eedb3-c227-47ba-b1ad-49cc2a074305" providerId="ADAL" clId="{074C5B2B-39B5-42F4-B382-7EF3961B5C0B}" dt="2025-05-13T17:29:32.982" v="1248" actId="47"/>
        <pc:sldMkLst>
          <pc:docMk/>
          <pc:sldMk cId="342788458" sldId="2146845352"/>
        </pc:sldMkLst>
      </pc:sldChg>
      <pc:sldChg chg="add del">
        <pc:chgData name="Ayobami Torrence" userId="599eedb3-c227-47ba-b1ad-49cc2a074305" providerId="ADAL" clId="{074C5B2B-39B5-42F4-B382-7EF3961B5C0B}" dt="2025-05-13T17:49:07.536" v="1496" actId="47"/>
        <pc:sldMkLst>
          <pc:docMk/>
          <pc:sldMk cId="688388789" sldId="2146845353"/>
        </pc:sldMkLst>
      </pc:sldChg>
      <pc:sldChg chg="delSp modSp add del mod ord modTransition">
        <pc:chgData name="Ayobami Torrence" userId="599eedb3-c227-47ba-b1ad-49cc2a074305" providerId="ADAL" clId="{074C5B2B-39B5-42F4-B382-7EF3961B5C0B}" dt="2025-05-13T17:49:03.328" v="1494" actId="47"/>
        <pc:sldMkLst>
          <pc:docMk/>
          <pc:sldMk cId="2021878517" sldId="2146845354"/>
        </pc:sldMkLst>
      </pc:sldChg>
      <pc:sldChg chg="add del">
        <pc:chgData name="Ayobami Torrence" userId="599eedb3-c227-47ba-b1ad-49cc2a074305" providerId="ADAL" clId="{074C5B2B-39B5-42F4-B382-7EF3961B5C0B}" dt="2025-05-13T18:03:24.196" v="1499" actId="47"/>
        <pc:sldMkLst>
          <pc:docMk/>
          <pc:sldMk cId="2270704361" sldId="2146845355"/>
        </pc:sldMkLst>
      </pc:sldChg>
      <pc:sldChg chg="add del">
        <pc:chgData name="Ayobami Torrence" userId="599eedb3-c227-47ba-b1ad-49cc2a074305" providerId="ADAL" clId="{074C5B2B-39B5-42F4-B382-7EF3961B5C0B}" dt="2025-05-13T16:27:34.711" v="90"/>
        <pc:sldMkLst>
          <pc:docMk/>
          <pc:sldMk cId="636081014" sldId="2146845356"/>
        </pc:sldMkLst>
      </pc:sldChg>
      <pc:sldChg chg="addSp delSp modSp add mod ord">
        <pc:chgData name="Ayobami Torrence" userId="599eedb3-c227-47ba-b1ad-49cc2a074305" providerId="ADAL" clId="{074C5B2B-39B5-42F4-B382-7EF3961B5C0B}" dt="2025-05-13T16:48:38.565" v="579"/>
        <pc:sldMkLst>
          <pc:docMk/>
          <pc:sldMk cId="3273282158" sldId="2146845356"/>
        </pc:sldMkLst>
        <pc:spChg chg="add mod">
          <ac:chgData name="Ayobami Torrence" userId="599eedb3-c227-47ba-b1ad-49cc2a074305" providerId="ADAL" clId="{074C5B2B-39B5-42F4-B382-7EF3961B5C0B}" dt="2025-05-13T16:48:13.810" v="577" actId="207"/>
          <ac:spMkLst>
            <pc:docMk/>
            <pc:sldMk cId="3273282158" sldId="2146845356"/>
            <ac:spMk id="3" creationId="{56192A30-4EF8-53C9-5FE3-4870E1176CFF}"/>
          </ac:spMkLst>
        </pc:spChg>
        <pc:spChg chg="add mod">
          <ac:chgData name="Ayobami Torrence" userId="599eedb3-c227-47ba-b1ad-49cc2a074305" providerId="ADAL" clId="{074C5B2B-39B5-42F4-B382-7EF3961B5C0B}" dt="2025-05-13T16:47:31.506" v="574" actId="1076"/>
          <ac:spMkLst>
            <pc:docMk/>
            <pc:sldMk cId="3273282158" sldId="2146845356"/>
            <ac:spMk id="11" creationId="{B8A7A9ED-A7E4-ADC8-F992-C20590B96FC4}"/>
          </ac:spMkLst>
        </pc:spChg>
        <pc:spChg chg="mod">
          <ac:chgData name="Ayobami Torrence" userId="599eedb3-c227-47ba-b1ad-49cc2a074305" providerId="ADAL" clId="{074C5B2B-39B5-42F4-B382-7EF3961B5C0B}" dt="2025-05-13T16:46:31.759" v="569" actId="255"/>
          <ac:spMkLst>
            <pc:docMk/>
            <pc:sldMk cId="3273282158" sldId="2146845356"/>
            <ac:spMk id="15" creationId="{68FAABBD-1739-5EA6-9666-ABC3E4EFDF01}"/>
          </ac:spMkLst>
        </pc:spChg>
      </pc:sldChg>
      <pc:sldChg chg="add del">
        <pc:chgData name="Ayobami Torrence" userId="599eedb3-c227-47ba-b1ad-49cc2a074305" providerId="ADAL" clId="{074C5B2B-39B5-42F4-B382-7EF3961B5C0B}" dt="2025-05-13T16:27:34.711" v="90"/>
        <pc:sldMkLst>
          <pc:docMk/>
          <pc:sldMk cId="1148166538" sldId="2146845357"/>
        </pc:sldMkLst>
      </pc:sldChg>
      <pc:sldChg chg="addSp delSp modSp add mod">
        <pc:chgData name="Ayobami Torrence" userId="599eedb3-c227-47ba-b1ad-49cc2a074305" providerId="ADAL" clId="{074C5B2B-39B5-42F4-B382-7EF3961B5C0B}" dt="2025-05-13T17:12:42.884" v="836" actId="208"/>
        <pc:sldMkLst>
          <pc:docMk/>
          <pc:sldMk cId="1843248356" sldId="2146845357"/>
        </pc:sldMkLst>
        <pc:spChg chg="add mod">
          <ac:chgData name="Ayobami Torrence" userId="599eedb3-c227-47ba-b1ad-49cc2a074305" providerId="ADAL" clId="{074C5B2B-39B5-42F4-B382-7EF3961B5C0B}" dt="2025-05-13T17:12:42.884" v="836" actId="208"/>
          <ac:spMkLst>
            <pc:docMk/>
            <pc:sldMk cId="1843248356" sldId="2146845357"/>
            <ac:spMk id="4" creationId="{623D8DC9-AD79-BFE4-176A-77FF5CE7C6BC}"/>
          </ac:spMkLst>
        </pc:spChg>
        <pc:spChg chg="add mod">
          <ac:chgData name="Ayobami Torrence" userId="599eedb3-c227-47ba-b1ad-49cc2a074305" providerId="ADAL" clId="{074C5B2B-39B5-42F4-B382-7EF3961B5C0B}" dt="2025-05-13T17:01:26.829" v="833" actId="255"/>
          <ac:spMkLst>
            <pc:docMk/>
            <pc:sldMk cId="1843248356" sldId="2146845357"/>
            <ac:spMk id="10" creationId="{D84166BB-F38C-6A6D-567C-64E8801E74E0}"/>
          </ac:spMkLst>
        </pc:spChg>
        <pc:spChg chg="mod">
          <ac:chgData name="Ayobami Torrence" userId="599eedb3-c227-47ba-b1ad-49cc2a074305" providerId="ADAL" clId="{074C5B2B-39B5-42F4-B382-7EF3961B5C0B}" dt="2025-05-13T16:57:59.874" v="706" actId="6549"/>
          <ac:spMkLst>
            <pc:docMk/>
            <pc:sldMk cId="1843248356" sldId="2146845357"/>
            <ac:spMk id="15" creationId="{4E3B4DA6-4A2F-823E-3587-14F9A8924035}"/>
          </ac:spMkLst>
        </pc:spChg>
      </pc:sldChg>
      <pc:sldChg chg="modSp add del mod">
        <pc:chgData name="Ayobami Torrence" userId="599eedb3-c227-47ba-b1ad-49cc2a074305" providerId="ADAL" clId="{074C5B2B-39B5-42F4-B382-7EF3961B5C0B}" dt="2025-05-13T16:52:26.407" v="585" actId="47"/>
        <pc:sldMkLst>
          <pc:docMk/>
          <pc:sldMk cId="2858611074" sldId="2146845357"/>
        </pc:sldMkLst>
      </pc:sldChg>
      <pc:sldChg chg="addSp delSp modSp add mod">
        <pc:chgData name="Ayobami Torrence" userId="599eedb3-c227-47ba-b1ad-49cc2a074305" providerId="ADAL" clId="{074C5B2B-39B5-42F4-B382-7EF3961B5C0B}" dt="2025-05-13T17:31:14.857" v="1375" actId="20577"/>
        <pc:sldMkLst>
          <pc:docMk/>
          <pc:sldMk cId="1253933559" sldId="2146845358"/>
        </pc:sldMkLst>
        <pc:spChg chg="add del mod">
          <ac:chgData name="Ayobami Torrence" userId="599eedb3-c227-47ba-b1ad-49cc2a074305" providerId="ADAL" clId="{074C5B2B-39B5-42F4-B382-7EF3961B5C0B}" dt="2025-05-13T17:27:30.973" v="1076" actId="478"/>
          <ac:spMkLst>
            <pc:docMk/>
            <pc:sldMk cId="1253933559" sldId="2146845358"/>
            <ac:spMk id="3" creationId="{A421A3F9-13CB-1CCD-B84A-BCF728883C26}"/>
          </ac:spMkLst>
        </pc:spChg>
        <pc:spChg chg="add mod">
          <ac:chgData name="Ayobami Torrence" userId="599eedb3-c227-47ba-b1ad-49cc2a074305" providerId="ADAL" clId="{074C5B2B-39B5-42F4-B382-7EF3961B5C0B}" dt="2025-05-13T17:31:14.857" v="1375" actId="20577"/>
          <ac:spMkLst>
            <pc:docMk/>
            <pc:sldMk cId="1253933559" sldId="2146845358"/>
            <ac:spMk id="7" creationId="{BC635C5D-A8CA-B058-8EF0-3E7CDBBFD5D0}"/>
          </ac:spMkLst>
        </pc:spChg>
        <pc:spChg chg="mod">
          <ac:chgData name="Ayobami Torrence" userId="599eedb3-c227-47ba-b1ad-49cc2a074305" providerId="ADAL" clId="{074C5B2B-39B5-42F4-B382-7EF3961B5C0B}" dt="2025-05-13T17:27:53.878" v="1096" actId="6549"/>
          <ac:spMkLst>
            <pc:docMk/>
            <pc:sldMk cId="1253933559" sldId="2146845358"/>
            <ac:spMk id="15" creationId="{2C75BFC1-E0F7-DBEF-BEF2-527889C3F019}"/>
          </ac:spMkLst>
        </pc:spChg>
      </pc:sldChg>
      <pc:sldChg chg="add del">
        <pc:chgData name="Ayobami Torrence" userId="599eedb3-c227-47ba-b1ad-49cc2a074305" providerId="ADAL" clId="{074C5B2B-39B5-42F4-B382-7EF3961B5C0B}" dt="2025-05-13T16:27:34.711" v="90"/>
        <pc:sldMkLst>
          <pc:docMk/>
          <pc:sldMk cId="2850064507" sldId="2146845358"/>
        </pc:sldMkLst>
      </pc:sldChg>
      <pc:sldChg chg="add del">
        <pc:chgData name="Ayobami Torrence" userId="599eedb3-c227-47ba-b1ad-49cc2a074305" providerId="ADAL" clId="{074C5B2B-39B5-42F4-B382-7EF3961B5C0B}" dt="2025-05-13T16:27:34.711" v="90"/>
        <pc:sldMkLst>
          <pc:docMk/>
          <pc:sldMk cId="2988046712" sldId="2146845359"/>
        </pc:sldMkLst>
      </pc:sldChg>
      <pc:sldChg chg="addSp delSp modSp add mod">
        <pc:chgData name="Ayobami Torrence" userId="599eedb3-c227-47ba-b1ad-49cc2a074305" providerId="ADAL" clId="{074C5B2B-39B5-42F4-B382-7EF3961B5C0B}" dt="2025-05-13T17:42:19.400" v="1493" actId="1076"/>
        <pc:sldMkLst>
          <pc:docMk/>
          <pc:sldMk cId="3593250678" sldId="2146845359"/>
        </pc:sldMkLst>
        <pc:spChg chg="add mod">
          <ac:chgData name="Ayobami Torrence" userId="599eedb3-c227-47ba-b1ad-49cc2a074305" providerId="ADAL" clId="{074C5B2B-39B5-42F4-B382-7EF3961B5C0B}" dt="2025-05-13T17:31:01.418" v="1367" actId="6549"/>
          <ac:spMkLst>
            <pc:docMk/>
            <pc:sldMk cId="3593250678" sldId="2146845359"/>
            <ac:spMk id="4" creationId="{145B698F-340D-3A1C-77E2-6C9D4BFCAC17}"/>
          </ac:spMkLst>
        </pc:spChg>
        <pc:spChg chg="mod">
          <ac:chgData name="Ayobami Torrence" userId="599eedb3-c227-47ba-b1ad-49cc2a074305" providerId="ADAL" clId="{074C5B2B-39B5-42F4-B382-7EF3961B5C0B}" dt="2025-05-13T17:42:19.400" v="1493" actId="1076"/>
          <ac:spMkLst>
            <pc:docMk/>
            <pc:sldMk cId="3593250678" sldId="2146845359"/>
            <ac:spMk id="7" creationId="{07634485-169D-E9D2-9A14-B477115F88DB}"/>
          </ac:spMkLst>
        </pc:spChg>
        <pc:spChg chg="mod">
          <ac:chgData name="Ayobami Torrence" userId="599eedb3-c227-47ba-b1ad-49cc2a074305" providerId="ADAL" clId="{074C5B2B-39B5-42F4-B382-7EF3961B5C0B}" dt="2025-05-13T17:32:02.053" v="1398" actId="20577"/>
          <ac:spMkLst>
            <pc:docMk/>
            <pc:sldMk cId="3593250678" sldId="2146845359"/>
            <ac:spMk id="15" creationId="{D1275516-1502-801B-354B-E0655484218D}"/>
          </ac:spMkLst>
        </pc:spChg>
      </pc:sldChg>
      <pc:sldChg chg="addSp modSp add del">
        <pc:chgData name="Ayobami Torrence" userId="599eedb3-c227-47ba-b1ad-49cc2a074305" providerId="ADAL" clId="{074C5B2B-39B5-42F4-B382-7EF3961B5C0B}" dt="2025-05-13T18:50:38.678" v="2891" actId="47"/>
        <pc:sldMkLst>
          <pc:docMk/>
          <pc:sldMk cId="703915357" sldId="2146845360"/>
        </pc:sldMkLst>
      </pc:sldChg>
      <pc:sldChg chg="add del">
        <pc:chgData name="Ayobami Torrence" userId="599eedb3-c227-47ba-b1ad-49cc2a074305" providerId="ADAL" clId="{074C5B2B-39B5-42F4-B382-7EF3961B5C0B}" dt="2025-05-13T16:27:34.711" v="90"/>
        <pc:sldMkLst>
          <pc:docMk/>
          <pc:sldMk cId="3405985359" sldId="2146845360"/>
        </pc:sldMkLst>
      </pc:sldChg>
      <pc:sldChg chg="add del">
        <pc:chgData name="Ayobami Torrence" userId="599eedb3-c227-47ba-b1ad-49cc2a074305" providerId="ADAL" clId="{074C5B2B-39B5-42F4-B382-7EF3961B5C0B}" dt="2025-05-13T16:27:34.711" v="90"/>
        <pc:sldMkLst>
          <pc:docMk/>
          <pc:sldMk cId="696567493" sldId="2146845361"/>
        </pc:sldMkLst>
      </pc:sldChg>
      <pc:sldChg chg="add del">
        <pc:chgData name="Ayobami Torrence" userId="599eedb3-c227-47ba-b1ad-49cc2a074305" providerId="ADAL" clId="{074C5B2B-39B5-42F4-B382-7EF3961B5C0B}" dt="2025-05-13T18:50:47.927" v="2892" actId="47"/>
        <pc:sldMkLst>
          <pc:docMk/>
          <pc:sldMk cId="3201268613" sldId="2146845361"/>
        </pc:sldMkLst>
      </pc:sldChg>
      <pc:sldChg chg="addSp delSp modSp add mod ord">
        <pc:chgData name="Ayobami Torrence" userId="599eedb3-c227-47ba-b1ad-49cc2a074305" providerId="ADAL" clId="{074C5B2B-39B5-42F4-B382-7EF3961B5C0B}" dt="2025-05-15T16:46:06.085" v="6613" actId="478"/>
        <pc:sldMkLst>
          <pc:docMk/>
          <pc:sldMk cId="700862491" sldId="2146845362"/>
        </pc:sldMkLst>
        <pc:spChg chg="mod ord">
          <ac:chgData name="Ayobami Torrence" userId="599eedb3-c227-47ba-b1ad-49cc2a074305" providerId="ADAL" clId="{074C5B2B-39B5-42F4-B382-7EF3961B5C0B}" dt="2025-05-15T16:46:01.695" v="6611" actId="167"/>
          <ac:spMkLst>
            <pc:docMk/>
            <pc:sldMk cId="700862491" sldId="2146845362"/>
            <ac:spMk id="3" creationId="{6194EC35-35D2-1711-24AB-B8A412EF8BE2}"/>
          </ac:spMkLst>
        </pc:spChg>
        <pc:spChg chg="add del mod">
          <ac:chgData name="Ayobami Torrence" userId="599eedb3-c227-47ba-b1ad-49cc2a074305" providerId="ADAL" clId="{074C5B2B-39B5-42F4-B382-7EF3961B5C0B}" dt="2025-05-14T16:43:15.524" v="6097" actId="6549"/>
          <ac:spMkLst>
            <pc:docMk/>
            <pc:sldMk cId="700862491" sldId="2146845362"/>
            <ac:spMk id="5" creationId="{59C8162F-5FB9-F367-07CF-B5C97AC43E8B}"/>
          </ac:spMkLst>
        </pc:spChg>
        <pc:spChg chg="mod">
          <ac:chgData name="Ayobami Torrence" userId="599eedb3-c227-47ba-b1ad-49cc2a074305" providerId="ADAL" clId="{074C5B2B-39B5-42F4-B382-7EF3961B5C0B}" dt="2025-05-14T16:47:27.311" v="6210" actId="20577"/>
          <ac:spMkLst>
            <pc:docMk/>
            <pc:sldMk cId="700862491" sldId="2146845362"/>
            <ac:spMk id="8" creationId="{8421499A-D973-FA96-1418-B707099D7E0C}"/>
          </ac:spMkLst>
        </pc:spChg>
        <pc:spChg chg="mod">
          <ac:chgData name="Ayobami Torrence" userId="599eedb3-c227-47ba-b1ad-49cc2a074305" providerId="ADAL" clId="{074C5B2B-39B5-42F4-B382-7EF3961B5C0B}" dt="2025-05-14T16:47:23.676" v="6209" actId="6549"/>
          <ac:spMkLst>
            <pc:docMk/>
            <pc:sldMk cId="700862491" sldId="2146845362"/>
            <ac:spMk id="9" creationId="{56C00297-B56F-260A-C798-B4EECB46B992}"/>
          </ac:spMkLst>
        </pc:spChg>
        <pc:spChg chg="mod">
          <ac:chgData name="Ayobami Torrence" userId="599eedb3-c227-47ba-b1ad-49cc2a074305" providerId="ADAL" clId="{074C5B2B-39B5-42F4-B382-7EF3961B5C0B}" dt="2025-05-15T16:46:03.660" v="6612" actId="6549"/>
          <ac:spMkLst>
            <pc:docMk/>
            <pc:sldMk cId="700862491" sldId="2146845362"/>
            <ac:spMk id="12" creationId="{DED2B251-9C6D-1E19-3356-699975C7DFBA}"/>
          </ac:spMkLst>
        </pc:spChg>
        <pc:spChg chg="mod">
          <ac:chgData name="Ayobami Torrence" userId="599eedb3-c227-47ba-b1ad-49cc2a074305" providerId="ADAL" clId="{074C5B2B-39B5-42F4-B382-7EF3961B5C0B}" dt="2025-05-14T16:48:39.015" v="6232"/>
          <ac:spMkLst>
            <pc:docMk/>
            <pc:sldMk cId="700862491" sldId="2146845362"/>
            <ac:spMk id="16" creationId="{A3B273D3-3900-8E49-641E-F2FCEE22BB51}"/>
          </ac:spMkLst>
        </pc:spChg>
        <pc:spChg chg="mod">
          <ac:chgData name="Ayobami Torrence" userId="599eedb3-c227-47ba-b1ad-49cc2a074305" providerId="ADAL" clId="{074C5B2B-39B5-42F4-B382-7EF3961B5C0B}" dt="2025-05-14T16:48:39.015" v="6232"/>
          <ac:spMkLst>
            <pc:docMk/>
            <pc:sldMk cId="700862491" sldId="2146845362"/>
            <ac:spMk id="17" creationId="{FEC1B2E2-67F9-8A37-A78F-C02CC2A85F32}"/>
          </ac:spMkLst>
        </pc:spChg>
        <pc:spChg chg="add">
          <ac:chgData name="Ayobami Torrence" userId="599eedb3-c227-47ba-b1ad-49cc2a074305" providerId="ADAL" clId="{074C5B2B-39B5-42F4-B382-7EF3961B5C0B}" dt="2025-05-14T16:50:16.951" v="6331"/>
          <ac:spMkLst>
            <pc:docMk/>
            <pc:sldMk cId="700862491" sldId="2146845362"/>
            <ac:spMk id="18" creationId="{05239535-AA3C-3D35-4AB0-71C8844929C6}"/>
          </ac:spMkLst>
        </pc:spChg>
        <pc:grpChg chg="add del mod">
          <ac:chgData name="Ayobami Torrence" userId="599eedb3-c227-47ba-b1ad-49cc2a074305" providerId="ADAL" clId="{074C5B2B-39B5-42F4-B382-7EF3961B5C0B}" dt="2025-05-14T16:48:08.348" v="6224" actId="478"/>
          <ac:grpSpMkLst>
            <pc:docMk/>
            <pc:sldMk cId="700862491" sldId="2146845362"/>
            <ac:grpSpMk id="4" creationId="{F0EB56C9-B5AA-9B84-DDD6-9762CA437CBB}"/>
          </ac:grpSpMkLst>
        </pc:grpChg>
        <pc:grpChg chg="del">
          <ac:chgData name="Ayobami Torrence" userId="599eedb3-c227-47ba-b1ad-49cc2a074305" providerId="ADAL" clId="{074C5B2B-39B5-42F4-B382-7EF3961B5C0B}" dt="2025-05-15T16:46:06.085" v="6613" actId="478"/>
          <ac:grpSpMkLst>
            <pc:docMk/>
            <pc:sldMk cId="700862491" sldId="2146845362"/>
            <ac:grpSpMk id="10" creationId="{A9063E6F-7814-A34F-DB95-F6E2C95037E3}"/>
          </ac:grpSpMkLst>
        </pc:grpChg>
        <pc:grpChg chg="add del mod">
          <ac:chgData name="Ayobami Torrence" userId="599eedb3-c227-47ba-b1ad-49cc2a074305" providerId="ADAL" clId="{074C5B2B-39B5-42F4-B382-7EF3961B5C0B}" dt="2025-05-14T16:48:42.376" v="6233" actId="478"/>
          <ac:grpSpMkLst>
            <pc:docMk/>
            <pc:sldMk cId="700862491" sldId="2146845362"/>
            <ac:grpSpMk id="14" creationId="{D829E0CD-7DCC-08D0-957A-DCFDA5E5031F}"/>
          </ac:grpSpMkLst>
        </pc:grpChg>
        <pc:picChg chg="mod">
          <ac:chgData name="Ayobami Torrence" userId="599eedb3-c227-47ba-b1ad-49cc2a074305" providerId="ADAL" clId="{074C5B2B-39B5-42F4-B382-7EF3961B5C0B}" dt="2025-05-14T16:47:14.579" v="6200"/>
          <ac:picMkLst>
            <pc:docMk/>
            <pc:sldMk cId="700862491" sldId="2146845362"/>
            <ac:picMk id="7" creationId="{50D523EE-6DC8-BA48-9314-02309356C7BB}"/>
          </ac:picMkLst>
        </pc:picChg>
        <pc:picChg chg="mod">
          <ac:chgData name="Ayobami Torrence" userId="599eedb3-c227-47ba-b1ad-49cc2a074305" providerId="ADAL" clId="{074C5B2B-39B5-42F4-B382-7EF3961B5C0B}" dt="2025-05-14T16:48:39.015" v="6232"/>
          <ac:picMkLst>
            <pc:docMk/>
            <pc:sldMk cId="700862491" sldId="2146845362"/>
            <ac:picMk id="15" creationId="{A06519E8-F186-9DE4-CDFC-FD57C7C0C420}"/>
          </ac:picMkLst>
        </pc:picChg>
      </pc:sldChg>
      <pc:sldChg chg="add del modTransition">
        <pc:chgData name="Ayobami Torrence" userId="599eedb3-c227-47ba-b1ad-49cc2a074305" providerId="ADAL" clId="{074C5B2B-39B5-42F4-B382-7EF3961B5C0B}" dt="2025-05-13T16:27:34.711" v="90"/>
        <pc:sldMkLst>
          <pc:docMk/>
          <pc:sldMk cId="2850831546" sldId="2146845362"/>
        </pc:sldMkLst>
      </pc:sldChg>
      <pc:sldChg chg="add ord">
        <pc:chgData name="Ayobami Torrence" userId="599eedb3-c227-47ba-b1ad-49cc2a074305" providerId="ADAL" clId="{074C5B2B-39B5-42F4-B382-7EF3961B5C0B}" dt="2025-05-14T16:36:46.399" v="6077"/>
        <pc:sldMkLst>
          <pc:docMk/>
          <pc:sldMk cId="3264030217" sldId="2146845363"/>
        </pc:sldMkLst>
      </pc:sldChg>
      <pc:sldChg chg="modSp add mod">
        <pc:chgData name="Ayobami Torrence" userId="599eedb3-c227-47ba-b1ad-49cc2a074305" providerId="ADAL" clId="{074C5B2B-39B5-42F4-B382-7EF3961B5C0B}" dt="2025-05-13T20:07:03.239" v="3091" actId="6549"/>
        <pc:sldMkLst>
          <pc:docMk/>
          <pc:sldMk cId="894724931" sldId="2146845364"/>
        </pc:sldMkLst>
        <pc:spChg chg="mod">
          <ac:chgData name="Ayobami Torrence" userId="599eedb3-c227-47ba-b1ad-49cc2a074305" providerId="ADAL" clId="{074C5B2B-39B5-42F4-B382-7EF3961B5C0B}" dt="2025-05-13T20:07:03.239" v="3091" actId="6549"/>
          <ac:spMkLst>
            <pc:docMk/>
            <pc:sldMk cId="894724931" sldId="2146845364"/>
            <ac:spMk id="103" creationId="{3675B327-4ADD-5F19-0EF1-8C4AED816C41}"/>
          </ac:spMkLst>
        </pc:spChg>
      </pc:sldChg>
      <pc:sldChg chg="addSp delSp modSp add mod ord">
        <pc:chgData name="Ayobami Torrence" userId="599eedb3-c227-47ba-b1ad-49cc2a074305" providerId="ADAL" clId="{074C5B2B-39B5-42F4-B382-7EF3961B5C0B}" dt="2025-05-14T18:51:55.914" v="6597" actId="113"/>
        <pc:sldMkLst>
          <pc:docMk/>
          <pc:sldMk cId="1951040152" sldId="2146845365"/>
        </pc:sldMkLst>
        <pc:spChg chg="mod">
          <ac:chgData name="Ayobami Torrence" userId="599eedb3-c227-47ba-b1ad-49cc2a074305" providerId="ADAL" clId="{074C5B2B-39B5-42F4-B382-7EF3961B5C0B}" dt="2025-05-14T18:51:55.914" v="6597" actId="113"/>
          <ac:spMkLst>
            <pc:docMk/>
            <pc:sldMk cId="1951040152" sldId="2146845365"/>
            <ac:spMk id="10" creationId="{FD04BD9A-487F-A674-7A00-5A7896D3F408}"/>
          </ac:spMkLst>
        </pc:spChg>
        <pc:picChg chg="del">
          <ac:chgData name="Ayobami Torrence" userId="599eedb3-c227-47ba-b1ad-49cc2a074305" providerId="ADAL" clId="{074C5B2B-39B5-42F4-B382-7EF3961B5C0B}" dt="2025-05-14T14:26:46.035" v="5314" actId="478"/>
          <ac:picMkLst>
            <pc:docMk/>
            <pc:sldMk cId="1951040152" sldId="2146845365"/>
            <ac:picMk id="2" creationId="{7DA4C2CE-8E52-3032-9E2A-F03D0758BCAF}"/>
          </ac:picMkLst>
        </pc:picChg>
        <pc:picChg chg="add del mod">
          <ac:chgData name="Ayobami Torrence" userId="599eedb3-c227-47ba-b1ad-49cc2a074305" providerId="ADAL" clId="{074C5B2B-39B5-42F4-B382-7EF3961B5C0B}" dt="2025-05-14T16:33:42.183" v="6058" actId="478"/>
          <ac:picMkLst>
            <pc:docMk/>
            <pc:sldMk cId="1951040152" sldId="2146845365"/>
            <ac:picMk id="3" creationId="{FA860B29-9D10-D0B9-1706-A8B81C2368BF}"/>
          </ac:picMkLst>
        </pc:picChg>
        <pc:picChg chg="add del mod">
          <ac:chgData name="Ayobami Torrence" userId="599eedb3-c227-47ba-b1ad-49cc2a074305" providerId="ADAL" clId="{074C5B2B-39B5-42F4-B382-7EF3961B5C0B}" dt="2025-05-14T16:33:42.183" v="6058" actId="478"/>
          <ac:picMkLst>
            <pc:docMk/>
            <pc:sldMk cId="1951040152" sldId="2146845365"/>
            <ac:picMk id="5" creationId="{0D96CF2A-D3F6-16BB-5C8B-7CDF9F2CA6CF}"/>
          </ac:picMkLst>
        </pc:picChg>
        <pc:picChg chg="del">
          <ac:chgData name="Ayobami Torrence" userId="599eedb3-c227-47ba-b1ad-49cc2a074305" providerId="ADAL" clId="{074C5B2B-39B5-42F4-B382-7EF3961B5C0B}" dt="2025-05-14T14:26:49.754" v="5315" actId="478"/>
          <ac:picMkLst>
            <pc:docMk/>
            <pc:sldMk cId="1951040152" sldId="2146845365"/>
            <ac:picMk id="5" creationId="{9DFC1496-E435-8ECE-E6D0-565C1C0D9E71}"/>
          </ac:picMkLst>
        </pc:picChg>
        <pc:picChg chg="add mod">
          <ac:chgData name="Ayobami Torrence" userId="599eedb3-c227-47ba-b1ad-49cc2a074305" providerId="ADAL" clId="{074C5B2B-39B5-42F4-B382-7EF3961B5C0B}" dt="2025-05-14T16:34:38.010" v="6072" actId="14100"/>
          <ac:picMkLst>
            <pc:docMk/>
            <pc:sldMk cId="1951040152" sldId="2146845365"/>
            <ac:picMk id="7" creationId="{37EE1EB8-8181-8D87-5378-1179E0867514}"/>
          </ac:picMkLst>
        </pc:picChg>
        <pc:picChg chg="add mod">
          <ac:chgData name="Ayobami Torrence" userId="599eedb3-c227-47ba-b1ad-49cc2a074305" providerId="ADAL" clId="{074C5B2B-39B5-42F4-B382-7EF3961B5C0B}" dt="2025-05-14T16:34:51.706" v="6075" actId="14100"/>
          <ac:picMkLst>
            <pc:docMk/>
            <pc:sldMk cId="1951040152" sldId="2146845365"/>
            <ac:picMk id="9" creationId="{BE69DB24-FF40-50CC-7BCD-6F0899750624}"/>
          </ac:picMkLst>
        </pc:picChg>
      </pc:sldChg>
      <pc:sldChg chg="delSp modSp add mod ord">
        <pc:chgData name="Ayobami Torrence" userId="599eedb3-c227-47ba-b1ad-49cc2a074305" providerId="ADAL" clId="{074C5B2B-39B5-42F4-B382-7EF3961B5C0B}" dt="2025-05-14T16:38:04.307" v="6081" actId="20577"/>
        <pc:sldMkLst>
          <pc:docMk/>
          <pc:sldMk cId="1627087261" sldId="2146845366"/>
        </pc:sldMkLst>
        <pc:spChg chg="del mod">
          <ac:chgData name="Ayobami Torrence" userId="599eedb3-c227-47ba-b1ad-49cc2a074305" providerId="ADAL" clId="{074C5B2B-39B5-42F4-B382-7EF3961B5C0B}" dt="2025-05-14T14:18:36.806" v="4391" actId="478"/>
          <ac:spMkLst>
            <pc:docMk/>
            <pc:sldMk cId="1627087261" sldId="2146845366"/>
            <ac:spMk id="3" creationId="{3BDE369B-A1CF-389F-042B-1FBBC33B0B53}"/>
          </ac:spMkLst>
        </pc:spChg>
        <pc:spChg chg="mod">
          <ac:chgData name="Ayobami Torrence" userId="599eedb3-c227-47ba-b1ad-49cc2a074305" providerId="ADAL" clId="{074C5B2B-39B5-42F4-B382-7EF3961B5C0B}" dt="2025-05-14T16:38:04.307" v="6081" actId="20577"/>
          <ac:spMkLst>
            <pc:docMk/>
            <pc:sldMk cId="1627087261" sldId="2146845366"/>
            <ac:spMk id="5" creationId="{A425E463-7288-BD7F-9C20-DA9CF28A7D90}"/>
          </ac:spMkLst>
        </pc:spChg>
        <pc:spChg chg="mod">
          <ac:chgData name="Ayobami Torrence" userId="599eedb3-c227-47ba-b1ad-49cc2a074305" providerId="ADAL" clId="{074C5B2B-39B5-42F4-B382-7EF3961B5C0B}" dt="2025-05-14T14:19:43.564" v="4479" actId="20577"/>
          <ac:spMkLst>
            <pc:docMk/>
            <pc:sldMk cId="1627087261" sldId="2146845366"/>
            <ac:spMk id="6" creationId="{D3E83EA9-ECE3-051A-6C00-DEA577B4F30A}"/>
          </ac:spMkLst>
        </pc:spChg>
        <pc:grpChg chg="del">
          <ac:chgData name="Ayobami Torrence" userId="599eedb3-c227-47ba-b1ad-49cc2a074305" providerId="ADAL" clId="{074C5B2B-39B5-42F4-B382-7EF3961B5C0B}" dt="2025-05-14T14:18:39.207" v="4392" actId="478"/>
          <ac:grpSpMkLst>
            <pc:docMk/>
            <pc:sldMk cId="1627087261" sldId="2146845366"/>
            <ac:grpSpMk id="10" creationId="{6C1342DD-EDEB-9C56-D25C-D12CA7F7528E}"/>
          </ac:grpSpMkLst>
        </pc:grpChg>
      </pc:sldChg>
      <pc:sldChg chg="add del">
        <pc:chgData name="Ayobami Torrence" userId="599eedb3-c227-47ba-b1ad-49cc2a074305" providerId="ADAL" clId="{074C5B2B-39B5-42F4-B382-7EF3961B5C0B}" dt="2025-05-14T16:53:53.958" v="6515" actId="47"/>
        <pc:sldMkLst>
          <pc:docMk/>
          <pc:sldMk cId="2333729203" sldId="2146845367"/>
        </pc:sldMkLst>
      </pc:sldChg>
      <pc:sldChg chg="delSp modSp add mod ord">
        <pc:chgData name="Ayobami Torrence" userId="599eedb3-c227-47ba-b1ad-49cc2a074305" providerId="ADAL" clId="{074C5B2B-39B5-42F4-B382-7EF3961B5C0B}" dt="2025-05-15T16:45:50.868" v="6610" actId="478"/>
        <pc:sldMkLst>
          <pc:docMk/>
          <pc:sldMk cId="1583052121" sldId="2146845368"/>
        </pc:sldMkLst>
        <pc:spChg chg="mod ord">
          <ac:chgData name="Ayobami Torrence" userId="599eedb3-c227-47ba-b1ad-49cc2a074305" providerId="ADAL" clId="{074C5B2B-39B5-42F4-B382-7EF3961B5C0B}" dt="2025-05-15T16:45:48.814" v="6609" actId="167"/>
          <ac:spMkLst>
            <pc:docMk/>
            <pc:sldMk cId="1583052121" sldId="2146845368"/>
            <ac:spMk id="3" creationId="{B130D813-1D3C-C802-1D48-482621634E46}"/>
          </ac:spMkLst>
        </pc:spChg>
        <pc:grpChg chg="del">
          <ac:chgData name="Ayobami Torrence" userId="599eedb3-c227-47ba-b1ad-49cc2a074305" providerId="ADAL" clId="{074C5B2B-39B5-42F4-B382-7EF3961B5C0B}" dt="2025-05-15T16:45:50.868" v="6610" actId="478"/>
          <ac:grpSpMkLst>
            <pc:docMk/>
            <pc:sldMk cId="1583052121" sldId="2146845368"/>
            <ac:grpSpMk id="10" creationId="{D10E766A-C50B-C7E2-D444-EF2ACFC5D31A}"/>
          </ac:grpSpMkLst>
        </pc:grpChg>
      </pc:sldChg>
      <pc:sldChg chg="add del">
        <pc:chgData name="Ayobami Torrence" userId="599eedb3-c227-47ba-b1ad-49cc2a074305" providerId="ADAL" clId="{074C5B2B-39B5-42F4-B382-7EF3961B5C0B}" dt="2025-05-14T16:48:34.131" v="6231" actId="47"/>
        <pc:sldMkLst>
          <pc:docMk/>
          <pc:sldMk cId="525892165" sldId="2146845369"/>
        </pc:sldMkLst>
      </pc:sldChg>
    </pc:docChg>
  </pc:docChgLst>
  <pc:docChgLst>
    <pc:chgData name="Kristin Lukowski" userId="S::lukowskik@detroitmi.gov::0349598f-6333-4736-bc32-14753050a852" providerId="AD" clId="Web-{9CEAE04D-1AD2-2CFF-E756-1FD5F72679BE}"/>
    <pc:docChg chg="modSld">
      <pc:chgData name="Kristin Lukowski" userId="S::lukowskik@detroitmi.gov::0349598f-6333-4736-bc32-14753050a852" providerId="AD" clId="Web-{9CEAE04D-1AD2-2CFF-E756-1FD5F72679BE}" dt="2025-05-15T17:29:43.765" v="5" actId="20577"/>
      <pc:docMkLst>
        <pc:docMk/>
      </pc:docMkLst>
      <pc:sldChg chg="modSp">
        <pc:chgData name="Kristin Lukowski" userId="S::lukowskik@detroitmi.gov::0349598f-6333-4736-bc32-14753050a852" providerId="AD" clId="Web-{9CEAE04D-1AD2-2CFF-E756-1FD5F72679BE}" dt="2025-05-15T17:29:43.765" v="5" actId="20577"/>
        <pc:sldMkLst>
          <pc:docMk/>
          <pc:sldMk cId="2296579874" sldId="362"/>
        </pc:sldMkLst>
        <pc:spChg chg="mod">
          <ac:chgData name="Kristin Lukowski" userId="S::lukowskik@detroitmi.gov::0349598f-6333-4736-bc32-14753050a852" providerId="AD" clId="Web-{9CEAE04D-1AD2-2CFF-E756-1FD5F72679BE}" dt="2025-05-15T17:29:43.765" v="5" actId="20577"/>
          <ac:spMkLst>
            <pc:docMk/>
            <pc:sldMk cId="2296579874" sldId="362"/>
            <ac:spMk id="10" creationId="{E78E19EA-4E4E-4B33-A2E1-E046BE09308E}"/>
          </ac:spMkLst>
        </pc:spChg>
      </pc:sldChg>
      <pc:sldChg chg="modSp">
        <pc:chgData name="Kristin Lukowski" userId="S::lukowskik@detroitmi.gov::0349598f-6333-4736-bc32-14753050a852" providerId="AD" clId="Web-{9CEAE04D-1AD2-2CFF-E756-1FD5F72679BE}" dt="2025-05-15T17:18:51.390" v="4" actId="14100"/>
        <pc:sldMkLst>
          <pc:docMk/>
          <pc:sldMk cId="3273282158" sldId="2146845356"/>
        </pc:sldMkLst>
        <pc:spChg chg="mod">
          <ac:chgData name="Kristin Lukowski" userId="S::lukowskik@detroitmi.gov::0349598f-6333-4736-bc32-14753050a852" providerId="AD" clId="Web-{9CEAE04D-1AD2-2CFF-E756-1FD5F72679BE}" dt="2025-05-15T17:18:51.390" v="4" actId="14100"/>
          <ac:spMkLst>
            <pc:docMk/>
            <pc:sldMk cId="3273282158" sldId="2146845356"/>
            <ac:spMk id="3" creationId="{56192A30-4EF8-53C9-5FE3-4870E1176C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2" tIns="92472" rIns="92472" bIns="9247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Roboto" panose="02000000000000000000" pitchFamily="2" charset="0"/>
        <a:ea typeface="Roboto" panose="02000000000000000000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665163"/>
            <a:ext cx="5922962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60318" y="4220297"/>
            <a:ext cx="5282540" cy="399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t" anchorCtr="0">
            <a:noAutofit/>
          </a:bodyPr>
          <a:lstStyle/>
          <a:p>
            <a:pPr marL="434212" indent="-21710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851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6d677b73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6d677b736_0_46:notes"/>
          <p:cNvSpPr txBox="1">
            <a:spLocks noGrp="1"/>
          </p:cNvSpPr>
          <p:nvPr>
            <p:ph type="body" idx="1"/>
          </p:nvPr>
        </p:nvSpPr>
        <p:spPr>
          <a:xfrm>
            <a:off x="721829" y="4515106"/>
            <a:ext cx="5774630" cy="4277468"/>
          </a:xfrm>
          <a:prstGeom prst="rect">
            <a:avLst/>
          </a:prstGeom>
        </p:spPr>
        <p:txBody>
          <a:bodyPr spcFirstLastPara="1" wrap="square" lIns="95548" tIns="95548" rIns="95548" bIns="9554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086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8D8B51BF-FBA6-8074-27BE-BB85C1A57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082A4FD6-BF25-FACA-30EF-B30F42C82D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665163"/>
            <a:ext cx="5922962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01C443A4-7F2A-5E85-E2CD-31DA8CDC9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0318" y="4220297"/>
            <a:ext cx="5282540" cy="399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t" anchorCtr="0">
            <a:noAutofit/>
          </a:bodyPr>
          <a:lstStyle/>
          <a:p>
            <a:pPr marL="434212" indent="-21710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714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2BD6F796-C8D4-61EB-18C8-3D0A33F8F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6d677b736_0_46:notes">
            <a:extLst>
              <a:ext uri="{FF2B5EF4-FFF2-40B4-BE49-F238E27FC236}">
                <a16:creationId xmlns:a16="http://schemas.microsoft.com/office/drawing/2014/main" id="{7D224E36-3A8F-05F0-3008-52F7244CB3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6d677b736_0_46:notes">
            <a:extLst>
              <a:ext uri="{FF2B5EF4-FFF2-40B4-BE49-F238E27FC236}">
                <a16:creationId xmlns:a16="http://schemas.microsoft.com/office/drawing/2014/main" id="{35720165-D39D-7FFD-DA15-7B2958B350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1829" y="4515106"/>
            <a:ext cx="5774630" cy="4277468"/>
          </a:xfrm>
          <a:prstGeom prst="rect">
            <a:avLst/>
          </a:prstGeom>
        </p:spPr>
        <p:txBody>
          <a:bodyPr spcFirstLastPara="1" wrap="square" lIns="95548" tIns="95548" rIns="95548" bIns="9554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111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7EF44801-FC09-C48D-03F6-2B2642141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A4DC228C-F399-57B5-400C-6064DFBA58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665163"/>
            <a:ext cx="5922962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A5F1EE65-7CC7-10DE-0039-544B7CF6F2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0318" y="4220297"/>
            <a:ext cx="5282540" cy="399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t" anchorCtr="0">
            <a:noAutofit/>
          </a:bodyPr>
          <a:lstStyle/>
          <a:p>
            <a:pPr marL="434212" indent="-21710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381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665163"/>
            <a:ext cx="5922962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60318" y="4220297"/>
            <a:ext cx="5282540" cy="399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t" anchorCtr="0">
            <a:noAutofit/>
          </a:bodyPr>
          <a:lstStyle/>
          <a:p>
            <a:pPr marL="434212" indent="-21710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219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BAA22C0-9BF2-D331-D84F-3B31F544C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6d677b736_0_46:notes">
            <a:extLst>
              <a:ext uri="{FF2B5EF4-FFF2-40B4-BE49-F238E27FC236}">
                <a16:creationId xmlns:a16="http://schemas.microsoft.com/office/drawing/2014/main" id="{27715E91-0733-4814-4F7C-08FFC9C2FD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712788"/>
            <a:ext cx="6335713" cy="356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6d677b736_0_46:notes">
            <a:extLst>
              <a:ext uri="{FF2B5EF4-FFF2-40B4-BE49-F238E27FC236}">
                <a16:creationId xmlns:a16="http://schemas.microsoft.com/office/drawing/2014/main" id="{A047C756-A94B-6516-A417-D60D61C966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1829" y="4515106"/>
            <a:ext cx="5774630" cy="4277468"/>
          </a:xfrm>
          <a:prstGeom prst="rect">
            <a:avLst/>
          </a:prstGeom>
        </p:spPr>
        <p:txBody>
          <a:bodyPr spcFirstLastPara="1" wrap="square" lIns="95548" tIns="95548" rIns="95548" bIns="9554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445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6d677b73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6d677b736_0_7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2" tIns="92472" rIns="92472" bIns="924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889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b0391d47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b0391d474_0_8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2" tIns="92472" rIns="92472" bIns="924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6d677b73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6d677b736_0_8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2" tIns="92472" rIns="92472" bIns="924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14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6d677b73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6d677b736_0_8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2" tIns="92472" rIns="92472" bIns="924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25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6DD725C2-D908-32B6-276E-27D589DA5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EE5F52E4-7D0D-CEED-F124-C92279397F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665163"/>
            <a:ext cx="5922962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AFC6220C-59D9-4303-1DCC-B19BCD3ED6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0318" y="4220297"/>
            <a:ext cx="5282540" cy="399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t" anchorCtr="0">
            <a:noAutofit/>
          </a:bodyPr>
          <a:lstStyle/>
          <a:p>
            <a:pPr marL="434212" indent="-21710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98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65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F701B-17DD-C4ED-28F7-9DD7545C1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7FEF0-5180-13CF-7B0C-D14B80F98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793303-1275-ECBA-D0E8-2BF5E57DE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3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C7ABC-4F71-B895-7B8D-5EC5BFAE1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F90F2-C86D-8004-44CE-9D0921C16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ECDE93-6728-5948-2E00-308D17C16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5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86785-63FC-B47D-E8D7-A1EA3C9F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03A7A-04BB-1952-8D4A-1AEE9B0ED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A140C-A44E-D804-788E-E62917EB5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CFF51F17-998A-0E6C-D690-408EEFA8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603B74EF-7B76-2342-60C3-020660B00A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665163"/>
            <a:ext cx="5922962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>
            <a:extLst>
              <a:ext uri="{FF2B5EF4-FFF2-40B4-BE49-F238E27FC236}">
                <a16:creationId xmlns:a16="http://schemas.microsoft.com/office/drawing/2014/main" id="{64B78DC1-ADD9-B6F1-2EB4-638328CC52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0318" y="4220297"/>
            <a:ext cx="5282540" cy="399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t" anchorCtr="0">
            <a:noAutofit/>
          </a:bodyPr>
          <a:lstStyle/>
          <a:p>
            <a:pPr marL="434212" indent="-217106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02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1193525"/>
            <a:ext cx="6283500" cy="15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 flipH="1"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Google Shape;43;p9"/>
          <p:cNvSpPr/>
          <p:nvPr/>
        </p:nvSpPr>
        <p:spPr>
          <a:xfrm rot="-5400000" flipH="1">
            <a:off x="20226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9ED4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5" name="Google Shape;15;p21"/>
          <p:cNvSpPr txBox="1">
            <a:spLocks noGrp="1"/>
          </p:cNvSpPr>
          <p:nvPr>
            <p:ph type="title"/>
          </p:nvPr>
        </p:nvSpPr>
        <p:spPr>
          <a:xfrm>
            <a:off x="464457" y="223322"/>
            <a:ext cx="83678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171450" y="4629150"/>
            <a:ext cx="8798814" cy="34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b" anchorCtr="0">
            <a:noAutofit/>
          </a:bodyPr>
          <a:lstStyle>
            <a:defPPr>
              <a:defRPr lang="en-US"/>
            </a:defPPr>
            <a:lvl1pPr marL="0" algn="r" defTabSz="342900" rtl="0" eaLnBrk="1" latinLnBrk="0" hangingPunct="1">
              <a:defRPr sz="750" b="0" kern="1200">
                <a:solidFill>
                  <a:srgbClr val="23A696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0A78D0-7B40-4006-A74F-B856EFFEF7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Google Shape;17;p21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009584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55150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99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59433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rot="10800000" flipH="1">
            <a:off x="0" y="891600"/>
            <a:ext cx="9144000" cy="4251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71900" y="0"/>
            <a:ext cx="8222100" cy="891600"/>
          </a:xfrm>
          <a:prstGeom prst="rect">
            <a:avLst/>
          </a:prstGeom>
          <a:effectLst>
            <a:reflection endPos="30000" dist="38100" dir="5400000" fadeDir="5400012" sy="-100000" algn="bl" rotWithShape="0"/>
          </a:effectLst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10800000" flipH="1">
            <a:off x="0" y="891600"/>
            <a:ext cx="9144000" cy="4251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05600" y="0"/>
            <a:ext cx="8222100" cy="89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Google Shape;34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101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447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44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61" r:id="rId7"/>
    <p:sldLayoutId id="2147483663" r:id="rId8"/>
    <p:sldLayoutId id="2147483662" r:id="rId9"/>
    <p:sldLayoutId id="2147483655" r:id="rId10"/>
    <p:sldLayoutId id="2147483657" r:id="rId11"/>
    <p:sldLayoutId id="2147483664" r:id="rId12"/>
    <p:sldLayoutId id="2147483666" r:id="rId13"/>
  </p:sldLayoutIdLst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etroitmi.gov/events/service-changes-effective-september-1-2025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 idx="4294967295"/>
          </p:nvPr>
        </p:nvSpPr>
        <p:spPr>
          <a:xfrm>
            <a:off x="0" y="1323975"/>
            <a:ext cx="4503738" cy="554038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UPDATES</a:t>
            </a:r>
            <a:endParaRPr sz="36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ctrTitle" idx="4294967295"/>
          </p:nvPr>
        </p:nvSpPr>
        <p:spPr>
          <a:xfrm>
            <a:off x="0" y="838200"/>
            <a:ext cx="4503738" cy="554038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DDOT WEBSITE</a:t>
            </a:r>
            <a:endParaRPr sz="36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3767000"/>
            <a:ext cx="714549" cy="7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8E2ED2-1C8F-1A46-6D1A-BEE663385C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/>
        </p:blipFill>
        <p:spPr>
          <a:xfrm>
            <a:off x="2" y="-1664"/>
            <a:ext cx="9144000" cy="5143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62689-13D7-4C07-F914-34790993DD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28899" y="3839591"/>
            <a:ext cx="7915099" cy="1177245"/>
          </a:xfrm>
          <a:prstGeom prst="rect">
            <a:avLst/>
          </a:prstGeom>
          <a:solidFill>
            <a:srgbClr val="279989"/>
          </a:solidFill>
          <a:effectLst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Montserrat ExtraBold"/>
                <a:sym typeface="Montserrat ExtraBold"/>
              </a:rPr>
              <a:t>Virtual Community </a:t>
            </a:r>
          </a:p>
          <a:p>
            <a:r>
              <a:rPr lang="en-US" sz="2400">
                <a:solidFill>
                  <a:schemeClr val="bg1"/>
                </a:solidFill>
                <a:latin typeface="Montserrat ExtraBold"/>
                <a:sym typeface="Montserrat ExtraBold"/>
              </a:rPr>
              <a:t>Input Meeting </a:t>
            </a:r>
            <a:endParaRPr lang="en-US" sz="2400">
              <a:solidFill>
                <a:schemeClr val="bg1"/>
              </a:solidFill>
              <a:latin typeface="Montserrat ExtraBold"/>
            </a:endParaRPr>
          </a:p>
          <a:p>
            <a:r>
              <a:rPr lang="en-US" sz="2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May 15, 2025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7;p15">
            <a:extLst>
              <a:ext uri="{FF2B5EF4-FFF2-40B4-BE49-F238E27FC236}">
                <a16:creationId xmlns:a16="http://schemas.microsoft.com/office/drawing/2014/main" id="{040968EC-95DB-855F-6943-44E8372B8013}"/>
              </a:ext>
            </a:extLst>
          </p:cNvPr>
          <p:cNvSpPr txBox="1"/>
          <p:nvPr/>
        </p:nvSpPr>
        <p:spPr>
          <a:xfrm>
            <a:off x="45300" y="1560576"/>
            <a:ext cx="9098700" cy="5958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75" tIns="146300" rIns="182875" bIns="146300" numCol="1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15-Chicago/Davison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60 to 45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45 to 30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19-Fort</a:t>
            </a: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50 to 40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45 to 30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Saturday daytime frequency to every 40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23-Hamilton</a:t>
            </a: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60 to 40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40 to 30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endParaRPr lang="en-US" sz="1600" b="1">
              <a:solidFill>
                <a:srgbClr val="007C6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27-Joy</a:t>
            </a: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50 to 35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007C6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endParaRPr lang="en-US" sz="1600" b="1">
              <a:solidFill>
                <a:srgbClr val="007C6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en-US" sz="2000" b="1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endParaRPr lang="en-US" sz="2000" b="1">
              <a:latin typeface="Roboto" panose="02000000000000000000" pitchFamily="2" charset="0"/>
              <a:ea typeface="Roboto"/>
              <a:cs typeface="Roboto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31A4FC-E51F-4C34-89C1-6FFEB5594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/>
              <a:t>Proposed September Service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C2740-6810-4E11-A756-DC3DDEDA2F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216A2-D4B3-CCFE-059F-B901441A6BD2}"/>
              </a:ext>
            </a:extLst>
          </p:cNvPr>
          <p:cNvSpPr txBox="1"/>
          <p:nvPr/>
        </p:nvSpPr>
        <p:spPr>
          <a:xfrm>
            <a:off x="247650" y="1131128"/>
            <a:ext cx="889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242424"/>
                </a:solidFill>
                <a:latin typeface="Roboto Medium" panose="020F0502020204030204" pitchFamily="2" charset="0"/>
                <a:ea typeface="Roboto Medium" panose="020F0502020204030204" pitchFamily="2" charset="0"/>
                <a:cs typeface="Roboto Medium" panose="020F0502020204030204" pitchFamily="2" charset="0"/>
              </a:rPr>
              <a:t>DDOT proposes improving weekday frequencies on the following routes:</a:t>
            </a:r>
          </a:p>
        </p:txBody>
      </p:sp>
    </p:spTree>
    <p:extLst>
      <p:ext uri="{BB962C8B-B14F-4D97-AF65-F5344CB8AC3E}">
        <p14:creationId xmlns:p14="http://schemas.microsoft.com/office/powerpoint/2010/main" val="221691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7A70A-C3FC-87DE-78C7-8FAE4CE1E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7;p15">
            <a:extLst>
              <a:ext uri="{FF2B5EF4-FFF2-40B4-BE49-F238E27FC236}">
                <a16:creationId xmlns:a16="http://schemas.microsoft.com/office/drawing/2014/main" id="{B130D813-1D3C-C802-1D48-482621634E46}"/>
              </a:ext>
            </a:extLst>
          </p:cNvPr>
          <p:cNvSpPr txBox="1"/>
          <p:nvPr/>
        </p:nvSpPr>
        <p:spPr>
          <a:xfrm>
            <a:off x="45300" y="1560576"/>
            <a:ext cx="9098700" cy="571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75" tIns="146300" rIns="182875" bIns="146300" numCol="1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30-Livernois</a:t>
            </a: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60 to 45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45 to 35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endParaRPr lang="en-US" sz="1600" b="1">
              <a:solidFill>
                <a:srgbClr val="007C6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007C6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38-Plymouth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60 to 45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45 to 35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41-Schaefer</a:t>
            </a: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60 to 45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45 to 35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43-Schoolcraft</a:t>
            </a: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60 to 45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45 to 30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endParaRPr lang="en-US" sz="1600" b="1">
              <a:solidFill>
                <a:srgbClr val="007C6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en-US" sz="2000" b="1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endParaRPr lang="en-US" sz="2000" b="1">
              <a:latin typeface="Roboto" panose="02000000000000000000" pitchFamily="2" charset="0"/>
              <a:ea typeface="Roboto"/>
              <a:cs typeface="Roboto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D154DC-44D0-5F1E-669E-A157A117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/>
              <a:t>Proposed September Service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9BA072-A199-4237-C41D-976612CA18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BCA8A-9EEA-91D2-D822-8B1FC15F3347}"/>
              </a:ext>
            </a:extLst>
          </p:cNvPr>
          <p:cNvSpPr txBox="1"/>
          <p:nvPr/>
        </p:nvSpPr>
        <p:spPr>
          <a:xfrm>
            <a:off x="247650" y="1131128"/>
            <a:ext cx="889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242424"/>
                </a:solidFill>
                <a:latin typeface="Roboto Medium" panose="020F0502020204030204" pitchFamily="2" charset="0"/>
                <a:ea typeface="Roboto Medium" panose="020F0502020204030204" pitchFamily="2" charset="0"/>
                <a:cs typeface="Roboto Medium" panose="020F0502020204030204" pitchFamily="2" charset="0"/>
              </a:rPr>
              <a:t>DDOT proposes improving weekday frequencies on the following routes:</a:t>
            </a:r>
          </a:p>
        </p:txBody>
      </p:sp>
    </p:spTree>
    <p:extLst>
      <p:ext uri="{BB962C8B-B14F-4D97-AF65-F5344CB8AC3E}">
        <p14:creationId xmlns:p14="http://schemas.microsoft.com/office/powerpoint/2010/main" val="1583052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E43F5-82D1-1C54-BC9B-D6DD4DFB7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7;p15">
            <a:extLst>
              <a:ext uri="{FF2B5EF4-FFF2-40B4-BE49-F238E27FC236}">
                <a16:creationId xmlns:a16="http://schemas.microsoft.com/office/drawing/2014/main" id="{6194EC35-35D2-1711-24AB-B8A412EF8BE2}"/>
              </a:ext>
            </a:extLst>
          </p:cNvPr>
          <p:cNvSpPr txBox="1"/>
          <p:nvPr/>
        </p:nvSpPr>
        <p:spPr>
          <a:xfrm>
            <a:off x="45300" y="1560576"/>
            <a:ext cx="9098700" cy="543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75" tIns="146300" rIns="182875" bIns="146300" numCol="1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</a:rPr>
              <a:t>54-Wyoming</a:t>
            </a:r>
            <a:r>
              <a:rPr lang="en-US" sz="1600" b="1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Improve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base frequency from 60 to 45 minutes</a:t>
            </a:r>
            <a:r>
              <a:rPr lang="en-US" sz="16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and weekday </a:t>
            </a:r>
            <a:r>
              <a:rPr lang="en-US" sz="1600" b="1">
                <a:solidFill>
                  <a:srgbClr val="007C6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peak frequency from 45 to 35 minutes</a:t>
            </a:r>
            <a:r>
              <a:rPr lang="en-US" sz="1600" b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endParaRPr lang="en-US" sz="18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r>
              <a:rPr lang="en-US" sz="18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These proposed changes are expected to be effective </a:t>
            </a:r>
            <a:r>
              <a:rPr lang="en-US" sz="1800" b="1">
                <a:solidFill>
                  <a:schemeClr val="accent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September 1</a:t>
            </a:r>
            <a:r>
              <a:rPr lang="en-US" sz="18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  <a:p>
            <a:endParaRPr lang="en-US" sz="18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You can review and comment on these proposed changes on our website at </a:t>
            </a:r>
            <a:r>
              <a:rPr lang="en-US" sz="1800" b="1">
                <a:solidFill>
                  <a:schemeClr val="accent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detroitmi.gov/ddot</a:t>
            </a:r>
            <a:r>
              <a:rPr lang="en-US" sz="18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The information is under the </a:t>
            </a:r>
            <a:r>
              <a:rPr lang="en-US" sz="1800" b="1">
                <a:solidFill>
                  <a:schemeClr val="accent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News and Events </a:t>
            </a:r>
            <a:r>
              <a:rPr lang="en-US" sz="18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section.</a:t>
            </a:r>
          </a:p>
          <a:p>
            <a:endParaRPr lang="en-US" sz="18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242424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 full presentation on the changes will take place during the public hearing in July.</a:t>
            </a:r>
            <a:endParaRPr lang="en-US" sz="18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242424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en-US" sz="2000" b="1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endParaRPr lang="en-US" sz="2000" b="1">
              <a:latin typeface="Roboto" panose="02000000000000000000" pitchFamily="2" charset="0"/>
              <a:ea typeface="Roboto"/>
              <a:cs typeface="Roboto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641C0C-2A16-48F7-5B8E-7767D3FA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/>
              <a:t>Proposed September Service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EE02C-4F41-F019-DA80-A54E20E6C0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8162F-5FB9-F367-07CF-B5C97AC43E8B}"/>
              </a:ext>
            </a:extLst>
          </p:cNvPr>
          <p:cNvSpPr txBox="1"/>
          <p:nvPr/>
        </p:nvSpPr>
        <p:spPr>
          <a:xfrm>
            <a:off x="247650" y="1131128"/>
            <a:ext cx="889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242424"/>
                </a:solidFill>
                <a:latin typeface="Roboto Medium" panose="020F0502020204030204" pitchFamily="2" charset="0"/>
                <a:ea typeface="Roboto Medium" panose="020F0502020204030204" pitchFamily="2" charset="0"/>
                <a:cs typeface="Roboto Medium" panose="020F0502020204030204" pitchFamily="2" charset="0"/>
              </a:rPr>
              <a:t>DDOT proposes improving weekday frequencies on the following routes:</a:t>
            </a:r>
          </a:p>
        </p:txBody>
      </p:sp>
    </p:spTree>
    <p:extLst>
      <p:ext uri="{BB962C8B-B14F-4D97-AF65-F5344CB8AC3E}">
        <p14:creationId xmlns:p14="http://schemas.microsoft.com/office/powerpoint/2010/main" val="700862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D2822-63B1-4245-87A2-57E3BD30B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51" b="16561"/>
          <a:stretch/>
        </p:blipFill>
        <p:spPr>
          <a:xfrm>
            <a:off x="1" y="1"/>
            <a:ext cx="9143999" cy="2114550"/>
          </a:xfrm>
          <a:prstGeom prst="rect">
            <a:avLst/>
          </a:prstGeom>
        </p:spPr>
      </p:pic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1099349" y="1984613"/>
            <a:ext cx="6945300" cy="873691"/>
          </a:xfrm>
          <a:prstGeom prst="rect">
            <a:avLst/>
          </a:prstGeom>
          <a:solidFill>
            <a:srgbClr val="004545"/>
          </a:solidFill>
          <a:ln>
            <a:noFill/>
          </a:ln>
        </p:spPr>
        <p:txBody>
          <a:bodyPr spcFirstLastPara="1" wrap="square" lIns="274300" tIns="182875" rIns="274300" bIns="182875" anchor="b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  <a:t>Coolidge Facility Update </a:t>
            </a:r>
          </a:p>
        </p:txBody>
      </p:sp>
      <p:pic>
        <p:nvPicPr>
          <p:cNvPr id="105" name="Google Shape;10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48" y="3663256"/>
            <a:ext cx="603505" cy="59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38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445815" y="-115788"/>
            <a:ext cx="4211935" cy="89675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 ExtraBold"/>
              </a:rPr>
              <a:t>Coolidge Terminal</a:t>
            </a:r>
            <a:endParaRPr lang="en-US" sz="3600">
              <a:latin typeface="Montserrat ExtraBold"/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0" y="-100"/>
            <a:ext cx="235800" cy="51435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87;p15">
            <a:extLst>
              <a:ext uri="{FF2B5EF4-FFF2-40B4-BE49-F238E27FC236}">
                <a16:creationId xmlns:a16="http://schemas.microsoft.com/office/drawing/2014/main" id="{E78E19EA-4E4E-4B33-A2E1-E046BE09308E}"/>
              </a:ext>
            </a:extLst>
          </p:cNvPr>
          <p:cNvSpPr txBox="1"/>
          <p:nvPr/>
        </p:nvSpPr>
        <p:spPr>
          <a:xfrm>
            <a:off x="360066" y="834749"/>
            <a:ext cx="4375220" cy="417344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pPr marL="0" marR="0"/>
            <a:r>
              <a:rPr lang="en-US" sz="1800">
                <a:solidFill>
                  <a:srgbClr val="000000"/>
                </a:solidFill>
                <a:effectLst/>
                <a:latin typeface="Calibri"/>
                <a:ea typeface="Times New Roman" panose="02020603050405020304" pitchFamily="18" charset="0"/>
                <a:cs typeface="Aptos" panose="020B0004020202020204" pitchFamily="34" charset="0"/>
              </a:rPr>
              <a:t>About two-thirds of the work is now complete at </a:t>
            </a:r>
            <a:r>
              <a:rPr lang="en-US" sz="1800">
                <a:latin typeface="Calibri"/>
                <a:ea typeface="Times New Roman" panose="02020603050405020304" pitchFamily="18" charset="0"/>
                <a:cs typeface="Aptos" panose="020B0004020202020204" pitchFamily="34" charset="0"/>
              </a:rPr>
              <a:t>the</a:t>
            </a:r>
            <a:r>
              <a:rPr lang="en-US" sz="1800">
                <a:solidFill>
                  <a:srgbClr val="000000"/>
                </a:solidFill>
                <a:effectLst/>
                <a:latin typeface="Calibri"/>
                <a:ea typeface="Times New Roman" panose="02020603050405020304" pitchFamily="18" charset="0"/>
                <a:cs typeface="Aptos" panose="020B0004020202020204" pitchFamily="34" charset="0"/>
              </a:rPr>
              <a:t> new Coolidge Terminal, which is expected to open sometime</a:t>
            </a:r>
            <a:b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en-US" sz="1800">
                <a:solidFill>
                  <a:srgbClr val="000000"/>
                </a:solidFill>
                <a:effectLst/>
                <a:latin typeface="Calibri"/>
                <a:ea typeface="Times New Roman" panose="02020603050405020304" pitchFamily="18" charset="0"/>
                <a:cs typeface="Aptos" panose="020B0004020202020204" pitchFamily="34" charset="0"/>
              </a:rPr>
              <a:t>next year.</a:t>
            </a:r>
            <a:b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endParaRPr lang="en-US" sz="1800">
              <a:latin typeface="Calibri" panose="020F050202020403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R="0"/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new facility will replace DDOT’s Gilbert terminal. Key features of the new terminal include: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Employee locker rooms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Administrative and training space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Maintenance facility with heated floors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Storage building that can hold up to 150 buses, with the option to expand to 250 buses in the future.</a:t>
            </a:r>
            <a:endParaRPr lang="en-US">
              <a:ea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15B7B-75F8-B4D2-65A9-952B2BAD04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62" b="4362"/>
          <a:stretch/>
        </p:blipFill>
        <p:spPr>
          <a:xfrm>
            <a:off x="4867766" y="2571651"/>
            <a:ext cx="4133160" cy="2518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2AB1A1-3DD3-5648-FF0C-046E4F54B5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62" b="4362"/>
          <a:stretch/>
        </p:blipFill>
        <p:spPr>
          <a:xfrm>
            <a:off x="4867766" y="-100"/>
            <a:ext cx="4133160" cy="25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79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73255D43-AB68-2FC9-0A0C-D9975E00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570E6-69A5-9645-1E1F-53A26DC2A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51" b="16561"/>
          <a:stretch/>
        </p:blipFill>
        <p:spPr>
          <a:xfrm>
            <a:off x="1" y="1"/>
            <a:ext cx="9143999" cy="2114550"/>
          </a:xfrm>
          <a:prstGeom prst="rect">
            <a:avLst/>
          </a:prstGeom>
        </p:spPr>
      </p:pic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CEB6E105-E9AF-F7A2-BBE1-E3CAD45151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9349" y="1984613"/>
            <a:ext cx="6945300" cy="873691"/>
          </a:xfrm>
          <a:prstGeom prst="rect">
            <a:avLst/>
          </a:prstGeom>
          <a:solidFill>
            <a:srgbClr val="004545"/>
          </a:solidFill>
          <a:ln>
            <a:noFill/>
          </a:ln>
        </p:spPr>
        <p:txBody>
          <a:bodyPr spcFirstLastPara="1" wrap="square" lIns="274300" tIns="182875" rIns="274300" bIns="182875" anchor="b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DDOT TEO Status </a:t>
            </a:r>
          </a:p>
        </p:txBody>
      </p:sp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4383A18D-EEC1-A2D7-6216-E9FCC3F5BDD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48" y="3663256"/>
            <a:ext cx="603505" cy="59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030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5C4339B9-1BD7-7266-A3C1-3E1AF99D0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7D1827D8-661A-E7FD-1C26-F0AABE1DD0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351" y="382234"/>
            <a:ext cx="3607725" cy="89675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 ExtraBold"/>
              </a:rPr>
              <a:t>DDOT RECRUITMENT</a:t>
            </a:r>
            <a:endParaRPr lang="en-US" sz="3600">
              <a:latin typeface="Montserrat ExtraBold"/>
            </a:endParaRPr>
          </a:p>
        </p:txBody>
      </p:sp>
      <p:sp>
        <p:nvSpPr>
          <p:cNvPr id="88" name="Google Shape;88;p15">
            <a:extLst>
              <a:ext uri="{FF2B5EF4-FFF2-40B4-BE49-F238E27FC236}">
                <a16:creationId xmlns:a16="http://schemas.microsoft.com/office/drawing/2014/main" id="{56304955-6B61-9F29-A885-10BB2E488873}"/>
              </a:ext>
            </a:extLst>
          </p:cNvPr>
          <p:cNvSpPr/>
          <p:nvPr/>
        </p:nvSpPr>
        <p:spPr>
          <a:xfrm>
            <a:off x="0" y="-100"/>
            <a:ext cx="235800" cy="51435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87;p15">
            <a:extLst>
              <a:ext uri="{FF2B5EF4-FFF2-40B4-BE49-F238E27FC236}">
                <a16:creationId xmlns:a16="http://schemas.microsoft.com/office/drawing/2014/main" id="{FD04BD9A-487F-A674-7A00-5A7896D3F408}"/>
              </a:ext>
            </a:extLst>
          </p:cNvPr>
          <p:cNvSpPr txBox="1"/>
          <p:nvPr/>
        </p:nvSpPr>
        <p:spPr>
          <a:xfrm>
            <a:off x="523347" y="2202137"/>
            <a:ext cx="3702342" cy="198822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DDOT currently has </a:t>
            </a: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499 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active operators.</a:t>
            </a:r>
          </a:p>
          <a:p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25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inactive operators</a:t>
            </a:r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ea typeface="Roboto"/>
              <a:sym typeface="Roboto"/>
            </a:endParaRPr>
          </a:p>
          <a:p>
            <a:endParaRPr lang="en-US">
              <a:ea typeface="Roboto"/>
            </a:endParaRPr>
          </a:p>
        </p:txBody>
      </p:sp>
      <p:sp>
        <p:nvSpPr>
          <p:cNvPr id="11" name="Google Shape;76;p14">
            <a:extLst>
              <a:ext uri="{FF2B5EF4-FFF2-40B4-BE49-F238E27FC236}">
                <a16:creationId xmlns:a16="http://schemas.microsoft.com/office/drawing/2014/main" id="{71F94F2D-7128-C4D3-69E0-D6AE59E36DF7}"/>
              </a:ext>
            </a:extLst>
          </p:cNvPr>
          <p:cNvSpPr txBox="1"/>
          <p:nvPr/>
        </p:nvSpPr>
        <p:spPr>
          <a:xfrm>
            <a:off x="524625" y="1521326"/>
            <a:ext cx="3701063" cy="517065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182880" tIns="91440" rIns="182880" bIns="91440" anchor="t" anchorCtr="0">
            <a:spAutoFit/>
          </a:bodyPr>
          <a:lstStyle/>
          <a:p>
            <a:pPr>
              <a:lnSpc>
                <a:spcPct val="108000"/>
              </a:lnSpc>
            </a:pP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TEO Status </a:t>
            </a:r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7EE1EB8-8181-8D87-5378-1179E0867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314" y="115920"/>
            <a:ext cx="4037908" cy="2691281"/>
          </a:xfrm>
          <a:prstGeom prst="rect">
            <a:avLst/>
          </a:prstGeom>
        </p:spPr>
      </p:pic>
      <p:pic>
        <p:nvPicPr>
          <p:cNvPr id="9" name="Picture 8" descr="A group of people holding certificates&#10;&#10;AI-generated content may be incorrect.">
            <a:extLst>
              <a:ext uri="{FF2B5EF4-FFF2-40B4-BE49-F238E27FC236}">
                <a16:creationId xmlns:a16="http://schemas.microsoft.com/office/drawing/2014/main" id="{BE69DB24-FF40-50CC-7BCD-6F0899750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313" y="2509370"/>
            <a:ext cx="4037906" cy="26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40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A9667ABB-A28F-AB78-451F-E8FD0899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4D878-B84B-3BEC-713B-8028B6772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51" b="16561"/>
          <a:stretch/>
        </p:blipFill>
        <p:spPr>
          <a:xfrm>
            <a:off x="1" y="1"/>
            <a:ext cx="9143999" cy="2114550"/>
          </a:xfrm>
          <a:prstGeom prst="rect">
            <a:avLst/>
          </a:prstGeom>
        </p:spPr>
      </p:pic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3675B327-4ADD-5F19-0EF1-8C4AED816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9349" y="1984613"/>
            <a:ext cx="6945300" cy="873691"/>
          </a:xfrm>
          <a:prstGeom prst="rect">
            <a:avLst/>
          </a:prstGeom>
          <a:solidFill>
            <a:srgbClr val="004545"/>
          </a:solidFill>
          <a:ln>
            <a:noFill/>
          </a:ln>
        </p:spPr>
        <p:txBody>
          <a:bodyPr spcFirstLastPara="1" wrap="square" lIns="274300" tIns="182875" rIns="274300" bIns="182875" anchor="b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Paratransit Update </a:t>
            </a:r>
          </a:p>
        </p:txBody>
      </p:sp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2B9AE16B-6C54-5F3D-DE40-D3BAC187AF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48" y="3663256"/>
            <a:ext cx="603505" cy="59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724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0D828-991E-1010-2DD8-2EDCB0464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E83EA9-ECE3-051A-6C00-DEA577B4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DDOT Now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DA141-9DC7-A415-8235-373BAAF573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5E463-7288-BD7F-9C20-DA9CF28A7D90}"/>
              </a:ext>
            </a:extLst>
          </p:cNvPr>
          <p:cNvSpPr txBox="1"/>
          <p:nvPr/>
        </p:nvSpPr>
        <p:spPr>
          <a:xfrm>
            <a:off x="247650" y="1131128"/>
            <a:ext cx="88963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Paratransit’s same day service, </a:t>
            </a:r>
            <a:r>
              <a:rPr lang="en-US" sz="1800" b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DDOT Now </a:t>
            </a: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expected to launch soon.</a:t>
            </a:r>
          </a:p>
          <a:p>
            <a:pPr marL="0" marR="0">
              <a:buNone/>
            </a:pPr>
            <a:endParaRPr lang="en-US" sz="1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DDOT is awaiting essential equipment to begin the service.</a:t>
            </a:r>
            <a:b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DDOT NOW will be a</a:t>
            </a:r>
            <a: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vailable to Paratransit's current and future eligible client base and will allow them to book a trip in as little as one (1) hour in advance. </a:t>
            </a:r>
            <a:b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8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service area and fare </a:t>
            </a:r>
            <a:r>
              <a:rPr lang="en-US" sz="1800" b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($2.50) </a:t>
            </a:r>
            <a: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will mirror DDOT Paratransit.</a:t>
            </a:r>
            <a:b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8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will operate </a:t>
            </a:r>
            <a:r>
              <a:rPr lang="en-US" sz="1800" b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Monday through Saturday from 6a to 7p </a:t>
            </a:r>
            <a: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a non-dedicated, supplemental service, trips and availability will be limited.</a:t>
            </a:r>
            <a:endParaRPr lang="en-US" sz="18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/>
            <a:r>
              <a:rPr lang="en-US" sz="18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  <a:endParaRPr lang="en-US" sz="18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87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D2822-63B1-4245-87A2-57E3BD30B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51" b="16561"/>
          <a:stretch/>
        </p:blipFill>
        <p:spPr>
          <a:xfrm>
            <a:off x="1" y="1"/>
            <a:ext cx="9143999" cy="2114550"/>
          </a:xfrm>
          <a:prstGeom prst="rect">
            <a:avLst/>
          </a:prstGeom>
        </p:spPr>
      </p:pic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1099349" y="1984613"/>
            <a:ext cx="6945300" cy="873691"/>
          </a:xfrm>
          <a:prstGeom prst="rect">
            <a:avLst/>
          </a:prstGeom>
          <a:solidFill>
            <a:srgbClr val="004545"/>
          </a:solidFill>
          <a:ln>
            <a:noFill/>
          </a:ln>
        </p:spPr>
        <p:txBody>
          <a:bodyPr spcFirstLastPara="1" wrap="square" lIns="274300" tIns="182875" rIns="274300" bIns="182875" anchor="b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DDOT Safety </a:t>
            </a:r>
          </a:p>
        </p:txBody>
      </p:sp>
      <p:pic>
        <p:nvPicPr>
          <p:cNvPr id="105" name="Google Shape;10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48" y="3663256"/>
            <a:ext cx="603505" cy="59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947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05600" y="0"/>
            <a:ext cx="8222100" cy="77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A FEW REMINDERS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BC0A0-B895-4DCC-9371-DA5C8312B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899" y="1397905"/>
            <a:ext cx="8222099" cy="3271371"/>
          </a:xfrm>
        </p:spPr>
        <p:txBody>
          <a:bodyPr lIns="0" tIns="0" rIns="0" bIns="0" numCol="2" spcCol="548640">
            <a:noAutofit/>
          </a:bodyPr>
          <a:lstStyle/>
          <a:p>
            <a:pPr marL="139700" indent="0">
              <a:buNone/>
            </a:pPr>
            <a:r>
              <a:rPr lang="en-US" sz="18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PERMISSION TO RECORD</a:t>
            </a:r>
          </a:p>
          <a:p>
            <a:pPr marL="139700" indent="0">
              <a:buNone/>
            </a:pPr>
            <a: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participating in this meeting, you are granting permission for your name, image, likeness, as well as audio and video recordings to be used by DDOT.</a:t>
            </a:r>
            <a:b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39700" indent="0">
              <a:buNone/>
            </a:pPr>
            <a:r>
              <a:rPr lang="en-US" sz="18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RAISE HANDS </a:t>
            </a:r>
          </a:p>
          <a:p>
            <a:pPr marL="139700" indent="0">
              <a:buNone/>
            </a:pPr>
            <a: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During the public comments period, use the “Raise Hand” feature to be called upon</a:t>
            </a:r>
            <a:b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speak.</a:t>
            </a:r>
            <a:b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39700" indent="0">
              <a:buNone/>
            </a:pPr>
            <a:r>
              <a:rPr lang="en-US" sz="18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DIAL *9</a:t>
            </a:r>
          </a:p>
          <a:p>
            <a:pPr marL="139700" indent="0">
              <a:buNone/>
            </a:pPr>
            <a: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you are using the “Dial-in Only” phone option, enter *9 to serve as the “RAISE HAND” feature to Request to Speak or Ask a Question.</a:t>
            </a:r>
            <a:b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39700" indent="0">
              <a:buNone/>
            </a:pPr>
            <a:endParaRPr lang="en-US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39700" indent="0">
              <a:buNone/>
            </a:pPr>
            <a:r>
              <a:rPr lang="en-US" sz="18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VIRTUAL CHAT</a:t>
            </a:r>
          </a:p>
          <a:p>
            <a:pPr marL="139700" indent="0">
              <a:buNone/>
            </a:pPr>
            <a:r>
              <a:rPr lang="en-US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Submit questions/comments to DDOT staff. </a:t>
            </a:r>
          </a:p>
        </p:txBody>
      </p:sp>
    </p:spTree>
    <p:extLst>
      <p:ext uri="{BB962C8B-B14F-4D97-AF65-F5344CB8AC3E}">
        <p14:creationId xmlns:p14="http://schemas.microsoft.com/office/powerpoint/2010/main" val="1148063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>
          <a:extLst>
            <a:ext uri="{FF2B5EF4-FFF2-40B4-BE49-F238E27FC236}">
              <a16:creationId xmlns:a16="http://schemas.microsoft.com/office/drawing/2014/main" id="{2B1DC9FC-95CA-5322-369A-292E1EDED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84865F5B-8385-C5E1-7B21-C5B3073345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825" y="170581"/>
            <a:ext cx="8531225" cy="595832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ntserrat ExtraBold"/>
              </a:rPr>
              <a:t>Your Safety Matters!!</a:t>
            </a:r>
            <a:endParaRPr lang="en-US" sz="3600">
              <a:latin typeface="Montserrat ExtraBold"/>
            </a:endParaRPr>
          </a:p>
        </p:txBody>
      </p:sp>
      <p:sp>
        <p:nvSpPr>
          <p:cNvPr id="88" name="Google Shape;88;p15">
            <a:extLst>
              <a:ext uri="{FF2B5EF4-FFF2-40B4-BE49-F238E27FC236}">
                <a16:creationId xmlns:a16="http://schemas.microsoft.com/office/drawing/2014/main" id="{E3551CAD-6B15-9B1A-AB0E-7033924EFB56}"/>
              </a:ext>
            </a:extLst>
          </p:cNvPr>
          <p:cNvSpPr/>
          <p:nvPr/>
        </p:nvSpPr>
        <p:spPr>
          <a:xfrm>
            <a:off x="0" y="-100"/>
            <a:ext cx="235800" cy="51435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Google Shape;87;p15">
            <a:extLst>
              <a:ext uri="{FF2B5EF4-FFF2-40B4-BE49-F238E27FC236}">
                <a16:creationId xmlns:a16="http://schemas.microsoft.com/office/drawing/2014/main" id="{3A3DC4E9-821B-300F-8417-A5B41DD0D5F7}"/>
              </a:ext>
            </a:extLst>
          </p:cNvPr>
          <p:cNvSpPr txBox="1"/>
          <p:nvPr/>
        </p:nvSpPr>
        <p:spPr>
          <a:xfrm>
            <a:off x="377825" y="1219603"/>
            <a:ext cx="8648700" cy="36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/>
                <a:cs typeface="Roboto"/>
              </a:rPr>
              <a:t>We have an update about DDOT’s new initiative at the Rosa Parks and Jason Hargrove Transit Centers.</a:t>
            </a:r>
          </a:p>
          <a:p>
            <a:endParaRPr lang="en-US" sz="2000" b="1">
              <a:latin typeface="Roboto" panose="02000000000000000000" pitchFamily="2" charset="0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Roboto" panose="02000000000000000000" pitchFamily="2" charset="0"/>
                <a:ea typeface="Roboto"/>
                <a:cs typeface="Roboto"/>
              </a:rPr>
              <a:t>The use of the metal detectors will go live starting Thursday, May 22.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latin typeface="Roboto" panose="02000000000000000000" pitchFamily="2" charset="0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/>
                <a:cs typeface="Roboto"/>
              </a:rPr>
              <a:t>The metal detectors are installed at designated entry points to ensure prohibited items are not brought onto the property.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Roboto" panose="02000000000000000000" pitchFamily="2" charset="0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/>
                <a:cs typeface="Roboto"/>
              </a:rPr>
              <a:t>If you are using a medical device that may be affected by a metal detector, let our staff know. Alternative screening methods will be made available.</a:t>
            </a:r>
            <a:endParaRPr lang="en-US" b="1">
              <a:latin typeface="Roboto" panose="02000000000000000000" pitchFamily="2" charset="0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76801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0" y="-100"/>
            <a:ext cx="235800" cy="51435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0B894-D689-C80B-0BCF-5F6152369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06" b="1274"/>
          <a:stretch/>
        </p:blipFill>
        <p:spPr>
          <a:xfrm>
            <a:off x="4505523" y="6626"/>
            <a:ext cx="4638477" cy="5143500"/>
          </a:xfrm>
          <a:prstGeom prst="rect">
            <a:avLst/>
          </a:prstGeom>
        </p:spPr>
      </p:pic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468050" y="333605"/>
            <a:ext cx="6227100" cy="97287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Montserrat ExtraBold" panose="00000900000000000000" pitchFamily="2" charset="0"/>
              </a:rPr>
              <a:t>UPCOMING </a:t>
            </a:r>
            <a:br>
              <a:rPr lang="en" sz="3400">
                <a:latin typeface="Montserrat ExtraBold" panose="00000900000000000000" pitchFamily="2" charset="0"/>
              </a:rPr>
            </a:br>
            <a:r>
              <a:rPr lang="en" sz="3200">
                <a:latin typeface="Montserrat ExtraBold" panose="00000900000000000000" pitchFamily="2" charset="0"/>
              </a:rPr>
              <a:t>MEETINGS</a:t>
            </a:r>
            <a:endParaRPr sz="3200">
              <a:latin typeface="Montserrat ExtraBold" panose="00000900000000000000" pitchFamily="2" charset="0"/>
            </a:endParaRPr>
          </a:p>
        </p:txBody>
      </p:sp>
      <p:sp>
        <p:nvSpPr>
          <p:cNvPr id="4" name="Google Shape;143;p21">
            <a:extLst>
              <a:ext uri="{FF2B5EF4-FFF2-40B4-BE49-F238E27FC236}">
                <a16:creationId xmlns:a16="http://schemas.microsoft.com/office/drawing/2014/main" id="{11D24F7A-C1DC-94ED-FCFE-7A1308F5FA63}"/>
              </a:ext>
            </a:extLst>
          </p:cNvPr>
          <p:cNvSpPr txBox="1"/>
          <p:nvPr/>
        </p:nvSpPr>
        <p:spPr>
          <a:xfrm>
            <a:off x="388535" y="1580870"/>
            <a:ext cx="3768255" cy="787900"/>
          </a:xfrm>
          <a:prstGeom prst="rect">
            <a:avLst/>
          </a:prstGeom>
          <a:solidFill>
            <a:srgbClr val="279989"/>
          </a:solidFill>
          <a:ln>
            <a:noFill/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Roboto"/>
              </a:rPr>
              <a:t>Virtual Local Advisory Council (LAC) </a:t>
            </a:r>
          </a:p>
          <a:p>
            <a:r>
              <a:rPr lang="en-US" sz="160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Tuesday, May 20 @ 10 a.m.</a:t>
            </a:r>
            <a:endParaRPr lang="en-US" sz="16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" name="Google Shape;143;p21">
            <a:extLst>
              <a:ext uri="{FF2B5EF4-FFF2-40B4-BE49-F238E27FC236}">
                <a16:creationId xmlns:a16="http://schemas.microsoft.com/office/drawing/2014/main" id="{BCEC56CD-6423-9353-03EB-396FE2E68A45}"/>
              </a:ext>
            </a:extLst>
          </p:cNvPr>
          <p:cNvSpPr txBox="1"/>
          <p:nvPr/>
        </p:nvSpPr>
        <p:spPr>
          <a:xfrm>
            <a:off x="388534" y="2643156"/>
            <a:ext cx="3768255" cy="1034121"/>
          </a:xfrm>
          <a:prstGeom prst="rect">
            <a:avLst/>
          </a:prstGeom>
          <a:solidFill>
            <a:srgbClr val="279989"/>
          </a:solidFill>
          <a:ln>
            <a:noFill/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Roboto"/>
              </a:rPr>
              <a:t>Public Hearing for Proposed September Changes </a:t>
            </a:r>
          </a:p>
          <a:p>
            <a:r>
              <a:rPr lang="en-US" sz="160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Thursday, July 17 @ 5 p.m.</a:t>
            </a:r>
            <a:endParaRPr lang="en-US" sz="16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73124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/>
        </p:nvSpPr>
        <p:spPr>
          <a:xfrm>
            <a:off x="507115" y="835603"/>
            <a:ext cx="4743234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lang="en-US" sz="4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07777" y="1904843"/>
            <a:ext cx="316023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Website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detroitmi.gov/ddot</a:t>
            </a:r>
            <a:endParaRPr sz="2000">
              <a:latin typeface="Roboto"/>
              <a:ea typeface="Roboto"/>
              <a:cs typeface="Roboto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1417005" y="3174527"/>
            <a:ext cx="11223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@RideDDOT</a:t>
            </a:r>
            <a:endParaRPr lang="en-US" sz="1600">
              <a:latin typeface="Roboto"/>
              <a:ea typeface="Roboto"/>
              <a:cs typeface="Roboto"/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77" y="3937852"/>
            <a:ext cx="657300" cy="65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52;p22">
            <a:extLst>
              <a:ext uri="{FF2B5EF4-FFF2-40B4-BE49-F238E27FC236}">
                <a16:creationId xmlns:a16="http://schemas.microsoft.com/office/drawing/2014/main" id="{9B584ABE-2482-44C1-ADB1-F1A28B6C91F7}"/>
              </a:ext>
            </a:extLst>
          </p:cNvPr>
          <p:cNvSpPr txBox="1"/>
          <p:nvPr/>
        </p:nvSpPr>
        <p:spPr>
          <a:xfrm>
            <a:off x="607777" y="2830283"/>
            <a:ext cx="31602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Social Media</a:t>
            </a:r>
            <a:endParaRPr lang="en-US" sz="2000">
              <a:latin typeface="Roboto"/>
              <a:ea typeface="Roboto"/>
              <a:cs typeface="Roboto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39BC3A-E3A5-45FC-A5F2-49E54DE85681}"/>
              </a:ext>
            </a:extLst>
          </p:cNvPr>
          <p:cNvCxnSpPr/>
          <p:nvPr/>
        </p:nvCxnSpPr>
        <p:spPr>
          <a:xfrm>
            <a:off x="607854" y="2595131"/>
            <a:ext cx="2740602" cy="12987"/>
          </a:xfrm>
          <a:prstGeom prst="straightConnector1">
            <a:avLst/>
          </a:prstGeom>
          <a:ln w="28575">
            <a:solidFill>
              <a:srgbClr val="F4B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7F11E5-FFBE-46D7-BE96-745AB864E034}"/>
              </a:ext>
            </a:extLst>
          </p:cNvPr>
          <p:cNvCxnSpPr>
            <a:cxnSpLocks/>
          </p:cNvCxnSpPr>
          <p:nvPr/>
        </p:nvCxnSpPr>
        <p:spPr>
          <a:xfrm>
            <a:off x="607854" y="1789836"/>
            <a:ext cx="2740602" cy="12987"/>
          </a:xfrm>
          <a:prstGeom prst="straightConnector1">
            <a:avLst/>
          </a:prstGeom>
          <a:ln w="28575">
            <a:solidFill>
              <a:srgbClr val="F4B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44;p21">
            <a:extLst>
              <a:ext uri="{FF2B5EF4-FFF2-40B4-BE49-F238E27FC236}">
                <a16:creationId xmlns:a16="http://schemas.microsoft.com/office/drawing/2014/main" id="{524684E5-5673-4BC0-9EBE-0095CF64C126}"/>
              </a:ext>
            </a:extLst>
          </p:cNvPr>
          <p:cNvSpPr/>
          <p:nvPr/>
        </p:nvSpPr>
        <p:spPr>
          <a:xfrm>
            <a:off x="0" y="-100"/>
            <a:ext cx="235800" cy="51435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4" descr="Picture.jpg">
            <a:extLst>
              <a:ext uri="{FF2B5EF4-FFF2-40B4-BE49-F238E27FC236}">
                <a16:creationId xmlns:a16="http://schemas.microsoft.com/office/drawing/2014/main" id="{6D009631-795D-4A67-AACC-5DA91C6DF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443" y="-649"/>
            <a:ext cx="4564856" cy="51447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F417D1-D197-DC06-DFD9-81044536C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777" y="3211698"/>
            <a:ext cx="673605" cy="20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05600" y="0"/>
            <a:ext cx="8222100" cy="77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A FEW REMINDERS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BC0A0-B895-4DCC-9371-DA5C8312B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899" y="1069983"/>
            <a:ext cx="8222099" cy="703475"/>
          </a:xfrm>
        </p:spPr>
        <p:txBody>
          <a:bodyPr lIns="0" tIns="0" rIns="0" bIns="0" numCol="1" spcCol="548640">
            <a:noAutofit/>
          </a:bodyPr>
          <a:lstStyle/>
          <a:p>
            <a:pPr marL="139700" indent="0" algn="ctr">
              <a:lnSpc>
                <a:spcPct val="100000"/>
              </a:lnSpc>
              <a:buNone/>
            </a:pPr>
            <a:r>
              <a:rPr lang="en-US" sz="24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BEFORE ASKING A QUESTION</a:t>
            </a:r>
            <a:br>
              <a:rPr lang="en-US" sz="24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 COMMENTING, BE SURE TO: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A6F736-214C-4C4B-B17C-3A735A3855B1}"/>
              </a:ext>
            </a:extLst>
          </p:cNvPr>
          <p:cNvSpPr/>
          <p:nvPr/>
        </p:nvSpPr>
        <p:spPr>
          <a:xfrm>
            <a:off x="1297517" y="1963175"/>
            <a:ext cx="1976967" cy="26130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0" rtlCol="0" anchor="t" anchorCtr="0"/>
          <a:lstStyle/>
          <a:p>
            <a:pPr algn="ctr"/>
            <a:r>
              <a:rPr lang="en-US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Unmute your audio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48D7E-2B20-4D1F-AF99-2D2C2B33A3CB}"/>
              </a:ext>
            </a:extLst>
          </p:cNvPr>
          <p:cNvSpPr/>
          <p:nvPr/>
        </p:nvSpPr>
        <p:spPr>
          <a:xfrm>
            <a:off x="3583517" y="1963175"/>
            <a:ext cx="1976967" cy="26130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0" rtlCol="0" anchor="t" anchorCtr="0"/>
          <a:lstStyle/>
          <a:p>
            <a:pPr algn="ctr"/>
            <a:r>
              <a:rPr lang="en-US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State your name</a:t>
            </a:r>
            <a:br>
              <a:rPr lang="en-US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organization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E7B59-4CB6-41B7-9744-9E740DB936B7}"/>
              </a:ext>
            </a:extLst>
          </p:cNvPr>
          <p:cNvSpPr/>
          <p:nvPr/>
        </p:nvSpPr>
        <p:spPr>
          <a:xfrm>
            <a:off x="5869517" y="1963175"/>
            <a:ext cx="1976967" cy="26130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37360" rtlCol="0" anchor="t" anchorCtr="0"/>
          <a:lstStyle/>
          <a:p>
            <a:pPr algn="ctr"/>
            <a:r>
              <a:rPr lang="en-US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Following your comments, mute</a:t>
            </a:r>
            <a:br>
              <a:rPr lang="en-US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your audio</a:t>
            </a:r>
          </a:p>
        </p:txBody>
      </p:sp>
      <p:pic>
        <p:nvPicPr>
          <p:cNvPr id="9" name="Picture 8" descr="speaker symbol for audio&#10;">
            <a:extLst>
              <a:ext uri="{FF2B5EF4-FFF2-40B4-BE49-F238E27FC236}">
                <a16:creationId xmlns:a16="http://schemas.microsoft.com/office/drawing/2014/main" id="{EF2A3AAB-B575-484F-8C25-D65B3323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883" y="2376596"/>
            <a:ext cx="1232471" cy="1027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B3E856-2DCC-4065-8A69-ECCE2C325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611" y="2341016"/>
            <a:ext cx="1372777" cy="1098221"/>
          </a:xfrm>
          <a:prstGeom prst="rect">
            <a:avLst/>
          </a:prstGeom>
        </p:spPr>
      </p:pic>
      <p:pic>
        <p:nvPicPr>
          <p:cNvPr id="13" name="Picture 12" descr="A black and white picture of a person&#10;&#10;Description automatically generated">
            <a:extLst>
              <a:ext uri="{FF2B5EF4-FFF2-40B4-BE49-F238E27FC236}">
                <a16:creationId xmlns:a16="http://schemas.microsoft.com/office/drawing/2014/main" id="{B466E405-070A-4FFB-A3A5-198839167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822" y="2360823"/>
            <a:ext cx="1360457" cy="105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99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A7E36FFB-5085-0AAC-E1F7-865C815F6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FF66B-8AB2-55DE-D068-16D6EE1C6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51" b="16561"/>
          <a:stretch/>
        </p:blipFill>
        <p:spPr>
          <a:xfrm>
            <a:off x="1" y="1"/>
            <a:ext cx="9143999" cy="2114550"/>
          </a:xfrm>
          <a:prstGeom prst="rect">
            <a:avLst/>
          </a:prstGeom>
        </p:spPr>
      </p:pic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058343CC-0565-30D0-2E8D-716285E363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3690" y="2114551"/>
            <a:ext cx="6945300" cy="807903"/>
          </a:xfrm>
          <a:prstGeom prst="rect">
            <a:avLst/>
          </a:prstGeom>
          <a:solidFill>
            <a:srgbClr val="004545"/>
          </a:solidFill>
          <a:ln>
            <a:noFill/>
          </a:ln>
        </p:spPr>
        <p:txBody>
          <a:bodyPr spcFirstLastPara="1" wrap="square" lIns="274300" tIns="182875" rIns="274300" bIns="182875" anchor="b" anchorCtr="0">
            <a:spAutoFit/>
          </a:bodyPr>
          <a:lstStyle/>
          <a:p>
            <a:pPr marL="0" marR="0" algn="ctr"/>
            <a: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  <a:t>June Service Changes </a:t>
            </a:r>
          </a:p>
        </p:txBody>
      </p:sp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B3CF74D3-55A0-2FE2-DBAA-4B0DF88E26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48" y="3663256"/>
            <a:ext cx="603505" cy="59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870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23BF1-D43B-070F-ABDD-7CAA6633C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8B3B33-CD49-28A1-9577-22DD88CC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June Service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7BBBF9-2C0C-6EFD-A4FC-BA04F3DBFF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68FAABBD-1739-5EA6-9666-ABC3E4EFDF01}"/>
              </a:ext>
            </a:extLst>
          </p:cNvPr>
          <p:cNvSpPr txBox="1">
            <a:spLocks/>
          </p:cNvSpPr>
          <p:nvPr/>
        </p:nvSpPr>
        <p:spPr>
          <a:xfrm>
            <a:off x="351941" y="1051470"/>
            <a:ext cx="8465487" cy="3547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 for your input on the service changes.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a result of the public hearing and public comments, the following changes will be effective </a:t>
            </a:r>
            <a:r>
              <a:rPr lang="en-US" sz="1800" b="1" kern="100">
                <a:solidFill>
                  <a:srgbClr val="007C6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June 23, 2025</a:t>
            </a: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kern="100">
                <a:solidFill>
                  <a:srgbClr val="007C6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 Dexter </a:t>
            </a: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en-US" sz="1800" b="1" kern="100">
                <a:solidFill>
                  <a:srgbClr val="007C6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Greenfield </a:t>
            </a: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proposals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4D114DC-19C3-87FF-54A1-503693F8B72C}"/>
              </a:ext>
            </a:extLst>
          </p:cNvPr>
          <p:cNvSpPr txBox="1">
            <a:spLocks/>
          </p:cNvSpPr>
          <p:nvPr/>
        </p:nvSpPr>
        <p:spPr>
          <a:xfrm>
            <a:off x="8522208" y="47000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737373"/>
                </a:solidFill>
              </a:rPr>
              <a:pPr/>
              <a:t>5</a:t>
            </a:fld>
            <a:endParaRPr lang="en">
              <a:solidFill>
                <a:srgbClr val="737373"/>
              </a:solidFill>
            </a:endParaRPr>
          </a:p>
        </p:txBody>
      </p:sp>
      <p:sp>
        <p:nvSpPr>
          <p:cNvPr id="11" name="Google Shape;87;p15">
            <a:extLst>
              <a:ext uri="{FF2B5EF4-FFF2-40B4-BE49-F238E27FC236}">
                <a16:creationId xmlns:a16="http://schemas.microsoft.com/office/drawing/2014/main" id="{B8A7A9ED-A7E4-ADC8-F992-C20590B96FC4}"/>
              </a:ext>
            </a:extLst>
          </p:cNvPr>
          <p:cNvSpPr txBox="1"/>
          <p:nvPr/>
        </p:nvSpPr>
        <p:spPr>
          <a:xfrm>
            <a:off x="326572" y="3085652"/>
            <a:ext cx="8465487" cy="1834340"/>
          </a:xfrm>
          <a:prstGeom prst="rect">
            <a:avLst/>
          </a:prstGeom>
          <a:solidFill>
            <a:schemeClr val="bg1"/>
          </a:solidFill>
          <a:ln w="28575">
            <a:solidFill>
              <a:srgbClr val="FEB70D"/>
            </a:solidFill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1800" b="1">
                <a:solidFill>
                  <a:srgbClr val="27998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Daytime frequency improvements: </a:t>
            </a:r>
          </a:p>
          <a:p>
            <a:r>
              <a:rPr lang="en-US" sz="1800" b="1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Weekdays</a:t>
            </a:r>
          </a:p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 15-minutes                 </a:t>
            </a:r>
          </a:p>
          <a:p>
            <a:pPr>
              <a:spcBef>
                <a:spcPts val="1200"/>
              </a:spcBef>
            </a:pPr>
            <a:r>
              <a:rPr lang="en-US" sz="1800" b="1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Weekends</a:t>
            </a:r>
            <a:r>
              <a:rPr lang="en-US" sz="1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 20-minutes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192A30-4EF8-53C9-5FE3-4870E1176CFF}"/>
              </a:ext>
            </a:extLst>
          </p:cNvPr>
          <p:cNvSpPr txBox="1"/>
          <p:nvPr/>
        </p:nvSpPr>
        <p:spPr>
          <a:xfrm>
            <a:off x="3429001" y="3739793"/>
            <a:ext cx="4714931" cy="868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1" kern="100">
                <a:solidFill>
                  <a:srgbClr val="007C6E"/>
                </a:solidFill>
                <a:latin typeface="Roboto"/>
                <a:ea typeface="Roboto"/>
                <a:cs typeface="Roboto"/>
              </a:rPr>
              <a:t>All Dexter trips to Old Redford Meijer and UD Mercy reroute via Puritan and Livernois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82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ECBCE-593C-D04C-1433-83B346397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128C62-F989-5755-4626-A4E167C2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June Service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C99816-1485-353F-8955-214BF90940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4E3B4DA6-4A2F-823E-3587-14F9A8924035}"/>
              </a:ext>
            </a:extLst>
          </p:cNvPr>
          <p:cNvSpPr txBox="1">
            <a:spLocks/>
          </p:cNvSpPr>
          <p:nvPr/>
        </p:nvSpPr>
        <p:spPr>
          <a:xfrm>
            <a:off x="351941" y="1051470"/>
            <a:ext cx="8465487" cy="3547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kern="100">
                <a:solidFill>
                  <a:srgbClr val="007C6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32 McNichols </a:t>
            </a: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b="1" kern="100">
                <a:solidFill>
                  <a:srgbClr val="007C6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Grand River </a:t>
            </a:r>
            <a:r>
              <a:rPr lang="en-US" sz="20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2202BC0-5FF3-6EB3-B9A1-56131CFA3D98}"/>
              </a:ext>
            </a:extLst>
          </p:cNvPr>
          <p:cNvSpPr txBox="1">
            <a:spLocks/>
          </p:cNvSpPr>
          <p:nvPr/>
        </p:nvSpPr>
        <p:spPr>
          <a:xfrm>
            <a:off x="8522208" y="47000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737373"/>
                </a:solidFill>
              </a:rPr>
              <a:pPr/>
              <a:t>6</a:t>
            </a:fld>
            <a:endParaRPr lang="en">
              <a:solidFill>
                <a:srgbClr val="737373"/>
              </a:solidFill>
            </a:endParaRPr>
          </a:p>
        </p:txBody>
      </p:sp>
      <p:sp>
        <p:nvSpPr>
          <p:cNvPr id="4" name="Google Shape;87;p15">
            <a:extLst>
              <a:ext uri="{FF2B5EF4-FFF2-40B4-BE49-F238E27FC236}">
                <a16:creationId xmlns:a16="http://schemas.microsoft.com/office/drawing/2014/main" id="{623D8DC9-AD79-BFE4-176A-77FF5CE7C6BC}"/>
              </a:ext>
            </a:extLst>
          </p:cNvPr>
          <p:cNvSpPr txBox="1"/>
          <p:nvPr/>
        </p:nvSpPr>
        <p:spPr>
          <a:xfrm>
            <a:off x="351941" y="1656610"/>
            <a:ext cx="8072342" cy="84945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Will serve </a:t>
            </a:r>
            <a:r>
              <a:rPr lang="en-US" sz="1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Mack &amp; Moross </a:t>
            </a: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point at all times via the existing</a:t>
            </a:r>
            <a:b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nighttime extension.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166BB-F38C-6A6D-567C-64E8801E74E0}"/>
              </a:ext>
            </a:extLst>
          </p:cNvPr>
          <p:cNvSpPr txBox="1"/>
          <p:nvPr/>
        </p:nvSpPr>
        <p:spPr>
          <a:xfrm>
            <a:off x="355335" y="3482579"/>
            <a:ext cx="8108616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FEB70D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279989"/>
                </a:solidFill>
                <a:latin typeface="Roboto" panose="02000000000000000000" pitchFamily="2" charset="0"/>
                <a:ea typeface="Roboto"/>
                <a:cs typeface="Roboto"/>
              </a:rPr>
              <a:t>BRT frequencies to improve daytime service </a:t>
            </a:r>
          </a:p>
          <a:p>
            <a:r>
              <a:rPr lang="en-US" sz="1800" b="1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Weekdays</a:t>
            </a:r>
          </a:p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 10 Minutes</a:t>
            </a:r>
          </a:p>
          <a:p>
            <a:r>
              <a:rPr lang="en-US" sz="1800" b="1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Weekends</a:t>
            </a:r>
          </a:p>
          <a:p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Every 15 Minutes </a:t>
            </a:r>
          </a:p>
        </p:txBody>
      </p:sp>
    </p:spTree>
    <p:extLst>
      <p:ext uri="{BB962C8B-B14F-4D97-AF65-F5344CB8AC3E}">
        <p14:creationId xmlns:p14="http://schemas.microsoft.com/office/powerpoint/2010/main" val="1843248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93FF1-538F-2A04-87C0-A51CED7B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A0CCF8-776F-468A-AF85-330BD083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June Service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7C8386-72D9-B3B1-8D4F-D4C7B407E5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2C75BFC1-E0F7-DBEF-BEF2-527889C3F019}"/>
              </a:ext>
            </a:extLst>
          </p:cNvPr>
          <p:cNvSpPr txBox="1">
            <a:spLocks/>
          </p:cNvSpPr>
          <p:nvPr/>
        </p:nvSpPr>
        <p:spPr>
          <a:xfrm>
            <a:off x="351941" y="1051470"/>
            <a:ext cx="8465487" cy="3547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kern="100">
                <a:solidFill>
                  <a:srgbClr val="007C6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Jefferson </a:t>
            </a: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b="1" kern="100">
                <a:solidFill>
                  <a:srgbClr val="007C6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 Russell </a:t>
            </a:r>
            <a:r>
              <a:rPr lang="en-US" sz="20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5DAC60F2-6E78-7B6D-DA7B-79122FDF8DF2}"/>
              </a:ext>
            </a:extLst>
          </p:cNvPr>
          <p:cNvSpPr txBox="1">
            <a:spLocks/>
          </p:cNvSpPr>
          <p:nvPr/>
        </p:nvSpPr>
        <p:spPr>
          <a:xfrm>
            <a:off x="8522208" y="47000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737373"/>
                </a:solidFill>
              </a:rPr>
              <a:pPr/>
              <a:t>7</a:t>
            </a:fld>
            <a:endParaRPr lang="en">
              <a:solidFill>
                <a:srgbClr val="737373"/>
              </a:solidFill>
            </a:endParaRPr>
          </a:p>
        </p:txBody>
      </p:sp>
      <p:sp>
        <p:nvSpPr>
          <p:cNvPr id="3" name="Google Shape;87;p15">
            <a:extLst>
              <a:ext uri="{FF2B5EF4-FFF2-40B4-BE49-F238E27FC236}">
                <a16:creationId xmlns:a16="http://schemas.microsoft.com/office/drawing/2014/main" id="{A421A3F9-13CB-1CCD-B84A-BCF728883C26}"/>
              </a:ext>
            </a:extLst>
          </p:cNvPr>
          <p:cNvSpPr txBox="1"/>
          <p:nvPr/>
        </p:nvSpPr>
        <p:spPr>
          <a:xfrm>
            <a:off x="417425" y="1660921"/>
            <a:ext cx="8046526" cy="78790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Extension to ALDI Supermarket at Mack &amp; Alter </a:t>
            </a:r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via Alter, Charlevoix, Chalmers, </a:t>
            </a:r>
            <a:b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Mack.</a:t>
            </a:r>
          </a:p>
        </p:txBody>
      </p:sp>
      <p:sp>
        <p:nvSpPr>
          <p:cNvPr id="7" name="Google Shape;87;p15">
            <a:extLst>
              <a:ext uri="{FF2B5EF4-FFF2-40B4-BE49-F238E27FC236}">
                <a16:creationId xmlns:a16="http://schemas.microsoft.com/office/drawing/2014/main" id="{BC635C5D-A8CA-B058-8EF0-3E7CDBBFD5D0}"/>
              </a:ext>
            </a:extLst>
          </p:cNvPr>
          <p:cNvSpPr txBox="1"/>
          <p:nvPr/>
        </p:nvSpPr>
        <p:spPr>
          <a:xfrm>
            <a:off x="417425" y="3419166"/>
            <a:ext cx="8046526" cy="134189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routing changes.</a:t>
            </a:r>
          </a:p>
          <a:p>
            <a:endParaRPr lang="en-US" sz="1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50-minute peak service frequency and 70-minute midday </a:t>
            </a:r>
            <a:r>
              <a:rPr lang="en-US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(with more time for recovery and reliability)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33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228D-7A13-A56E-2EB9-99062E650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37EB40-9FBC-E986-D47F-C51C0267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June Service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E6989-D5B6-271C-BB48-3F8AB1F2A0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1275516-1502-801B-354B-E0655484218D}"/>
              </a:ext>
            </a:extLst>
          </p:cNvPr>
          <p:cNvSpPr txBox="1">
            <a:spLocks/>
          </p:cNvSpPr>
          <p:nvPr/>
        </p:nvSpPr>
        <p:spPr>
          <a:xfrm>
            <a:off x="351941" y="1051470"/>
            <a:ext cx="8465487" cy="3547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kern="100">
                <a:solidFill>
                  <a:srgbClr val="007C6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 Conant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kern="100">
                <a:solidFill>
                  <a:srgbClr val="007C6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b="1" kern="100">
                <a:solidFill>
                  <a:srgbClr val="007C6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52 Chene</a:t>
            </a:r>
            <a:r>
              <a:rPr lang="en-US" sz="2000" kern="1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kern="10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1B11504-81C5-396A-B723-4584670C74FB}"/>
              </a:ext>
            </a:extLst>
          </p:cNvPr>
          <p:cNvSpPr txBox="1">
            <a:spLocks/>
          </p:cNvSpPr>
          <p:nvPr/>
        </p:nvSpPr>
        <p:spPr>
          <a:xfrm>
            <a:off x="8522208" y="47000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737373"/>
                </a:solidFill>
              </a:rPr>
              <a:pPr/>
              <a:t>8</a:t>
            </a:fld>
            <a:endParaRPr lang="en">
              <a:solidFill>
                <a:srgbClr val="737373"/>
              </a:solidFill>
            </a:endParaRPr>
          </a:p>
        </p:txBody>
      </p:sp>
      <p:sp>
        <p:nvSpPr>
          <p:cNvPr id="7" name="Google Shape;87;p15">
            <a:extLst>
              <a:ext uri="{FF2B5EF4-FFF2-40B4-BE49-F238E27FC236}">
                <a16:creationId xmlns:a16="http://schemas.microsoft.com/office/drawing/2014/main" id="{07634485-169D-E9D2-9A14-B477115F88DB}"/>
              </a:ext>
            </a:extLst>
          </p:cNvPr>
          <p:cNvSpPr txBox="1"/>
          <p:nvPr/>
        </p:nvSpPr>
        <p:spPr>
          <a:xfrm>
            <a:off x="417425" y="3834978"/>
            <a:ext cx="8046526" cy="54167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routing changes.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87;p15">
            <a:extLst>
              <a:ext uri="{FF2B5EF4-FFF2-40B4-BE49-F238E27FC236}">
                <a16:creationId xmlns:a16="http://schemas.microsoft.com/office/drawing/2014/main" id="{145B698F-340D-3A1C-77E2-6C9D4BFCAC17}"/>
              </a:ext>
            </a:extLst>
          </p:cNvPr>
          <p:cNvSpPr txBox="1"/>
          <p:nvPr/>
        </p:nvSpPr>
        <p:spPr>
          <a:xfrm>
            <a:off x="417425" y="1705311"/>
            <a:ext cx="8046526" cy="106489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spcFirstLastPara="1" wrap="square" lIns="182875" tIns="146300" rIns="182875" bIns="146300" anchor="t" anchorCtr="0">
            <a:sp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routing changes.</a:t>
            </a:r>
          </a:p>
          <a:p>
            <a:endParaRPr lang="en-US" sz="16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45 - minute peak service frequency 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50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FA93AB63-C374-B8DB-31A2-E866CFA6A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5F5D9-93CA-50D5-698E-3DA8E19A8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51" b="16561"/>
          <a:stretch/>
        </p:blipFill>
        <p:spPr>
          <a:xfrm>
            <a:off x="1" y="1"/>
            <a:ext cx="9143999" cy="2114550"/>
          </a:xfrm>
          <a:prstGeom prst="rect">
            <a:avLst/>
          </a:prstGeom>
        </p:spPr>
      </p:pic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DD33CE3A-BBD6-5FCD-B393-8751260A7B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9349" y="1611819"/>
            <a:ext cx="6945300" cy="1246485"/>
          </a:xfrm>
          <a:prstGeom prst="rect">
            <a:avLst/>
          </a:prstGeom>
          <a:solidFill>
            <a:srgbClr val="004545"/>
          </a:solidFill>
          <a:ln>
            <a:noFill/>
          </a:ln>
        </p:spPr>
        <p:txBody>
          <a:bodyPr spcFirstLastPara="1" wrap="square" lIns="274300" tIns="182875" rIns="274300" bIns="182875" anchor="b" anchorCtr="0">
            <a:spAutoFit/>
          </a:bodyPr>
          <a:lstStyle/>
          <a:p>
            <a:pPr marL="0" marR="0" algn="ctr"/>
            <a: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  <a:t>Looking Ahead to Proposed</a:t>
            </a:r>
            <a:b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</a:br>
            <a:r>
              <a:rPr lang="en-US" sz="285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September Changes </a:t>
            </a:r>
          </a:p>
        </p:txBody>
      </p:sp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E571CD46-6565-FA6D-282C-FA791AFB300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48" y="3663256"/>
            <a:ext cx="603505" cy="593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704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2E7C0107DA7943ABC8095281EAD54C" ma:contentTypeVersion="16" ma:contentTypeDescription="Create a new document." ma:contentTypeScope="" ma:versionID="654ed2420b5b0fe42c598a3603c05366">
  <xsd:schema xmlns:xsd="http://www.w3.org/2001/XMLSchema" xmlns:xs="http://www.w3.org/2001/XMLSchema" xmlns:p="http://schemas.microsoft.com/office/2006/metadata/properties" xmlns:ns3="1e29b9cf-e2a6-4c2e-a0c3-541971762eb4" xmlns:ns4="a7cae068-0810-4293-ad00-9860545c31d1" targetNamespace="http://schemas.microsoft.com/office/2006/metadata/properties" ma:root="true" ma:fieldsID="b24f8a58506e8ae3ab6bc70cf149e393" ns3:_="" ns4:_="">
    <xsd:import namespace="1e29b9cf-e2a6-4c2e-a0c3-541971762eb4"/>
    <xsd:import namespace="a7cae068-0810-4293-ad00-9860545c31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9b9cf-e2a6-4c2e-a0c3-541971762e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ae068-0810-4293-ad00-9860545c31d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29b9cf-e2a6-4c2e-a0c3-541971762eb4" xsi:nil="true"/>
  </documentManagement>
</p:properties>
</file>

<file path=customXml/itemProps1.xml><?xml version="1.0" encoding="utf-8"?>
<ds:datastoreItem xmlns:ds="http://schemas.openxmlformats.org/officeDocument/2006/customXml" ds:itemID="{E6328092-F3C3-4B7D-9DBB-7BAB4FBE7862}">
  <ds:schemaRefs>
    <ds:schemaRef ds:uri="1e29b9cf-e2a6-4c2e-a0c3-541971762eb4"/>
    <ds:schemaRef ds:uri="a7cae068-0810-4293-ad00-9860545c31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4F8D72-83CC-4EF3-8B8C-783D81BBF3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97B8CE-70DB-4141-9A02-03612E700883}">
  <ds:schemaRefs>
    <ds:schemaRef ds:uri="1e29b9cf-e2a6-4c2e-a0c3-541971762eb4"/>
    <ds:schemaRef ds:uri="a7cae068-0810-4293-ad00-9860545c31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988</Words>
  <Application>Microsoft Office PowerPoint</Application>
  <PresentationFormat>On-screen Show (16:9)</PresentationFormat>
  <Paragraphs>188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Montserrat</vt:lpstr>
      <vt:lpstr>Montserrat ExtraBold</vt:lpstr>
      <vt:lpstr>Roboto</vt:lpstr>
      <vt:lpstr>Roboto Medium</vt:lpstr>
      <vt:lpstr>Segoe UI</vt:lpstr>
      <vt:lpstr>Material</vt:lpstr>
      <vt:lpstr>UPDATES</vt:lpstr>
      <vt:lpstr>A FEW REMINDERS </vt:lpstr>
      <vt:lpstr>A FEW REMINDERS </vt:lpstr>
      <vt:lpstr>June Service Changes </vt:lpstr>
      <vt:lpstr>June Service Changes</vt:lpstr>
      <vt:lpstr>June Service Changes</vt:lpstr>
      <vt:lpstr>June Service Changes</vt:lpstr>
      <vt:lpstr>June Service Changes</vt:lpstr>
      <vt:lpstr>Looking Ahead to Proposed September Changes </vt:lpstr>
      <vt:lpstr>Proposed September Service Changes</vt:lpstr>
      <vt:lpstr>Proposed September Service Changes</vt:lpstr>
      <vt:lpstr>Proposed September Service Changes</vt:lpstr>
      <vt:lpstr>Coolidge Facility Update </vt:lpstr>
      <vt:lpstr>Coolidge Terminal</vt:lpstr>
      <vt:lpstr>DDOT TEO Status </vt:lpstr>
      <vt:lpstr>DDOT RECRUITMENT</vt:lpstr>
      <vt:lpstr>Paratransit Update </vt:lpstr>
      <vt:lpstr>DDOT Now</vt:lpstr>
      <vt:lpstr>DDOT Safety </vt:lpstr>
      <vt:lpstr>Your Safety Matters!!</vt:lpstr>
      <vt:lpstr>UPCOMING  MEETINGS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</dc:title>
  <dc:creator>Jose Payan</dc:creator>
  <cp:lastModifiedBy>Ayobami Torrence</cp:lastModifiedBy>
  <cp:revision>1</cp:revision>
  <cp:lastPrinted>2024-07-02T16:16:51Z</cp:lastPrinted>
  <dcterms:modified xsi:type="dcterms:W3CDTF">2025-05-21T17:26:15Z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0x010100952E7C0107DA7943ABC8095281EAD54C</vt:lpwstr>
  </property>
</Properties>
</file>