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21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8725F-A5C7-475E-A8BF-2246BA4F847A}" v="49" dt="2024-01-04T20:48:18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Fazzini" userId="cef965a1-0f05-4d43-8a61-638ef79a6fe0" providerId="ADAL" clId="{AC5BD22F-0EC5-419C-AECD-1B99798BDE72}"/>
    <pc:docChg chg="undo redo custSel addSld delSld modSld sldOrd">
      <pc:chgData name="Eric Fazzini" userId="cef965a1-0f05-4d43-8a61-638ef79a6fe0" providerId="ADAL" clId="{AC5BD22F-0EC5-419C-AECD-1B99798BDE72}" dt="2022-07-07T21:01:35.494" v="7174" actId="1076"/>
      <pc:docMkLst>
        <pc:docMk/>
      </pc:docMkLst>
      <pc:sldChg chg="addSp delSp modSp mod">
        <pc:chgData name="Eric Fazzini" userId="cef965a1-0f05-4d43-8a61-638ef79a6fe0" providerId="ADAL" clId="{AC5BD22F-0EC5-419C-AECD-1B99798BDE72}" dt="2022-07-07T17:35:36.618" v="4579"/>
        <pc:sldMkLst>
          <pc:docMk/>
          <pc:sldMk cId="3964088587" sldId="257"/>
        </pc:sldMkLst>
        <pc:spChg chg="del">
          <ac:chgData name="Eric Fazzini" userId="cef965a1-0f05-4d43-8a61-638ef79a6fe0" providerId="ADAL" clId="{AC5BD22F-0EC5-419C-AECD-1B99798BDE72}" dt="2022-07-07T15:05:43.432" v="1" actId="478"/>
          <ac:spMkLst>
            <pc:docMk/>
            <pc:sldMk cId="3964088587" sldId="257"/>
            <ac:spMk id="2" creationId="{6ECD3760-FCFF-46AD-8F51-95F7AB0BF148}"/>
          </ac:spMkLst>
        </pc:spChg>
        <pc:spChg chg="del">
          <ac:chgData name="Eric Fazzini" userId="cef965a1-0f05-4d43-8a61-638ef79a6fe0" providerId="ADAL" clId="{AC5BD22F-0EC5-419C-AECD-1B99798BDE72}" dt="2022-07-07T15:05:46.835" v="3" actId="478"/>
          <ac:spMkLst>
            <pc:docMk/>
            <pc:sldMk cId="3964088587" sldId="257"/>
            <ac:spMk id="3" creationId="{C5DF93E9-CB68-45C4-B936-D01F038EA216}"/>
          </ac:spMkLst>
        </pc:spChg>
        <pc:spChg chg="del">
          <ac:chgData name="Eric Fazzini" userId="cef965a1-0f05-4d43-8a61-638ef79a6fe0" providerId="ADAL" clId="{AC5BD22F-0EC5-419C-AECD-1B99798BDE72}" dt="2022-07-07T15:05:47.777" v="4" actId="478"/>
          <ac:spMkLst>
            <pc:docMk/>
            <pc:sldMk cId="3964088587" sldId="257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AC5BD22F-0EC5-419C-AECD-1B99798BDE72}" dt="2022-07-07T15:05:45.215" v="2" actId="478"/>
          <ac:spMkLst>
            <pc:docMk/>
            <pc:sldMk cId="3964088587" sldId="257"/>
            <ac:spMk id="7" creationId="{D3F9B448-C86E-0527-2F83-D97B7888D74C}"/>
          </ac:spMkLst>
        </pc:spChg>
        <pc:spChg chg="del">
          <ac:chgData name="Eric Fazzini" userId="cef965a1-0f05-4d43-8a61-638ef79a6fe0" providerId="ADAL" clId="{AC5BD22F-0EC5-419C-AECD-1B99798BDE72}" dt="2022-07-07T17:35:28.681" v="4578" actId="478"/>
          <ac:spMkLst>
            <pc:docMk/>
            <pc:sldMk cId="3964088587" sldId="257"/>
            <ac:spMk id="8" creationId="{D3518480-6EDA-46F0-0CCE-CAA7EBB915F7}"/>
          </ac:spMkLst>
        </pc:spChg>
        <pc:spChg chg="add del mod">
          <ac:chgData name="Eric Fazzini" userId="cef965a1-0f05-4d43-8a61-638ef79a6fe0" providerId="ADAL" clId="{AC5BD22F-0EC5-419C-AECD-1B99798BDE72}" dt="2022-07-07T15:05:49.111" v="5" actId="478"/>
          <ac:spMkLst>
            <pc:docMk/>
            <pc:sldMk cId="3964088587" sldId="257"/>
            <ac:spMk id="10" creationId="{31DCA2B5-5901-7DE1-8CF4-A954E0070B3F}"/>
          </ac:spMkLst>
        </pc:spChg>
        <pc:spChg chg="add mod">
          <ac:chgData name="Eric Fazzini" userId="cef965a1-0f05-4d43-8a61-638ef79a6fe0" providerId="ADAL" clId="{AC5BD22F-0EC5-419C-AECD-1B99798BDE72}" dt="2022-07-07T15:08:33.659" v="19" actId="20577"/>
          <ac:spMkLst>
            <pc:docMk/>
            <pc:sldMk cId="3964088587" sldId="257"/>
            <ac:spMk id="11" creationId="{F1BDFC0A-0511-61BA-64F5-E15215461065}"/>
          </ac:spMkLst>
        </pc:spChg>
        <pc:spChg chg="add mod">
          <ac:chgData name="Eric Fazzini" userId="cef965a1-0f05-4d43-8a61-638ef79a6fe0" providerId="ADAL" clId="{AC5BD22F-0EC5-419C-AECD-1B99798BDE72}" dt="2022-07-07T15:13:03.700" v="60" actId="1076"/>
          <ac:spMkLst>
            <pc:docMk/>
            <pc:sldMk cId="3964088587" sldId="257"/>
            <ac:spMk id="12" creationId="{9A0E15E0-4B20-F5EF-AB27-7DEF6F6AD750}"/>
          </ac:spMkLst>
        </pc:spChg>
        <pc:spChg chg="add mod">
          <ac:chgData name="Eric Fazzini" userId="cef965a1-0f05-4d43-8a61-638ef79a6fe0" providerId="ADAL" clId="{AC5BD22F-0EC5-419C-AECD-1B99798BDE72}" dt="2022-07-07T17:35:36.618" v="4579"/>
          <ac:spMkLst>
            <pc:docMk/>
            <pc:sldMk cId="3964088587" sldId="257"/>
            <ac:spMk id="13" creationId="{411B8004-6AAD-3D52-F332-E4BB1216A12D}"/>
          </ac:spMkLst>
        </pc:spChg>
      </pc:sldChg>
      <pc:sldChg chg="modSp mod">
        <pc:chgData name="Eric Fazzini" userId="cef965a1-0f05-4d43-8a61-638ef79a6fe0" providerId="ADAL" clId="{AC5BD22F-0EC5-419C-AECD-1B99798BDE72}" dt="2022-07-07T20:21:11.868" v="7126" actId="20577"/>
        <pc:sldMkLst>
          <pc:docMk/>
          <pc:sldMk cId="112638679" sldId="260"/>
        </pc:sldMkLst>
        <pc:spChg chg="mod">
          <ac:chgData name="Eric Fazzini" userId="cef965a1-0f05-4d43-8a61-638ef79a6fe0" providerId="ADAL" clId="{AC5BD22F-0EC5-419C-AECD-1B99798BDE72}" dt="2022-07-07T16:27:34.140" v="1607" actId="20577"/>
          <ac:spMkLst>
            <pc:docMk/>
            <pc:sldMk cId="112638679" sldId="260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20:21:11.868" v="7126" actId="20577"/>
          <ac:spMkLst>
            <pc:docMk/>
            <pc:sldMk cId="112638679" sldId="260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6:29:18.483" v="1613" actId="20577"/>
          <ac:spMkLst>
            <pc:docMk/>
            <pc:sldMk cId="112638679" sldId="260"/>
            <ac:spMk id="6" creationId="{F79E3866-721E-48C7-BE2D-60AAD8D82E13}"/>
          </ac:spMkLst>
        </pc:spChg>
      </pc:sldChg>
      <pc:sldChg chg="addSp delSp modSp mod">
        <pc:chgData name="Eric Fazzini" userId="cef965a1-0f05-4d43-8a61-638ef79a6fe0" providerId="ADAL" clId="{AC5BD22F-0EC5-419C-AECD-1B99798BDE72}" dt="2022-07-07T21:01:35.494" v="7174" actId="1076"/>
        <pc:sldMkLst>
          <pc:docMk/>
          <pc:sldMk cId="1580229931" sldId="261"/>
        </pc:sldMkLst>
        <pc:spChg chg="mod">
          <ac:chgData name="Eric Fazzini" userId="cef965a1-0f05-4d43-8a61-638ef79a6fe0" providerId="ADAL" clId="{AC5BD22F-0EC5-419C-AECD-1B99798BDE72}" dt="2022-07-07T18:31:17.068" v="5535" actId="20577"/>
          <ac:spMkLst>
            <pc:docMk/>
            <pc:sldMk cId="1580229931" sldId="261"/>
            <ac:spMk id="2" creationId="{6ECD3760-FCFF-46AD-8F51-95F7AB0BF148}"/>
          </ac:spMkLst>
        </pc:spChg>
        <pc:picChg chg="add del">
          <ac:chgData name="Eric Fazzini" userId="cef965a1-0f05-4d43-8a61-638ef79a6fe0" providerId="ADAL" clId="{AC5BD22F-0EC5-419C-AECD-1B99798BDE72}" dt="2022-07-07T21:00:52.140" v="7169" actId="22"/>
          <ac:picMkLst>
            <pc:docMk/>
            <pc:sldMk cId="1580229931" sldId="261"/>
            <ac:picMk id="5" creationId="{C37E8713-5AEA-B7C1-93C4-065A13FBE0B3}"/>
          </ac:picMkLst>
        </pc:picChg>
        <pc:picChg chg="add mod">
          <ac:chgData name="Eric Fazzini" userId="cef965a1-0f05-4d43-8a61-638ef79a6fe0" providerId="ADAL" clId="{AC5BD22F-0EC5-419C-AECD-1B99798BDE72}" dt="2022-07-07T21:01:35.494" v="7174" actId="1076"/>
          <ac:picMkLst>
            <pc:docMk/>
            <pc:sldMk cId="1580229931" sldId="261"/>
            <ac:picMk id="7" creationId="{484B1BFB-9823-80F9-B74F-77A06344885E}"/>
          </ac:picMkLst>
        </pc:picChg>
        <pc:picChg chg="del">
          <ac:chgData name="Eric Fazzini" userId="cef965a1-0f05-4d43-8a61-638ef79a6fe0" providerId="ADAL" clId="{AC5BD22F-0EC5-419C-AECD-1B99798BDE72}" dt="2022-07-07T21:00:49.350" v="7167" actId="478"/>
          <ac:picMkLst>
            <pc:docMk/>
            <pc:sldMk cId="1580229931" sldId="261"/>
            <ac:picMk id="12" creationId="{078CACF9-FCCC-0127-E599-D31D3F7E66EF}"/>
          </ac:picMkLst>
        </pc:picChg>
      </pc:sldChg>
      <pc:sldChg chg="modSp mod">
        <pc:chgData name="Eric Fazzini" userId="cef965a1-0f05-4d43-8a61-638ef79a6fe0" providerId="ADAL" clId="{AC5BD22F-0EC5-419C-AECD-1B99798BDE72}" dt="2022-07-07T18:31:19.051" v="5536" actId="20577"/>
        <pc:sldMkLst>
          <pc:docMk/>
          <pc:sldMk cId="410055551" sldId="262"/>
        </pc:sldMkLst>
        <pc:spChg chg="mod">
          <ac:chgData name="Eric Fazzini" userId="cef965a1-0f05-4d43-8a61-638ef79a6fe0" providerId="ADAL" clId="{AC5BD22F-0EC5-419C-AECD-1B99798BDE72}" dt="2022-07-07T18:31:19.051" v="5536" actId="20577"/>
          <ac:spMkLst>
            <pc:docMk/>
            <pc:sldMk cId="410055551" sldId="262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7:47:52.304" v="4947" actId="207"/>
          <ac:spMkLst>
            <pc:docMk/>
            <pc:sldMk cId="410055551" sldId="262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8:25:05.354" v="5207" actId="20577"/>
          <ac:spMkLst>
            <pc:docMk/>
            <pc:sldMk cId="410055551" sldId="262"/>
            <ac:spMk id="6" creationId="{F79E3866-721E-48C7-BE2D-60AAD8D82E13}"/>
          </ac:spMkLst>
        </pc:spChg>
      </pc:sldChg>
      <pc:sldChg chg="modSp mod">
        <pc:chgData name="Eric Fazzini" userId="cef965a1-0f05-4d43-8a61-638ef79a6fe0" providerId="ADAL" clId="{AC5BD22F-0EC5-419C-AECD-1B99798BDE72}" dt="2022-07-07T18:31:21.692" v="5537" actId="20577"/>
        <pc:sldMkLst>
          <pc:docMk/>
          <pc:sldMk cId="195235143" sldId="264"/>
        </pc:sldMkLst>
        <pc:spChg chg="mod">
          <ac:chgData name="Eric Fazzini" userId="cef965a1-0f05-4d43-8a61-638ef79a6fe0" providerId="ADAL" clId="{AC5BD22F-0EC5-419C-AECD-1B99798BDE72}" dt="2022-07-07T18:31:21.692" v="5537" actId="20577"/>
          <ac:spMkLst>
            <pc:docMk/>
            <pc:sldMk cId="195235143" sldId="264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8:06:50.426" v="5099" actId="207"/>
          <ac:spMkLst>
            <pc:docMk/>
            <pc:sldMk cId="195235143" sldId="264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8:06:55.855" v="5101" actId="207"/>
          <ac:spMkLst>
            <pc:docMk/>
            <pc:sldMk cId="195235143" sldId="264"/>
            <ac:spMk id="6" creationId="{F79E3866-721E-48C7-BE2D-60AAD8D82E13}"/>
          </ac:spMkLst>
        </pc:spChg>
      </pc:sldChg>
      <pc:sldChg chg="modSp mod">
        <pc:chgData name="Eric Fazzini" userId="cef965a1-0f05-4d43-8a61-638ef79a6fe0" providerId="ADAL" clId="{AC5BD22F-0EC5-419C-AECD-1B99798BDE72}" dt="2022-07-07T18:31:24.441" v="5538" actId="20577"/>
        <pc:sldMkLst>
          <pc:docMk/>
          <pc:sldMk cId="1841191819" sldId="265"/>
        </pc:sldMkLst>
        <pc:spChg chg="mod">
          <ac:chgData name="Eric Fazzini" userId="cef965a1-0f05-4d43-8a61-638ef79a6fe0" providerId="ADAL" clId="{AC5BD22F-0EC5-419C-AECD-1B99798BDE72}" dt="2022-07-07T18:31:24.441" v="5538" actId="20577"/>
          <ac:spMkLst>
            <pc:docMk/>
            <pc:sldMk cId="1841191819" sldId="265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8:11:30.673" v="5166" actId="207"/>
          <ac:spMkLst>
            <pc:docMk/>
            <pc:sldMk cId="1841191819" sldId="265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8:11:33.916" v="5167" actId="207"/>
          <ac:spMkLst>
            <pc:docMk/>
            <pc:sldMk cId="1841191819" sldId="265"/>
            <ac:spMk id="6" creationId="{F79E3866-721E-48C7-BE2D-60AAD8D82E13}"/>
          </ac:spMkLst>
        </pc:spChg>
      </pc:sldChg>
      <pc:sldChg chg="modSp mod">
        <pc:chgData name="Eric Fazzini" userId="cef965a1-0f05-4d43-8a61-638ef79a6fe0" providerId="ADAL" clId="{AC5BD22F-0EC5-419C-AECD-1B99798BDE72}" dt="2022-07-07T19:52:08.555" v="6674" actId="20577"/>
        <pc:sldMkLst>
          <pc:docMk/>
          <pc:sldMk cId="2774544199" sldId="266"/>
        </pc:sldMkLst>
        <pc:spChg chg="mod">
          <ac:chgData name="Eric Fazzini" userId="cef965a1-0f05-4d43-8a61-638ef79a6fe0" providerId="ADAL" clId="{AC5BD22F-0EC5-419C-AECD-1B99798BDE72}" dt="2022-07-07T19:52:08.555" v="6674" actId="20577"/>
          <ac:spMkLst>
            <pc:docMk/>
            <pc:sldMk cId="2774544199" sldId="266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9:34:29.700" v="6103" actId="20577"/>
          <ac:spMkLst>
            <pc:docMk/>
            <pc:sldMk cId="2774544199" sldId="266"/>
            <ac:spMk id="3" creationId="{C5DF93E9-CB68-45C4-B936-D01F038EA216}"/>
          </ac:spMkLst>
        </pc:spChg>
      </pc:sldChg>
      <pc:sldChg chg="addSp delSp modSp mod">
        <pc:chgData name="Eric Fazzini" userId="cef965a1-0f05-4d43-8a61-638ef79a6fe0" providerId="ADAL" clId="{AC5BD22F-0EC5-419C-AECD-1B99798BDE72}" dt="2022-07-07T19:52:24.041" v="6675" actId="20577"/>
        <pc:sldMkLst>
          <pc:docMk/>
          <pc:sldMk cId="2263126699" sldId="267"/>
        </pc:sldMkLst>
        <pc:spChg chg="mod">
          <ac:chgData name="Eric Fazzini" userId="cef965a1-0f05-4d43-8a61-638ef79a6fe0" providerId="ADAL" clId="{AC5BD22F-0EC5-419C-AECD-1B99798BDE72}" dt="2022-07-07T19:52:24.041" v="6675" actId="20577"/>
          <ac:spMkLst>
            <pc:docMk/>
            <pc:sldMk cId="2263126699" sldId="267"/>
            <ac:spMk id="2" creationId="{6ECD3760-FCFF-46AD-8F51-95F7AB0BF148}"/>
          </ac:spMkLst>
        </pc:spChg>
        <pc:picChg chg="del">
          <ac:chgData name="Eric Fazzini" userId="cef965a1-0f05-4d43-8a61-638ef79a6fe0" providerId="ADAL" clId="{AC5BD22F-0EC5-419C-AECD-1B99798BDE72}" dt="2022-07-07T19:40:51.959" v="6413" actId="478"/>
          <ac:picMkLst>
            <pc:docMk/>
            <pc:sldMk cId="2263126699" sldId="267"/>
            <ac:picMk id="6" creationId="{F9F9E4C9-5C07-408E-F708-1469B3AE46A5}"/>
          </ac:picMkLst>
        </pc:picChg>
        <pc:picChg chg="add mod">
          <ac:chgData name="Eric Fazzini" userId="cef965a1-0f05-4d43-8a61-638ef79a6fe0" providerId="ADAL" clId="{AC5BD22F-0EC5-419C-AECD-1B99798BDE72}" dt="2022-07-07T19:41:22.439" v="6419" actId="1076"/>
          <ac:picMkLst>
            <pc:docMk/>
            <pc:sldMk cId="2263126699" sldId="267"/>
            <ac:picMk id="7" creationId="{09F8B1D9-98C7-6F25-3D42-AEEB73B7A05A}"/>
          </ac:picMkLst>
        </pc:picChg>
      </pc:sldChg>
      <pc:sldChg chg="modSp del mod">
        <pc:chgData name="Eric Fazzini" userId="cef965a1-0f05-4d43-8a61-638ef79a6fe0" providerId="ADAL" clId="{AC5BD22F-0EC5-419C-AECD-1B99798BDE72}" dt="2022-07-07T19:36:11.688" v="6143" actId="2696"/>
        <pc:sldMkLst>
          <pc:docMk/>
          <pc:sldMk cId="2039358538" sldId="268"/>
        </pc:sldMkLst>
        <pc:spChg chg="mod">
          <ac:chgData name="Eric Fazzini" userId="cef965a1-0f05-4d43-8a61-638ef79a6fe0" providerId="ADAL" clId="{AC5BD22F-0EC5-419C-AECD-1B99798BDE72}" dt="2022-07-07T15:12:03.892" v="42" actId="207"/>
          <ac:spMkLst>
            <pc:docMk/>
            <pc:sldMk cId="2039358538" sldId="268"/>
            <ac:spMk id="2" creationId="{6ECD3760-FCFF-46AD-8F51-95F7AB0BF148}"/>
          </ac:spMkLst>
        </pc:spChg>
      </pc:sldChg>
      <pc:sldChg chg="addSp delSp modSp mod">
        <pc:chgData name="Eric Fazzini" userId="cef965a1-0f05-4d43-8a61-638ef79a6fe0" providerId="ADAL" clId="{AC5BD22F-0EC5-419C-AECD-1B99798BDE72}" dt="2022-07-07T19:52:44.076" v="6677" actId="20577"/>
        <pc:sldMkLst>
          <pc:docMk/>
          <pc:sldMk cId="595801501" sldId="269"/>
        </pc:sldMkLst>
        <pc:spChg chg="mod">
          <ac:chgData name="Eric Fazzini" userId="cef965a1-0f05-4d43-8a61-638ef79a6fe0" providerId="ADAL" clId="{AC5BD22F-0EC5-419C-AECD-1B99798BDE72}" dt="2022-07-07T19:52:44.076" v="6677" actId="20577"/>
          <ac:spMkLst>
            <pc:docMk/>
            <pc:sldMk cId="595801501" sldId="269"/>
            <ac:spMk id="2" creationId="{6ECD3760-FCFF-46AD-8F51-95F7AB0BF148}"/>
          </ac:spMkLst>
        </pc:spChg>
        <pc:picChg chg="add mod">
          <ac:chgData name="Eric Fazzini" userId="cef965a1-0f05-4d43-8a61-638ef79a6fe0" providerId="ADAL" clId="{AC5BD22F-0EC5-419C-AECD-1B99798BDE72}" dt="2022-07-07T19:49:03.806" v="6629" actId="1076"/>
          <ac:picMkLst>
            <pc:docMk/>
            <pc:sldMk cId="595801501" sldId="269"/>
            <ac:picMk id="6" creationId="{15660B41-41F4-8950-D303-A8EE01A01973}"/>
          </ac:picMkLst>
        </pc:picChg>
        <pc:picChg chg="del">
          <ac:chgData name="Eric Fazzini" userId="cef965a1-0f05-4d43-8a61-638ef79a6fe0" providerId="ADAL" clId="{AC5BD22F-0EC5-419C-AECD-1B99798BDE72}" dt="2022-07-07T19:48:55.309" v="6625" actId="478"/>
          <ac:picMkLst>
            <pc:docMk/>
            <pc:sldMk cId="595801501" sldId="269"/>
            <ac:picMk id="9" creationId="{A1929054-4B9F-EAE4-6810-F2F9C5D1AE8F}"/>
          </ac:picMkLst>
        </pc:picChg>
      </pc:sldChg>
      <pc:sldChg chg="modSp mod ord">
        <pc:chgData name="Eric Fazzini" userId="cef965a1-0f05-4d43-8a61-638ef79a6fe0" providerId="ADAL" clId="{AC5BD22F-0EC5-419C-AECD-1B99798BDE72}" dt="2022-07-07T20:36:20.489" v="7139" actId="6549"/>
        <pc:sldMkLst>
          <pc:docMk/>
          <pc:sldMk cId="4006642257" sldId="270"/>
        </pc:sldMkLst>
        <pc:spChg chg="mod">
          <ac:chgData name="Eric Fazzini" userId="cef965a1-0f05-4d43-8a61-638ef79a6fe0" providerId="ADAL" clId="{AC5BD22F-0EC5-419C-AECD-1B99798BDE72}" dt="2022-07-07T20:36:20.489" v="7139" actId="6549"/>
          <ac:spMkLst>
            <pc:docMk/>
            <pc:sldMk cId="4006642257" sldId="270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9:54:42.558" v="6707" actId="20577"/>
          <ac:spMkLst>
            <pc:docMk/>
            <pc:sldMk cId="4006642257" sldId="270"/>
            <ac:spMk id="6" creationId="{693BD2AA-D9EB-1FC3-2145-4318EE770E39}"/>
          </ac:spMkLst>
        </pc:spChg>
        <pc:spChg chg="mod">
          <ac:chgData name="Eric Fazzini" userId="cef965a1-0f05-4d43-8a61-638ef79a6fe0" providerId="ADAL" clId="{AC5BD22F-0EC5-419C-AECD-1B99798BDE72}" dt="2022-07-07T19:56:30.215" v="6709" actId="20577"/>
          <ac:spMkLst>
            <pc:docMk/>
            <pc:sldMk cId="4006642257" sldId="270"/>
            <ac:spMk id="7" creationId="{65B472B6-F936-7906-FCD6-E6139CF1CEB1}"/>
          </ac:spMkLst>
        </pc:spChg>
        <pc:spChg chg="mod">
          <ac:chgData name="Eric Fazzini" userId="cef965a1-0f05-4d43-8a61-638ef79a6fe0" providerId="ADAL" clId="{AC5BD22F-0EC5-419C-AECD-1B99798BDE72}" dt="2022-07-07T19:51:18.081" v="6660" actId="207"/>
          <ac:spMkLst>
            <pc:docMk/>
            <pc:sldMk cId="4006642257" sldId="270"/>
            <ac:spMk id="9" creationId="{65CE2EF5-1426-E1FF-8105-6A70215A5D11}"/>
          </ac:spMkLst>
        </pc:spChg>
      </pc:sldChg>
      <pc:sldChg chg="addSp delSp modSp add mod">
        <pc:chgData name="Eric Fazzini" userId="cef965a1-0f05-4d43-8a61-638ef79a6fe0" providerId="ADAL" clId="{AC5BD22F-0EC5-419C-AECD-1B99798BDE72}" dt="2022-07-07T15:58:17.155" v="557" actId="1076"/>
        <pc:sldMkLst>
          <pc:docMk/>
          <pc:sldMk cId="901148130" sldId="271"/>
        </pc:sldMkLst>
        <pc:spChg chg="mod">
          <ac:chgData name="Eric Fazzini" userId="cef965a1-0f05-4d43-8a61-638ef79a6fe0" providerId="ADAL" clId="{AC5BD22F-0EC5-419C-AECD-1B99798BDE72}" dt="2022-07-07T15:22:58.462" v="88" actId="207"/>
          <ac:spMkLst>
            <pc:docMk/>
            <pc:sldMk cId="901148130" sldId="271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5:42:35" v="529" actId="20577"/>
          <ac:spMkLst>
            <pc:docMk/>
            <pc:sldMk cId="901148130" sldId="271"/>
            <ac:spMk id="3" creationId="{C5DF93E9-CB68-45C4-B936-D01F038EA216}"/>
          </ac:spMkLst>
        </pc:spChg>
        <pc:spChg chg="del mod">
          <ac:chgData name="Eric Fazzini" userId="cef965a1-0f05-4d43-8a61-638ef79a6fe0" providerId="ADAL" clId="{AC5BD22F-0EC5-419C-AECD-1B99798BDE72}" dt="2022-07-07T15:43:36.895" v="530" actId="478"/>
          <ac:spMkLst>
            <pc:docMk/>
            <pc:sldMk cId="901148130" sldId="271"/>
            <ac:spMk id="6" creationId="{F79E3866-721E-48C7-BE2D-60AAD8D82E13}"/>
          </ac:spMkLst>
        </pc:spChg>
        <pc:picChg chg="add mod">
          <ac:chgData name="Eric Fazzini" userId="cef965a1-0f05-4d43-8a61-638ef79a6fe0" providerId="ADAL" clId="{AC5BD22F-0EC5-419C-AECD-1B99798BDE72}" dt="2022-07-07T15:58:17.155" v="557" actId="1076"/>
          <ac:picMkLst>
            <pc:docMk/>
            <pc:sldMk cId="901148130" sldId="271"/>
            <ac:picMk id="7" creationId="{8A47E0B9-D649-34BC-83D3-0CB20F53C38E}"/>
          </ac:picMkLst>
        </pc:picChg>
        <pc:picChg chg="add mod">
          <ac:chgData name="Eric Fazzini" userId="cef965a1-0f05-4d43-8a61-638ef79a6fe0" providerId="ADAL" clId="{AC5BD22F-0EC5-419C-AECD-1B99798BDE72}" dt="2022-07-07T15:58:17.155" v="557" actId="1076"/>
          <ac:picMkLst>
            <pc:docMk/>
            <pc:sldMk cId="901148130" sldId="271"/>
            <ac:picMk id="10" creationId="{8185120F-B49B-F913-DB4C-64A82B84861C}"/>
          </ac:picMkLst>
        </pc:picChg>
        <pc:picChg chg="add mod">
          <ac:chgData name="Eric Fazzini" userId="cef965a1-0f05-4d43-8a61-638ef79a6fe0" providerId="ADAL" clId="{AC5BD22F-0EC5-419C-AECD-1B99798BDE72}" dt="2022-07-07T15:58:17.155" v="557" actId="1076"/>
          <ac:picMkLst>
            <pc:docMk/>
            <pc:sldMk cId="901148130" sldId="271"/>
            <ac:picMk id="12" creationId="{BA563820-9F4D-001C-4C3C-5F02E3D97736}"/>
          </ac:picMkLst>
        </pc:picChg>
      </pc:sldChg>
      <pc:sldChg chg="addSp delSp modSp add mod">
        <pc:chgData name="Eric Fazzini" userId="cef965a1-0f05-4d43-8a61-638ef79a6fe0" providerId="ADAL" clId="{AC5BD22F-0EC5-419C-AECD-1B99798BDE72}" dt="2022-07-07T18:30:45.450" v="5527" actId="20577"/>
        <pc:sldMkLst>
          <pc:docMk/>
          <pc:sldMk cId="1828896714" sldId="272"/>
        </pc:sldMkLst>
        <pc:spChg chg="mod">
          <ac:chgData name="Eric Fazzini" userId="cef965a1-0f05-4d43-8a61-638ef79a6fe0" providerId="ADAL" clId="{AC5BD22F-0EC5-419C-AECD-1B99798BDE72}" dt="2022-07-07T18:30:45.450" v="5527" actId="20577"/>
          <ac:spMkLst>
            <pc:docMk/>
            <pc:sldMk cId="1828896714" sldId="272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6:38:38.013" v="2192" actId="20577"/>
          <ac:spMkLst>
            <pc:docMk/>
            <pc:sldMk cId="1828896714" sldId="272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6:39:10.957" v="2231" actId="207"/>
          <ac:spMkLst>
            <pc:docMk/>
            <pc:sldMk cId="1828896714" sldId="272"/>
            <ac:spMk id="6" creationId="{F79E3866-721E-48C7-BE2D-60AAD8D82E13}"/>
          </ac:spMkLst>
        </pc:spChg>
        <pc:picChg chg="add del mod">
          <ac:chgData name="Eric Fazzini" userId="cef965a1-0f05-4d43-8a61-638ef79a6fe0" providerId="ADAL" clId="{AC5BD22F-0EC5-419C-AECD-1B99798BDE72}" dt="2022-07-07T16:41:03.486" v="2234" actId="478"/>
          <ac:picMkLst>
            <pc:docMk/>
            <pc:sldMk cId="1828896714" sldId="272"/>
            <ac:picMk id="7" creationId="{3D6E7221-BE49-91A4-4057-BEC92C8E70B3}"/>
          </ac:picMkLst>
        </pc:picChg>
        <pc:picChg chg="add del mod">
          <ac:chgData name="Eric Fazzini" userId="cef965a1-0f05-4d43-8a61-638ef79a6fe0" providerId="ADAL" clId="{AC5BD22F-0EC5-419C-AECD-1B99798BDE72}" dt="2022-07-07T16:42:18.286" v="2240" actId="478"/>
          <ac:picMkLst>
            <pc:docMk/>
            <pc:sldMk cId="1828896714" sldId="272"/>
            <ac:picMk id="10" creationId="{630D8805-1249-2500-5829-65E141C08BFB}"/>
          </ac:picMkLst>
        </pc:picChg>
        <pc:picChg chg="add del mod">
          <ac:chgData name="Eric Fazzini" userId="cef965a1-0f05-4d43-8a61-638ef79a6fe0" providerId="ADAL" clId="{AC5BD22F-0EC5-419C-AECD-1B99798BDE72}" dt="2022-07-07T16:43:28.544" v="2246" actId="478"/>
          <ac:picMkLst>
            <pc:docMk/>
            <pc:sldMk cId="1828896714" sldId="272"/>
            <ac:picMk id="12" creationId="{2EC877D4-308D-931C-D236-B863371FDD33}"/>
          </ac:picMkLst>
        </pc:picChg>
        <pc:picChg chg="add mod">
          <ac:chgData name="Eric Fazzini" userId="cef965a1-0f05-4d43-8a61-638ef79a6fe0" providerId="ADAL" clId="{AC5BD22F-0EC5-419C-AECD-1B99798BDE72}" dt="2022-07-07T16:43:42.152" v="2251" actId="1076"/>
          <ac:picMkLst>
            <pc:docMk/>
            <pc:sldMk cId="1828896714" sldId="272"/>
            <ac:picMk id="14" creationId="{12D38C09-CEE0-C4A4-6F0A-3570DEE01016}"/>
          </ac:picMkLst>
        </pc:picChg>
      </pc:sldChg>
      <pc:sldChg chg="add del ord">
        <pc:chgData name="Eric Fazzini" userId="cef965a1-0f05-4d43-8a61-638ef79a6fe0" providerId="ADAL" clId="{AC5BD22F-0EC5-419C-AECD-1B99798BDE72}" dt="2022-07-07T15:22:27.480" v="64" actId="47"/>
        <pc:sldMkLst>
          <pc:docMk/>
          <pc:sldMk cId="3864947583" sldId="272"/>
        </pc:sldMkLst>
      </pc:sldChg>
      <pc:sldChg chg="modSp add mod ord">
        <pc:chgData name="Eric Fazzini" userId="cef965a1-0f05-4d43-8a61-638ef79a6fe0" providerId="ADAL" clId="{AC5BD22F-0EC5-419C-AECD-1B99798BDE72}" dt="2022-07-07T18:30:49.317" v="5530" actId="20577"/>
        <pc:sldMkLst>
          <pc:docMk/>
          <pc:sldMk cId="1977827887" sldId="273"/>
        </pc:sldMkLst>
        <pc:spChg chg="mod">
          <ac:chgData name="Eric Fazzini" userId="cef965a1-0f05-4d43-8a61-638ef79a6fe0" providerId="ADAL" clId="{AC5BD22F-0EC5-419C-AECD-1B99798BDE72}" dt="2022-07-07T18:30:49.317" v="5530" actId="20577"/>
          <ac:spMkLst>
            <pc:docMk/>
            <pc:sldMk cId="1977827887" sldId="273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8:16:35.105" v="5185" actId="20577"/>
          <ac:spMkLst>
            <pc:docMk/>
            <pc:sldMk cId="1977827887" sldId="273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8:17:26.490" v="5192" actId="20577"/>
          <ac:spMkLst>
            <pc:docMk/>
            <pc:sldMk cId="1977827887" sldId="273"/>
            <ac:spMk id="6" creationId="{F79E3866-721E-48C7-BE2D-60AAD8D82E13}"/>
          </ac:spMkLst>
        </pc:spChg>
      </pc:sldChg>
      <pc:sldChg chg="modSp add mod">
        <pc:chgData name="Eric Fazzini" userId="cef965a1-0f05-4d43-8a61-638ef79a6fe0" providerId="ADAL" clId="{AC5BD22F-0EC5-419C-AECD-1B99798BDE72}" dt="2022-07-07T20:25:19.138" v="7138" actId="20577"/>
        <pc:sldMkLst>
          <pc:docMk/>
          <pc:sldMk cId="1438462699" sldId="274"/>
        </pc:sldMkLst>
        <pc:spChg chg="mod">
          <ac:chgData name="Eric Fazzini" userId="cef965a1-0f05-4d43-8a61-638ef79a6fe0" providerId="ADAL" clId="{AC5BD22F-0EC5-419C-AECD-1B99798BDE72}" dt="2022-07-07T18:31:03.353" v="5533" actId="20577"/>
          <ac:spMkLst>
            <pc:docMk/>
            <pc:sldMk cId="1438462699" sldId="274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20:25:19.138" v="7138" actId="20577"/>
          <ac:spMkLst>
            <pc:docMk/>
            <pc:sldMk cId="1438462699" sldId="274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8:21:18.291" v="5204" actId="20577"/>
          <ac:spMkLst>
            <pc:docMk/>
            <pc:sldMk cId="1438462699" sldId="274"/>
            <ac:spMk id="6" creationId="{F79E3866-721E-48C7-BE2D-60AAD8D82E13}"/>
          </ac:spMkLst>
        </pc:spChg>
      </pc:sldChg>
      <pc:sldChg chg="modSp add mod">
        <pc:chgData name="Eric Fazzini" userId="cef965a1-0f05-4d43-8a61-638ef79a6fe0" providerId="ADAL" clId="{AC5BD22F-0EC5-419C-AECD-1B99798BDE72}" dt="2022-07-07T18:31:14.693" v="5534" actId="20577"/>
        <pc:sldMkLst>
          <pc:docMk/>
          <pc:sldMk cId="424560846" sldId="275"/>
        </pc:sldMkLst>
        <pc:spChg chg="mod">
          <ac:chgData name="Eric Fazzini" userId="cef965a1-0f05-4d43-8a61-638ef79a6fe0" providerId="ADAL" clId="{AC5BD22F-0EC5-419C-AECD-1B99798BDE72}" dt="2022-07-07T18:31:14.693" v="5534" actId="20577"/>
          <ac:spMkLst>
            <pc:docMk/>
            <pc:sldMk cId="424560846" sldId="275"/>
            <ac:spMk id="2" creationId="{6ECD3760-FCFF-46AD-8F51-95F7AB0BF148}"/>
          </ac:spMkLst>
        </pc:spChg>
        <pc:spChg chg="mod">
          <ac:chgData name="Eric Fazzini" userId="cef965a1-0f05-4d43-8a61-638ef79a6fe0" providerId="ADAL" clId="{AC5BD22F-0EC5-419C-AECD-1B99798BDE72}" dt="2022-07-07T18:22:32.330" v="5206" actId="20577"/>
          <ac:spMkLst>
            <pc:docMk/>
            <pc:sldMk cId="424560846" sldId="275"/>
            <ac:spMk id="3" creationId="{C5DF93E9-CB68-45C4-B936-D01F038EA216}"/>
          </ac:spMkLst>
        </pc:spChg>
        <pc:spChg chg="mod">
          <ac:chgData name="Eric Fazzini" userId="cef965a1-0f05-4d43-8a61-638ef79a6fe0" providerId="ADAL" clId="{AC5BD22F-0EC5-419C-AECD-1B99798BDE72}" dt="2022-07-07T17:44:58.542" v="4943" actId="20577"/>
          <ac:spMkLst>
            <pc:docMk/>
            <pc:sldMk cId="424560846" sldId="275"/>
            <ac:spMk id="6" creationId="{F79E3866-721E-48C7-BE2D-60AAD8D82E13}"/>
          </ac:spMkLst>
        </pc:spChg>
      </pc:sldChg>
      <pc:sldChg chg="add del">
        <pc:chgData name="Eric Fazzini" userId="cef965a1-0f05-4d43-8a61-638ef79a6fe0" providerId="ADAL" clId="{AC5BD22F-0EC5-419C-AECD-1B99798BDE72}" dt="2022-07-07T18:04:55.413" v="5098" actId="47"/>
        <pc:sldMkLst>
          <pc:docMk/>
          <pc:sldMk cId="930440962" sldId="276"/>
        </pc:sldMkLst>
      </pc:sldChg>
      <pc:sldChg chg="modSp add mod ord">
        <pc:chgData name="Eric Fazzini" userId="cef965a1-0f05-4d43-8a61-638ef79a6fe0" providerId="ADAL" clId="{AC5BD22F-0EC5-419C-AECD-1B99798BDE72}" dt="2022-07-07T18:31:47.913" v="5550" actId="115"/>
        <pc:sldMkLst>
          <pc:docMk/>
          <pc:sldMk cId="1833498061" sldId="276"/>
        </pc:sldMkLst>
        <pc:spChg chg="mod">
          <ac:chgData name="Eric Fazzini" userId="cef965a1-0f05-4d43-8a61-638ef79a6fe0" providerId="ADAL" clId="{AC5BD22F-0EC5-419C-AECD-1B99798BDE72}" dt="2022-07-07T18:30:19.329" v="5521" actId="113"/>
          <ac:spMkLst>
            <pc:docMk/>
            <pc:sldMk cId="1833498061" sldId="276"/>
            <ac:spMk id="11" creationId="{F1BDFC0A-0511-61BA-64F5-E15215461065}"/>
          </ac:spMkLst>
        </pc:spChg>
        <pc:spChg chg="mod">
          <ac:chgData name="Eric Fazzini" userId="cef965a1-0f05-4d43-8a61-638ef79a6fe0" providerId="ADAL" clId="{AC5BD22F-0EC5-419C-AECD-1B99798BDE72}" dt="2022-07-07T18:31:47.913" v="5550" actId="115"/>
          <ac:spMkLst>
            <pc:docMk/>
            <pc:sldMk cId="1833498061" sldId="276"/>
            <ac:spMk id="12" creationId="{9A0E15E0-4B20-F5EF-AB27-7DEF6F6AD750}"/>
          </ac:spMkLst>
        </pc:spChg>
      </pc:sldChg>
      <pc:sldChg chg="modSp add mod ord">
        <pc:chgData name="Eric Fazzini" userId="cef965a1-0f05-4d43-8a61-638ef79a6fe0" providerId="ADAL" clId="{AC5BD22F-0EC5-419C-AECD-1B99798BDE72}" dt="2022-07-07T20:06:58.034" v="6836" actId="113"/>
        <pc:sldMkLst>
          <pc:docMk/>
          <pc:sldMk cId="1668801367" sldId="277"/>
        </pc:sldMkLst>
        <pc:spChg chg="mod">
          <ac:chgData name="Eric Fazzini" userId="cef965a1-0f05-4d43-8a61-638ef79a6fe0" providerId="ADAL" clId="{AC5BD22F-0EC5-419C-AECD-1B99798BDE72}" dt="2022-07-07T19:25:20.849" v="5723" actId="6549"/>
          <ac:spMkLst>
            <pc:docMk/>
            <pc:sldMk cId="1668801367" sldId="277"/>
            <ac:spMk id="11" creationId="{F1BDFC0A-0511-61BA-64F5-E15215461065}"/>
          </ac:spMkLst>
        </pc:spChg>
        <pc:spChg chg="mod">
          <ac:chgData name="Eric Fazzini" userId="cef965a1-0f05-4d43-8a61-638ef79a6fe0" providerId="ADAL" clId="{AC5BD22F-0EC5-419C-AECD-1B99798BDE72}" dt="2022-07-07T20:06:58.034" v="6836" actId="113"/>
          <ac:spMkLst>
            <pc:docMk/>
            <pc:sldMk cId="1668801367" sldId="277"/>
            <ac:spMk id="12" creationId="{9A0E15E0-4B20-F5EF-AB27-7DEF6F6AD750}"/>
          </ac:spMkLst>
        </pc:spChg>
      </pc:sldChg>
      <pc:sldChg chg="addSp delSp modSp add mod">
        <pc:chgData name="Eric Fazzini" userId="cef965a1-0f05-4d43-8a61-638ef79a6fe0" providerId="ADAL" clId="{AC5BD22F-0EC5-419C-AECD-1B99798BDE72}" dt="2022-07-07T19:52:27.332" v="6676" actId="20577"/>
        <pc:sldMkLst>
          <pc:docMk/>
          <pc:sldMk cId="1176039668" sldId="278"/>
        </pc:sldMkLst>
        <pc:spChg chg="mod">
          <ac:chgData name="Eric Fazzini" userId="cef965a1-0f05-4d43-8a61-638ef79a6fe0" providerId="ADAL" clId="{AC5BD22F-0EC5-419C-AECD-1B99798BDE72}" dt="2022-07-07T19:52:27.332" v="6676" actId="20577"/>
          <ac:spMkLst>
            <pc:docMk/>
            <pc:sldMk cId="1176039668" sldId="278"/>
            <ac:spMk id="2" creationId="{6ECD3760-FCFF-46AD-8F51-95F7AB0BF148}"/>
          </ac:spMkLst>
        </pc:spChg>
        <pc:picChg chg="del">
          <ac:chgData name="Eric Fazzini" userId="cef965a1-0f05-4d43-8a61-638ef79a6fe0" providerId="ADAL" clId="{AC5BD22F-0EC5-419C-AECD-1B99798BDE72}" dt="2022-07-07T19:41:26.454" v="6420" actId="478"/>
          <ac:picMkLst>
            <pc:docMk/>
            <pc:sldMk cId="1176039668" sldId="278"/>
            <ac:picMk id="6" creationId="{F9F9E4C9-5C07-408E-F708-1469B3AE46A5}"/>
          </ac:picMkLst>
        </pc:picChg>
        <pc:picChg chg="add mod">
          <ac:chgData name="Eric Fazzini" userId="cef965a1-0f05-4d43-8a61-638ef79a6fe0" providerId="ADAL" clId="{AC5BD22F-0EC5-419C-AECD-1B99798BDE72}" dt="2022-07-07T19:42:05.669" v="6426" actId="14100"/>
          <ac:picMkLst>
            <pc:docMk/>
            <pc:sldMk cId="1176039668" sldId="278"/>
            <ac:picMk id="7" creationId="{6B7B7CF3-0468-E737-5CAF-8346719F86E3}"/>
          </ac:picMkLst>
        </pc:picChg>
      </pc:sldChg>
      <pc:sldChg chg="addSp delSp modSp add mod ord">
        <pc:chgData name="Eric Fazzini" userId="cef965a1-0f05-4d43-8a61-638ef79a6fe0" providerId="ADAL" clId="{AC5BD22F-0EC5-419C-AECD-1B99798BDE72}" dt="2022-07-07T20:05:37.061" v="6780" actId="1076"/>
        <pc:sldMkLst>
          <pc:docMk/>
          <pc:sldMk cId="846745921" sldId="279"/>
        </pc:sldMkLst>
        <pc:spChg chg="mod">
          <ac:chgData name="Eric Fazzini" userId="cef965a1-0f05-4d43-8a61-638ef79a6fe0" providerId="ADAL" clId="{AC5BD22F-0EC5-419C-AECD-1B99798BDE72}" dt="2022-07-07T19:59:46.223" v="6772" actId="20577"/>
          <ac:spMkLst>
            <pc:docMk/>
            <pc:sldMk cId="846745921" sldId="279"/>
            <ac:spMk id="2" creationId="{6ECD3760-FCFF-46AD-8F51-95F7AB0BF148}"/>
          </ac:spMkLst>
        </pc:spChg>
        <pc:picChg chg="add mod">
          <ac:chgData name="Eric Fazzini" userId="cef965a1-0f05-4d43-8a61-638ef79a6fe0" providerId="ADAL" clId="{AC5BD22F-0EC5-419C-AECD-1B99798BDE72}" dt="2022-07-07T20:05:37.061" v="6780" actId="1076"/>
          <ac:picMkLst>
            <pc:docMk/>
            <pc:sldMk cId="846745921" sldId="279"/>
            <ac:picMk id="4" creationId="{6D2F4E49-A07A-91F2-3A44-ACAC1117DC95}"/>
          </ac:picMkLst>
        </pc:picChg>
        <pc:picChg chg="add mod">
          <ac:chgData name="Eric Fazzini" userId="cef965a1-0f05-4d43-8a61-638ef79a6fe0" providerId="ADAL" clId="{AC5BD22F-0EC5-419C-AECD-1B99798BDE72}" dt="2022-07-07T20:00:38.254" v="6777" actId="1076"/>
          <ac:picMkLst>
            <pc:docMk/>
            <pc:sldMk cId="846745921" sldId="279"/>
            <ac:picMk id="6" creationId="{917A87A6-213B-D572-63D6-B7625DDDCDD0}"/>
          </ac:picMkLst>
        </pc:picChg>
        <pc:picChg chg="del">
          <ac:chgData name="Eric Fazzini" userId="cef965a1-0f05-4d43-8a61-638ef79a6fe0" providerId="ADAL" clId="{AC5BD22F-0EC5-419C-AECD-1B99798BDE72}" dt="2022-07-07T19:58:59.530" v="6736" actId="478"/>
          <ac:picMkLst>
            <pc:docMk/>
            <pc:sldMk cId="846745921" sldId="279"/>
            <ac:picMk id="7" creationId="{09F8B1D9-98C7-6F25-3D42-AEEB73B7A05A}"/>
          </ac:picMkLst>
        </pc:picChg>
      </pc:sldChg>
      <pc:sldChg chg="add del">
        <pc:chgData name="Eric Fazzini" userId="cef965a1-0f05-4d43-8a61-638ef79a6fe0" providerId="ADAL" clId="{AC5BD22F-0EC5-419C-AECD-1B99798BDE72}" dt="2022-07-07T19:53:27.340" v="6688" actId="2696"/>
        <pc:sldMkLst>
          <pc:docMk/>
          <pc:sldMk cId="2277551511" sldId="279"/>
        </pc:sldMkLst>
      </pc:sldChg>
      <pc:sldChg chg="addSp modSp add mod ord">
        <pc:chgData name="Eric Fazzini" userId="cef965a1-0f05-4d43-8a61-638ef79a6fe0" providerId="ADAL" clId="{AC5BD22F-0EC5-419C-AECD-1B99798BDE72}" dt="2022-07-07T19:59:41.071" v="6758"/>
        <pc:sldMkLst>
          <pc:docMk/>
          <pc:sldMk cId="2859521615" sldId="280"/>
        </pc:sldMkLst>
        <pc:spChg chg="mod">
          <ac:chgData name="Eric Fazzini" userId="cef965a1-0f05-4d43-8a61-638ef79a6fe0" providerId="ADAL" clId="{AC5BD22F-0EC5-419C-AECD-1B99798BDE72}" dt="2022-07-07T19:59:38.063" v="6756"/>
          <ac:spMkLst>
            <pc:docMk/>
            <pc:sldMk cId="2859521615" sldId="280"/>
            <ac:spMk id="2" creationId="{6ECD3760-FCFF-46AD-8F51-95F7AB0BF148}"/>
          </ac:spMkLst>
        </pc:spChg>
        <pc:picChg chg="add mod">
          <ac:chgData name="Eric Fazzini" userId="cef965a1-0f05-4d43-8a61-638ef79a6fe0" providerId="ADAL" clId="{AC5BD22F-0EC5-419C-AECD-1B99798BDE72}" dt="2022-07-07T19:59:28.390" v="6755" actId="1076"/>
          <ac:picMkLst>
            <pc:docMk/>
            <pc:sldMk cId="2859521615" sldId="280"/>
            <ac:picMk id="6" creationId="{19D13D95-5A39-9891-00C3-707760742EE1}"/>
          </ac:picMkLst>
        </pc:picChg>
      </pc:sldChg>
      <pc:sldChg chg="modSp add del mod">
        <pc:chgData name="Eric Fazzini" userId="cef965a1-0f05-4d43-8a61-638ef79a6fe0" providerId="ADAL" clId="{AC5BD22F-0EC5-419C-AECD-1B99798BDE72}" dt="2022-07-07T19:49:31.838" v="6630" actId="2696"/>
        <pc:sldMkLst>
          <pc:docMk/>
          <pc:sldMk cId="4203795586" sldId="280"/>
        </pc:sldMkLst>
        <pc:spChg chg="mod">
          <ac:chgData name="Eric Fazzini" userId="cef965a1-0f05-4d43-8a61-638ef79a6fe0" providerId="ADAL" clId="{AC5BD22F-0EC5-419C-AECD-1B99798BDE72}" dt="2022-07-07T19:39:49.135" v="6389" actId="13926"/>
          <ac:spMkLst>
            <pc:docMk/>
            <pc:sldMk cId="4203795586" sldId="280"/>
            <ac:spMk id="2" creationId="{6ECD3760-FCFF-46AD-8F51-95F7AB0BF148}"/>
          </ac:spMkLst>
        </pc:spChg>
      </pc:sldChg>
      <pc:sldChg chg="modSp add del mod">
        <pc:chgData name="Eric Fazzini" userId="cef965a1-0f05-4d43-8a61-638ef79a6fe0" providerId="ADAL" clId="{AC5BD22F-0EC5-419C-AECD-1B99798BDE72}" dt="2022-07-07T19:53:49.661" v="6689" actId="2696"/>
        <pc:sldMkLst>
          <pc:docMk/>
          <pc:sldMk cId="320942725" sldId="281"/>
        </pc:sldMkLst>
        <pc:spChg chg="mod">
          <ac:chgData name="Eric Fazzini" userId="cef965a1-0f05-4d43-8a61-638ef79a6fe0" providerId="ADAL" clId="{AC5BD22F-0EC5-419C-AECD-1B99798BDE72}" dt="2022-07-07T19:53:16.120" v="6686" actId="20577"/>
          <ac:spMkLst>
            <pc:docMk/>
            <pc:sldMk cId="320942725" sldId="281"/>
            <ac:spMk id="2" creationId="{6ECD3760-FCFF-46AD-8F51-95F7AB0BF148}"/>
          </ac:spMkLst>
        </pc:spChg>
      </pc:sldChg>
      <pc:sldChg chg="modSp add mod ord">
        <pc:chgData name="Eric Fazzini" userId="cef965a1-0f05-4d43-8a61-638ef79a6fe0" providerId="ADAL" clId="{AC5BD22F-0EC5-419C-AECD-1B99798BDE72}" dt="2022-07-07T20:41:23.114" v="7166" actId="20577"/>
        <pc:sldMkLst>
          <pc:docMk/>
          <pc:sldMk cId="386761653" sldId="281"/>
        </pc:sldMkLst>
        <pc:spChg chg="mod">
          <ac:chgData name="Eric Fazzini" userId="cef965a1-0f05-4d43-8a61-638ef79a6fe0" providerId="ADAL" clId="{AC5BD22F-0EC5-419C-AECD-1B99798BDE72}" dt="2022-07-07T20:41:23.114" v="7166" actId="20577"/>
          <ac:spMkLst>
            <pc:docMk/>
            <pc:sldMk cId="386761653" sldId="281"/>
            <ac:spMk id="11" creationId="{F1BDFC0A-0511-61BA-64F5-E15215461065}"/>
          </ac:spMkLst>
        </pc:spChg>
        <pc:spChg chg="mod">
          <ac:chgData name="Eric Fazzini" userId="cef965a1-0f05-4d43-8a61-638ef79a6fe0" providerId="ADAL" clId="{AC5BD22F-0EC5-419C-AECD-1B99798BDE72}" dt="2022-07-07T20:14:14.881" v="7123" actId="20577"/>
          <ac:spMkLst>
            <pc:docMk/>
            <pc:sldMk cId="386761653" sldId="281"/>
            <ac:spMk id="12" creationId="{9A0E15E0-4B20-F5EF-AB27-7DEF6F6AD750}"/>
          </ac:spMkLst>
        </pc:spChg>
      </pc:sldChg>
      <pc:sldChg chg="modSp add del mod">
        <pc:chgData name="Eric Fazzini" userId="cef965a1-0f05-4d43-8a61-638ef79a6fe0" providerId="ADAL" clId="{AC5BD22F-0EC5-419C-AECD-1B99798BDE72}" dt="2022-07-07T19:53:24.294" v="6687" actId="2696"/>
        <pc:sldMkLst>
          <pc:docMk/>
          <pc:sldMk cId="3277971392" sldId="282"/>
        </pc:sldMkLst>
        <pc:spChg chg="mod">
          <ac:chgData name="Eric Fazzini" userId="cef965a1-0f05-4d43-8a61-638ef79a6fe0" providerId="ADAL" clId="{AC5BD22F-0EC5-419C-AECD-1B99798BDE72}" dt="2022-07-07T19:40:12.021" v="6412" actId="13926"/>
          <ac:spMkLst>
            <pc:docMk/>
            <pc:sldMk cId="3277971392" sldId="282"/>
            <ac:spMk id="2" creationId="{6ECD3760-FCFF-46AD-8F51-95F7AB0BF148}"/>
          </ac:spMkLst>
        </pc:spChg>
      </pc:sldChg>
    </pc:docChg>
  </pc:docChgLst>
  <pc:docChgLst>
    <pc:chgData name="Timarie Szwed" userId="S::timarie.szwed@detroitmi.gov::7db6fb11-b922-4b7f-b985-4383ed39cd0a" providerId="AD" clId="Web-{E19CCC26-3A0D-6E05-05DE-224DB0940EC3}"/>
    <pc:docChg chg="delSld">
      <pc:chgData name="Timarie Szwed" userId="S::timarie.szwed@detroitmi.gov::7db6fb11-b922-4b7f-b985-4383ed39cd0a" providerId="AD" clId="Web-{E19CCC26-3A0D-6E05-05DE-224DB0940EC3}" dt="2023-07-06T16:32:24.906" v="1"/>
      <pc:docMkLst>
        <pc:docMk/>
      </pc:docMkLst>
      <pc:sldChg chg="del">
        <pc:chgData name="Timarie Szwed" userId="S::timarie.szwed@detroitmi.gov::7db6fb11-b922-4b7f-b985-4383ed39cd0a" providerId="AD" clId="Web-{E19CCC26-3A0D-6E05-05DE-224DB0940EC3}" dt="2023-07-06T16:32:15.374" v="0"/>
        <pc:sldMkLst>
          <pc:docMk/>
          <pc:sldMk cId="3488853085" sldId="388"/>
        </pc:sldMkLst>
      </pc:sldChg>
      <pc:sldChg chg="del">
        <pc:chgData name="Timarie Szwed" userId="S::timarie.szwed@detroitmi.gov::7db6fb11-b922-4b7f-b985-4383ed39cd0a" providerId="AD" clId="Web-{E19CCC26-3A0D-6E05-05DE-224DB0940EC3}" dt="2023-07-06T16:32:24.906" v="1"/>
        <pc:sldMkLst>
          <pc:docMk/>
          <pc:sldMk cId="728776960" sldId="389"/>
        </pc:sldMkLst>
      </pc:sldChg>
    </pc:docChg>
  </pc:docChgLst>
  <pc:docChgLst>
    <pc:chgData name="Eric Fazzini" userId="cef965a1-0f05-4d43-8a61-638ef79a6fe0" providerId="ADAL" clId="{BA761EC9-80F5-47D6-9EF0-F33F1773DB2F}"/>
    <pc:docChg chg="undo redo custSel addSld delSld modSld sldOrd">
      <pc:chgData name="Eric Fazzini" userId="cef965a1-0f05-4d43-8a61-638ef79a6fe0" providerId="ADAL" clId="{BA761EC9-80F5-47D6-9EF0-F33F1773DB2F}" dt="2023-05-10T17:36:28.308" v="212" actId="27636"/>
      <pc:docMkLst>
        <pc:docMk/>
      </pc:docMkLst>
      <pc:sldChg chg="modSp mod">
        <pc:chgData name="Eric Fazzini" userId="cef965a1-0f05-4d43-8a61-638ef79a6fe0" providerId="ADAL" clId="{BA761EC9-80F5-47D6-9EF0-F33F1773DB2F}" dt="2023-05-10T17:09:49.214" v="174" actId="6549"/>
        <pc:sldMkLst>
          <pc:docMk/>
          <pc:sldMk cId="2400279019" sldId="319"/>
        </pc:sldMkLst>
        <pc:spChg chg="mod">
          <ac:chgData name="Eric Fazzini" userId="cef965a1-0f05-4d43-8a61-638ef79a6fe0" providerId="ADAL" clId="{BA761EC9-80F5-47D6-9EF0-F33F1773DB2F}" dt="2023-05-10T17:09:49.214" v="174" actId="6549"/>
          <ac:spMkLst>
            <pc:docMk/>
            <pc:sldMk cId="2400279019" sldId="319"/>
            <ac:spMk id="3" creationId="{C5DF93E9-CB68-45C4-B936-D01F038EA216}"/>
          </ac:spMkLst>
        </pc:spChg>
      </pc:sldChg>
      <pc:sldChg chg="modSp mod">
        <pc:chgData name="Eric Fazzini" userId="cef965a1-0f05-4d43-8a61-638ef79a6fe0" providerId="ADAL" clId="{BA761EC9-80F5-47D6-9EF0-F33F1773DB2F}" dt="2023-05-10T17:22:14.985" v="176" actId="20577"/>
        <pc:sldMkLst>
          <pc:docMk/>
          <pc:sldMk cId="3837893204" sldId="322"/>
        </pc:sldMkLst>
        <pc:spChg chg="mod">
          <ac:chgData name="Eric Fazzini" userId="cef965a1-0f05-4d43-8a61-638ef79a6fe0" providerId="ADAL" clId="{BA761EC9-80F5-47D6-9EF0-F33F1773DB2F}" dt="2023-05-10T17:22:14.985" v="176" actId="20577"/>
          <ac:spMkLst>
            <pc:docMk/>
            <pc:sldMk cId="3837893204" sldId="322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BA761EC9-80F5-47D6-9EF0-F33F1773DB2F}" dt="2023-05-10T17:27:43.502" v="194" actId="20577"/>
        <pc:sldMkLst>
          <pc:docMk/>
          <pc:sldMk cId="3710145322" sldId="323"/>
        </pc:sldMkLst>
        <pc:spChg chg="mod">
          <ac:chgData name="Eric Fazzini" userId="cef965a1-0f05-4d43-8a61-638ef79a6fe0" providerId="ADAL" clId="{BA761EC9-80F5-47D6-9EF0-F33F1773DB2F}" dt="2023-05-10T17:22:22.950" v="177" actId="20577"/>
          <ac:spMkLst>
            <pc:docMk/>
            <pc:sldMk cId="3710145322" sldId="323"/>
            <ac:spMk id="2" creationId="{6ECD3760-FCFF-46AD-8F51-95F7AB0BF148}"/>
          </ac:spMkLst>
        </pc:spChg>
        <pc:spChg chg="mod">
          <ac:chgData name="Eric Fazzini" userId="cef965a1-0f05-4d43-8a61-638ef79a6fe0" providerId="ADAL" clId="{BA761EC9-80F5-47D6-9EF0-F33F1773DB2F}" dt="2023-05-10T17:27:43.502" v="194" actId="20577"/>
          <ac:spMkLst>
            <pc:docMk/>
            <pc:sldMk cId="3710145322" sldId="323"/>
            <ac:spMk id="11" creationId="{494ECC80-4C54-5841-3AC0-D196B1C8DE93}"/>
          </ac:spMkLst>
        </pc:spChg>
      </pc:sldChg>
      <pc:sldChg chg="modSp mod">
        <pc:chgData name="Eric Fazzini" userId="cef965a1-0f05-4d43-8a61-638ef79a6fe0" providerId="ADAL" clId="{BA761EC9-80F5-47D6-9EF0-F33F1773DB2F}" dt="2023-05-10T17:25:55.728" v="186" actId="113"/>
        <pc:sldMkLst>
          <pc:docMk/>
          <pc:sldMk cId="972113666" sldId="325"/>
        </pc:sldMkLst>
        <pc:spChg chg="mod">
          <ac:chgData name="Eric Fazzini" userId="cef965a1-0f05-4d43-8a61-638ef79a6fe0" providerId="ADAL" clId="{BA761EC9-80F5-47D6-9EF0-F33F1773DB2F}" dt="2023-05-10T17:25:55.728" v="186" actId="113"/>
          <ac:spMkLst>
            <pc:docMk/>
            <pc:sldMk cId="972113666" sldId="325"/>
            <ac:spMk id="3" creationId="{C5DF93E9-CB68-45C4-B936-D01F038EA216}"/>
          </ac:spMkLst>
        </pc:spChg>
        <pc:spChg chg="mod">
          <ac:chgData name="Eric Fazzini" userId="cef965a1-0f05-4d43-8a61-638ef79a6fe0" providerId="ADAL" clId="{BA761EC9-80F5-47D6-9EF0-F33F1773DB2F}" dt="2023-05-10T17:25:47.928" v="185" actId="20577"/>
          <ac:spMkLst>
            <pc:docMk/>
            <pc:sldMk cId="972113666" sldId="325"/>
            <ac:spMk id="4" creationId="{5DB8DEEB-1AB6-C3A7-1FC4-081A0A8A802B}"/>
          </ac:spMkLst>
        </pc:spChg>
        <pc:spChg chg="mod">
          <ac:chgData name="Eric Fazzini" userId="cef965a1-0f05-4d43-8a61-638ef79a6fe0" providerId="ADAL" clId="{BA761EC9-80F5-47D6-9EF0-F33F1773DB2F}" dt="2023-05-10T17:25:47.762" v="184" actId="20577"/>
          <ac:spMkLst>
            <pc:docMk/>
            <pc:sldMk cId="972113666" sldId="325"/>
            <ac:spMk id="6" creationId="{658756B2-BC74-2253-6C2D-9AEC536A38FF}"/>
          </ac:spMkLst>
        </pc:spChg>
      </pc:sldChg>
      <pc:sldChg chg="modSp mod">
        <pc:chgData name="Eric Fazzini" userId="cef965a1-0f05-4d43-8a61-638ef79a6fe0" providerId="ADAL" clId="{BA761EC9-80F5-47D6-9EF0-F33F1773DB2F}" dt="2023-05-10T17:22:25.941" v="178" actId="20577"/>
        <pc:sldMkLst>
          <pc:docMk/>
          <pc:sldMk cId="2574387316" sldId="327"/>
        </pc:sldMkLst>
        <pc:spChg chg="mod">
          <ac:chgData name="Eric Fazzini" userId="cef965a1-0f05-4d43-8a61-638ef79a6fe0" providerId="ADAL" clId="{BA761EC9-80F5-47D6-9EF0-F33F1773DB2F}" dt="2023-05-10T17:22:25.941" v="178" actId="20577"/>
          <ac:spMkLst>
            <pc:docMk/>
            <pc:sldMk cId="2574387316" sldId="327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BA761EC9-80F5-47D6-9EF0-F33F1773DB2F}" dt="2023-05-10T17:22:06.441" v="175" actId="20577"/>
        <pc:sldMkLst>
          <pc:docMk/>
          <pc:sldMk cId="3376960835" sldId="329"/>
        </pc:sldMkLst>
        <pc:spChg chg="mod">
          <ac:chgData name="Eric Fazzini" userId="cef965a1-0f05-4d43-8a61-638ef79a6fe0" providerId="ADAL" clId="{BA761EC9-80F5-47D6-9EF0-F33F1773DB2F}" dt="2023-05-10T17:22:06.441" v="175" actId="20577"/>
          <ac:spMkLst>
            <pc:docMk/>
            <pc:sldMk cId="3376960835" sldId="329"/>
            <ac:spMk id="2" creationId="{6ECD3760-FCFF-46AD-8F51-95F7AB0BF148}"/>
          </ac:spMkLst>
        </pc:spChg>
      </pc:sldChg>
      <pc:sldChg chg="addSp delSp modSp add mod">
        <pc:chgData name="Eric Fazzini" userId="cef965a1-0f05-4d43-8a61-638ef79a6fe0" providerId="ADAL" clId="{BA761EC9-80F5-47D6-9EF0-F33F1773DB2F}" dt="2023-05-10T17:36:28.308" v="212" actId="27636"/>
        <pc:sldMkLst>
          <pc:docMk/>
          <pc:sldMk cId="673019281" sldId="330"/>
        </pc:sldMkLst>
        <pc:spChg chg="del">
          <ac:chgData name="Eric Fazzini" userId="cef965a1-0f05-4d43-8a61-638ef79a6fe0" providerId="ADAL" clId="{BA761EC9-80F5-47D6-9EF0-F33F1773DB2F}" dt="2023-05-10T17:34:00.327" v="198" actId="478"/>
          <ac:spMkLst>
            <pc:docMk/>
            <pc:sldMk cId="673019281" sldId="330"/>
            <ac:spMk id="2" creationId="{6ECD3760-FCFF-46AD-8F51-95F7AB0BF148}"/>
          </ac:spMkLst>
        </pc:spChg>
        <pc:spChg chg="del">
          <ac:chgData name="Eric Fazzini" userId="cef965a1-0f05-4d43-8a61-638ef79a6fe0" providerId="ADAL" clId="{BA761EC9-80F5-47D6-9EF0-F33F1773DB2F}" dt="2023-05-10T17:33:57.728" v="196" actId="478"/>
          <ac:spMkLst>
            <pc:docMk/>
            <pc:sldMk cId="673019281" sldId="330"/>
            <ac:spMk id="3" creationId="{C5DF93E9-CB68-45C4-B936-D01F038EA216}"/>
          </ac:spMkLst>
        </pc:spChg>
        <pc:spChg chg="del">
          <ac:chgData name="Eric Fazzini" userId="cef965a1-0f05-4d43-8a61-638ef79a6fe0" providerId="ADAL" clId="{BA761EC9-80F5-47D6-9EF0-F33F1773DB2F}" dt="2023-05-10T17:33:59.198" v="197" actId="478"/>
          <ac:spMkLst>
            <pc:docMk/>
            <pc:sldMk cId="673019281" sldId="330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BA761EC9-80F5-47D6-9EF0-F33F1773DB2F}" dt="2023-05-10T17:34:08.901" v="201" actId="478"/>
          <ac:spMkLst>
            <pc:docMk/>
            <pc:sldMk cId="673019281" sldId="330"/>
            <ac:spMk id="7" creationId="{83F79720-D57E-836E-8B50-DCF21C7E3D92}"/>
          </ac:spMkLst>
        </pc:spChg>
        <pc:spChg chg="add del mod">
          <ac:chgData name="Eric Fazzini" userId="cef965a1-0f05-4d43-8a61-638ef79a6fe0" providerId="ADAL" clId="{BA761EC9-80F5-47D6-9EF0-F33F1773DB2F}" dt="2023-05-10T17:34:07.544" v="200" actId="478"/>
          <ac:spMkLst>
            <pc:docMk/>
            <pc:sldMk cId="673019281" sldId="330"/>
            <ac:spMk id="10" creationId="{4B8284C2-352B-75A2-493E-E1D0639B38F0}"/>
          </ac:spMkLst>
        </pc:spChg>
        <pc:spChg chg="add mod">
          <ac:chgData name="Eric Fazzini" userId="cef965a1-0f05-4d43-8a61-638ef79a6fe0" providerId="ADAL" clId="{BA761EC9-80F5-47D6-9EF0-F33F1773DB2F}" dt="2023-05-10T17:34:12.773" v="202" actId="1076"/>
          <ac:spMkLst>
            <pc:docMk/>
            <pc:sldMk cId="673019281" sldId="330"/>
            <ac:spMk id="11" creationId="{8F22EAFD-8A84-55C1-F574-7CAE35C11505}"/>
          </ac:spMkLst>
        </pc:spChg>
        <pc:spChg chg="add mod">
          <ac:chgData name="Eric Fazzini" userId="cef965a1-0f05-4d43-8a61-638ef79a6fe0" providerId="ADAL" clId="{BA761EC9-80F5-47D6-9EF0-F33F1773DB2F}" dt="2023-05-10T17:36:28.308" v="212" actId="27636"/>
          <ac:spMkLst>
            <pc:docMk/>
            <pc:sldMk cId="673019281" sldId="330"/>
            <ac:spMk id="12" creationId="{DFBBF0D9-48E1-3F1C-34E0-D8730E953D0E}"/>
          </ac:spMkLst>
        </pc:spChg>
      </pc:sldChg>
      <pc:sldChg chg="addSp delSp modSp add del mod ord">
        <pc:chgData name="Eric Fazzini" userId="cef965a1-0f05-4d43-8a61-638ef79a6fe0" providerId="ADAL" clId="{BA761EC9-80F5-47D6-9EF0-F33F1773DB2F}" dt="2023-05-10T17:09:30.377" v="173" actId="47"/>
        <pc:sldMkLst>
          <pc:docMk/>
          <pc:sldMk cId="2870953881" sldId="330"/>
        </pc:sldMkLst>
        <pc:spChg chg="add del mod">
          <ac:chgData name="Eric Fazzini" userId="cef965a1-0f05-4d43-8a61-638ef79a6fe0" providerId="ADAL" clId="{BA761EC9-80F5-47D6-9EF0-F33F1773DB2F}" dt="2023-05-10T17:08:54.266" v="171" actId="20577"/>
          <ac:spMkLst>
            <pc:docMk/>
            <pc:sldMk cId="2870953881" sldId="330"/>
            <ac:spMk id="2" creationId="{6ECD3760-FCFF-46AD-8F51-95F7AB0BF148}"/>
          </ac:spMkLst>
        </pc:spChg>
        <pc:spChg chg="add del mod">
          <ac:chgData name="Eric Fazzini" userId="cef965a1-0f05-4d43-8a61-638ef79a6fe0" providerId="ADAL" clId="{BA761EC9-80F5-47D6-9EF0-F33F1773DB2F}" dt="2023-05-10T17:08:17.564" v="69" actId="478"/>
          <ac:spMkLst>
            <pc:docMk/>
            <pc:sldMk cId="2870953881" sldId="330"/>
            <ac:spMk id="4" creationId="{287450D5-838D-2826-B942-0589B02C23AB}"/>
          </ac:spMkLst>
        </pc:spChg>
        <pc:spChg chg="add del mod">
          <ac:chgData name="Eric Fazzini" userId="cef965a1-0f05-4d43-8a61-638ef79a6fe0" providerId="ADAL" clId="{BA761EC9-80F5-47D6-9EF0-F33F1773DB2F}" dt="2023-05-10T17:08:00.508" v="62"/>
          <ac:spMkLst>
            <pc:docMk/>
            <pc:sldMk cId="2870953881" sldId="330"/>
            <ac:spMk id="6" creationId="{166D8AF8-B0F7-7AE4-E2D4-4466E268439A}"/>
          </ac:spMkLst>
        </pc:spChg>
        <pc:spChg chg="add del mod">
          <ac:chgData name="Eric Fazzini" userId="cef965a1-0f05-4d43-8a61-638ef79a6fe0" providerId="ADAL" clId="{BA761EC9-80F5-47D6-9EF0-F33F1773DB2F}" dt="2023-05-10T17:08:17.157" v="68"/>
          <ac:spMkLst>
            <pc:docMk/>
            <pc:sldMk cId="2870953881" sldId="330"/>
            <ac:spMk id="7" creationId="{240ABA87-FE1D-B223-5E1E-C677CDC80C39}"/>
          </ac:spMkLst>
        </pc:spChg>
        <pc:spChg chg="add mod">
          <ac:chgData name="Eric Fazzini" userId="cef965a1-0f05-4d43-8a61-638ef79a6fe0" providerId="ADAL" clId="{BA761EC9-80F5-47D6-9EF0-F33F1773DB2F}" dt="2023-05-10T17:08:57.818" v="172" actId="6549"/>
          <ac:spMkLst>
            <pc:docMk/>
            <pc:sldMk cId="2870953881" sldId="330"/>
            <ac:spMk id="9" creationId="{89191A24-CDE2-DC6A-443D-FA92B9312FAD}"/>
          </ac:spMkLst>
        </pc:spChg>
        <pc:picChg chg="add del">
          <ac:chgData name="Eric Fazzini" userId="cef965a1-0f05-4d43-8a61-638ef79a6fe0" providerId="ADAL" clId="{BA761EC9-80F5-47D6-9EF0-F33F1773DB2F}" dt="2023-05-10T17:08:37.357" v="102" actId="478"/>
          <ac:picMkLst>
            <pc:docMk/>
            <pc:sldMk cId="2870953881" sldId="330"/>
            <ac:picMk id="20" creationId="{DA4B4139-DF42-381B-0AAF-BE76A4A78266}"/>
          </ac:picMkLst>
        </pc:picChg>
      </pc:sldChg>
    </pc:docChg>
  </pc:docChgLst>
  <pc:docChgLst>
    <pc:chgData name="Eric Fazzini" userId="cef965a1-0f05-4d43-8a61-638ef79a6fe0" providerId="ADAL" clId="{9158725F-A5C7-475E-A8BF-2246BA4F847A}"/>
    <pc:docChg chg="undo redo custSel addSld delSld modSld sldOrd">
      <pc:chgData name="Eric Fazzini" userId="cef965a1-0f05-4d43-8a61-638ef79a6fe0" providerId="ADAL" clId="{9158725F-A5C7-475E-A8BF-2246BA4F847A}" dt="2024-01-04T20:59:50.458" v="2715" actId="207"/>
      <pc:docMkLst>
        <pc:docMk/>
      </pc:docMkLst>
      <pc:sldChg chg="addSp delSp modSp mod ord">
        <pc:chgData name="Eric Fazzini" userId="cef965a1-0f05-4d43-8a61-638ef79a6fe0" providerId="ADAL" clId="{9158725F-A5C7-475E-A8BF-2246BA4F847A}" dt="2024-01-04T18:30:30.008" v="684" actId="255"/>
        <pc:sldMkLst>
          <pc:docMk/>
          <pc:sldMk cId="3964088587" sldId="257"/>
        </pc:sldMkLst>
        <pc:spChg chg="add mod">
          <ac:chgData name="Eric Fazzini" userId="cef965a1-0f05-4d43-8a61-638ef79a6fe0" providerId="ADAL" clId="{9158725F-A5C7-475E-A8BF-2246BA4F847A}" dt="2024-01-04T18:30:30.008" v="684" actId="255"/>
          <ac:spMkLst>
            <pc:docMk/>
            <pc:sldMk cId="3964088587" sldId="257"/>
            <ac:spMk id="3" creationId="{726D480B-8555-E6F6-AA1A-2E1669BF9353}"/>
          </ac:spMkLst>
        </pc:spChg>
        <pc:spChg chg="mod">
          <ac:chgData name="Eric Fazzini" userId="cef965a1-0f05-4d43-8a61-638ef79a6fe0" providerId="ADAL" clId="{9158725F-A5C7-475E-A8BF-2246BA4F847A}" dt="2024-01-04T18:30:18.380" v="667" actId="20577"/>
          <ac:spMkLst>
            <pc:docMk/>
            <pc:sldMk cId="3964088587" sldId="257"/>
            <ac:spMk id="11" creationId="{F1BDFC0A-0511-61BA-64F5-E15215461065}"/>
          </ac:spMkLst>
        </pc:spChg>
        <pc:spChg chg="del">
          <ac:chgData name="Eric Fazzini" userId="cef965a1-0f05-4d43-8a61-638ef79a6fe0" providerId="ADAL" clId="{9158725F-A5C7-475E-A8BF-2246BA4F847A}" dt="2024-01-04T18:30:13.950" v="664" actId="478"/>
          <ac:spMkLst>
            <pc:docMk/>
            <pc:sldMk cId="3964088587" sldId="257"/>
            <ac:spMk id="12" creationId="{9A0E15E0-4B20-F5EF-AB27-7DEF6F6AD750}"/>
          </ac:spMkLst>
        </pc:spChg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2970609495" sldId="266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3042896221" sldId="267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0" sldId="289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4266582702" sldId="303"/>
        </pc:sldMkLst>
      </pc:sldChg>
      <pc:sldChg chg="addSp delSp modSp del mod">
        <pc:chgData name="Eric Fazzini" userId="cef965a1-0f05-4d43-8a61-638ef79a6fe0" providerId="ADAL" clId="{9158725F-A5C7-475E-A8BF-2246BA4F847A}" dt="2024-01-04T19:38:29.092" v="2113" actId="47"/>
        <pc:sldMkLst>
          <pc:docMk/>
          <pc:sldMk cId="3334177410" sldId="316"/>
        </pc:sldMkLst>
        <pc:picChg chg="add del">
          <ac:chgData name="Eric Fazzini" userId="cef965a1-0f05-4d43-8a61-638ef79a6fe0" providerId="ADAL" clId="{9158725F-A5C7-475E-A8BF-2246BA4F847A}" dt="2024-01-03T20:40:10.968" v="2" actId="22"/>
          <ac:picMkLst>
            <pc:docMk/>
            <pc:sldMk cId="3334177410" sldId="316"/>
            <ac:picMk id="6" creationId="{13166809-A2E0-47F2-EF32-94DA89C58389}"/>
          </ac:picMkLst>
        </pc:picChg>
        <pc:picChg chg="add mod">
          <ac:chgData name="Eric Fazzini" userId="cef965a1-0f05-4d43-8a61-638ef79a6fe0" providerId="ADAL" clId="{9158725F-A5C7-475E-A8BF-2246BA4F847A}" dt="2024-01-03T20:41:01.048" v="5" actId="1076"/>
          <ac:picMkLst>
            <pc:docMk/>
            <pc:sldMk cId="3334177410" sldId="316"/>
            <ac:picMk id="9" creationId="{E359EF44-A2C2-3FA8-AF13-5B1E908C2FC0}"/>
          </ac:picMkLst>
        </pc:picChg>
        <pc:picChg chg="del">
          <ac:chgData name="Eric Fazzini" userId="cef965a1-0f05-4d43-8a61-638ef79a6fe0" providerId="ADAL" clId="{9158725F-A5C7-475E-A8BF-2246BA4F847A}" dt="2024-01-03T20:40:06.479" v="0" actId="478"/>
          <ac:picMkLst>
            <pc:docMk/>
            <pc:sldMk cId="3334177410" sldId="316"/>
            <ac:picMk id="12" creationId="{01A1C67C-DB7F-8910-E3FA-54531621D157}"/>
          </ac:picMkLst>
        </pc:picChg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3821688895" sldId="317"/>
        </pc:sldMkLst>
      </pc:sldChg>
      <pc:sldChg chg="addSp delSp modSp mod">
        <pc:chgData name="Eric Fazzini" userId="cef965a1-0f05-4d43-8a61-638ef79a6fe0" providerId="ADAL" clId="{9158725F-A5C7-475E-A8BF-2246BA4F847A}" dt="2024-01-04T19:15:14.847" v="1651" actId="20577"/>
        <pc:sldMkLst>
          <pc:docMk/>
          <pc:sldMk cId="922763215" sldId="321"/>
        </pc:sldMkLst>
        <pc:spChg chg="mod">
          <ac:chgData name="Eric Fazzini" userId="cef965a1-0f05-4d43-8a61-638ef79a6fe0" providerId="ADAL" clId="{9158725F-A5C7-475E-A8BF-2246BA4F847A}" dt="2024-01-03T20:57:45.957" v="354" actId="20577"/>
          <ac:spMkLst>
            <pc:docMk/>
            <pc:sldMk cId="922763215" sldId="321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19:15:14.847" v="1651" actId="20577"/>
          <ac:spMkLst>
            <pc:docMk/>
            <pc:sldMk cId="922763215" sldId="321"/>
            <ac:spMk id="3" creationId="{C5DF93E9-CB68-45C4-B936-D01F038EA216}"/>
          </ac:spMkLst>
        </pc:spChg>
        <pc:spChg chg="mod">
          <ac:chgData name="Eric Fazzini" userId="cef965a1-0f05-4d43-8a61-638ef79a6fe0" providerId="ADAL" clId="{9158725F-A5C7-475E-A8BF-2246BA4F847A}" dt="2024-01-04T18:58:32.081" v="1146" actId="113"/>
          <ac:spMkLst>
            <pc:docMk/>
            <pc:sldMk cId="922763215" sldId="321"/>
            <ac:spMk id="4" creationId="{A6637C3F-63C5-5ADE-1040-00F6831E3216}"/>
          </ac:spMkLst>
        </pc:spChg>
        <pc:spChg chg="del mod">
          <ac:chgData name="Eric Fazzini" userId="cef965a1-0f05-4d43-8a61-638ef79a6fe0" providerId="ADAL" clId="{9158725F-A5C7-475E-A8BF-2246BA4F847A}" dt="2024-01-04T18:31:30.550" v="687" actId="478"/>
          <ac:spMkLst>
            <pc:docMk/>
            <pc:sldMk cId="922763215" sldId="321"/>
            <ac:spMk id="6" creationId="{F79E3866-721E-48C7-BE2D-60AAD8D82E13}"/>
          </ac:spMkLst>
        </pc:spChg>
        <pc:picChg chg="add mod">
          <ac:chgData name="Eric Fazzini" userId="cef965a1-0f05-4d43-8a61-638ef79a6fe0" providerId="ADAL" clId="{9158725F-A5C7-475E-A8BF-2246BA4F847A}" dt="2024-01-04T18:42:43.398" v="743" actId="1076"/>
          <ac:picMkLst>
            <pc:docMk/>
            <pc:sldMk cId="922763215" sldId="321"/>
            <ac:picMk id="9" creationId="{0C0D5487-44EA-2B97-3C45-220C42263E32}"/>
          </ac:picMkLst>
        </pc:picChg>
        <pc:picChg chg="add del mod">
          <ac:chgData name="Eric Fazzini" userId="cef965a1-0f05-4d43-8a61-638ef79a6fe0" providerId="ADAL" clId="{9158725F-A5C7-475E-A8BF-2246BA4F847A}" dt="2024-01-03T20:42:25.198" v="10" actId="478"/>
          <ac:picMkLst>
            <pc:docMk/>
            <pc:sldMk cId="922763215" sldId="321"/>
            <ac:picMk id="9" creationId="{55EF45B7-F222-D535-FA99-632C7DD25B6B}"/>
          </ac:picMkLst>
        </pc:picChg>
        <pc:picChg chg="add mod">
          <ac:chgData name="Eric Fazzini" userId="cef965a1-0f05-4d43-8a61-638ef79a6fe0" providerId="ADAL" clId="{9158725F-A5C7-475E-A8BF-2246BA4F847A}" dt="2024-01-04T18:42:45.117" v="744" actId="1076"/>
          <ac:picMkLst>
            <pc:docMk/>
            <pc:sldMk cId="922763215" sldId="321"/>
            <ac:picMk id="11" creationId="{BA9615B2-1096-0DF4-4349-55153BFA4682}"/>
          </ac:picMkLst>
        </pc:picChg>
      </pc:sldChg>
      <pc:sldChg chg="addSp delSp modSp del mod">
        <pc:chgData name="Eric Fazzini" userId="cef965a1-0f05-4d43-8a61-638ef79a6fe0" providerId="ADAL" clId="{9158725F-A5C7-475E-A8BF-2246BA4F847A}" dt="2024-01-04T19:45:26.003" v="2205" actId="47"/>
        <pc:sldMkLst>
          <pc:docMk/>
          <pc:sldMk cId="1002877799" sldId="326"/>
        </pc:sldMkLst>
        <pc:spChg chg="mod">
          <ac:chgData name="Eric Fazzini" userId="cef965a1-0f05-4d43-8a61-638ef79a6fe0" providerId="ADAL" clId="{9158725F-A5C7-475E-A8BF-2246BA4F847A}" dt="2024-01-04T19:44:17.056" v="2195" actId="20577"/>
          <ac:spMkLst>
            <pc:docMk/>
            <pc:sldMk cId="1002877799" sldId="326"/>
            <ac:spMk id="2" creationId="{6ECD3760-FCFF-46AD-8F51-95F7AB0BF148}"/>
          </ac:spMkLst>
        </pc:spChg>
        <pc:spChg chg="del">
          <ac:chgData name="Eric Fazzini" userId="cef965a1-0f05-4d43-8a61-638ef79a6fe0" providerId="ADAL" clId="{9158725F-A5C7-475E-A8BF-2246BA4F847A}" dt="2024-01-04T19:18:59.829" v="1718" actId="478"/>
          <ac:spMkLst>
            <pc:docMk/>
            <pc:sldMk cId="1002877799" sldId="326"/>
            <ac:spMk id="3" creationId="{7D21F516-E8A9-6DB5-047B-4F498325D6B5}"/>
          </ac:spMkLst>
        </pc:spChg>
        <pc:spChg chg="add mod">
          <ac:chgData name="Eric Fazzini" userId="cef965a1-0f05-4d43-8a61-638ef79a6fe0" providerId="ADAL" clId="{9158725F-A5C7-475E-A8BF-2246BA4F847A}" dt="2024-01-04T19:43:23.175" v="2159" actId="20577"/>
          <ac:spMkLst>
            <pc:docMk/>
            <pc:sldMk cId="1002877799" sldId="326"/>
            <ac:spMk id="7" creationId="{D0A379FD-8B69-F867-9747-983172C45D52}"/>
          </ac:spMkLst>
        </pc:spChg>
        <pc:spChg chg="del">
          <ac:chgData name="Eric Fazzini" userId="cef965a1-0f05-4d43-8a61-638ef79a6fe0" providerId="ADAL" clId="{9158725F-A5C7-475E-A8BF-2246BA4F847A}" dt="2024-01-04T19:18:54.052" v="1712" actId="478"/>
          <ac:spMkLst>
            <pc:docMk/>
            <pc:sldMk cId="1002877799" sldId="326"/>
            <ac:spMk id="11" creationId="{E42C399F-7953-0543-C514-BF275D54545E}"/>
          </ac:spMkLst>
        </pc:spChg>
        <pc:spChg chg="del">
          <ac:chgData name="Eric Fazzini" userId="cef965a1-0f05-4d43-8a61-638ef79a6fe0" providerId="ADAL" clId="{9158725F-A5C7-475E-A8BF-2246BA4F847A}" dt="2024-01-04T19:18:54.957" v="1713" actId="478"/>
          <ac:spMkLst>
            <pc:docMk/>
            <pc:sldMk cId="1002877799" sldId="326"/>
            <ac:spMk id="12" creationId="{B1703294-1007-5A5E-C347-4CFE4FAF47D9}"/>
          </ac:spMkLst>
        </pc:spChg>
        <pc:spChg chg="del">
          <ac:chgData name="Eric Fazzini" userId="cef965a1-0f05-4d43-8a61-638ef79a6fe0" providerId="ADAL" clId="{9158725F-A5C7-475E-A8BF-2246BA4F847A}" dt="2024-01-04T19:18:55.977" v="1714" actId="478"/>
          <ac:spMkLst>
            <pc:docMk/>
            <pc:sldMk cId="1002877799" sldId="326"/>
            <ac:spMk id="13" creationId="{28AF6673-E0BE-326A-FF04-83EF85DD2BD2}"/>
          </ac:spMkLst>
        </pc:spChg>
        <pc:spChg chg="add mod">
          <ac:chgData name="Eric Fazzini" userId="cef965a1-0f05-4d43-8a61-638ef79a6fe0" providerId="ADAL" clId="{9158725F-A5C7-475E-A8BF-2246BA4F847A}" dt="2024-01-04T19:32:20.925" v="2009" actId="1076"/>
          <ac:spMkLst>
            <pc:docMk/>
            <pc:sldMk cId="1002877799" sldId="326"/>
            <ac:spMk id="18" creationId="{DBBF9585-91C3-4793-0D62-F388AF1B442D}"/>
          </ac:spMkLst>
        </pc:spChg>
        <pc:spChg chg="del">
          <ac:chgData name="Eric Fazzini" userId="cef965a1-0f05-4d43-8a61-638ef79a6fe0" providerId="ADAL" clId="{9158725F-A5C7-475E-A8BF-2246BA4F847A}" dt="2024-01-04T19:18:58.952" v="1717" actId="478"/>
          <ac:spMkLst>
            <pc:docMk/>
            <pc:sldMk cId="1002877799" sldId="326"/>
            <ac:spMk id="28" creationId="{532D5767-810A-519A-2908-B66019F52640}"/>
          </ac:spMkLst>
        </pc:spChg>
        <pc:spChg chg="del">
          <ac:chgData name="Eric Fazzini" userId="cef965a1-0f05-4d43-8a61-638ef79a6fe0" providerId="ADAL" clId="{9158725F-A5C7-475E-A8BF-2246BA4F847A}" dt="2024-01-04T19:18:58.300" v="1716" actId="478"/>
          <ac:spMkLst>
            <pc:docMk/>
            <pc:sldMk cId="1002877799" sldId="326"/>
            <ac:spMk id="29" creationId="{93FCFFBC-D548-F631-DF3E-093F67AD4800}"/>
          </ac:spMkLst>
        </pc:spChg>
        <pc:spChg chg="add del">
          <ac:chgData name="Eric Fazzini" userId="cef965a1-0f05-4d43-8a61-638ef79a6fe0" providerId="ADAL" clId="{9158725F-A5C7-475E-A8BF-2246BA4F847A}" dt="2024-01-04T19:33:39.007" v="2027" actId="11529"/>
          <ac:spMkLst>
            <pc:docMk/>
            <pc:sldMk cId="1002877799" sldId="326"/>
            <ac:spMk id="31" creationId="{57F6466F-BC20-E6E3-06D5-969E59189969}"/>
          </ac:spMkLst>
        </pc:spChg>
        <pc:spChg chg="add mod">
          <ac:chgData name="Eric Fazzini" userId="cef965a1-0f05-4d43-8a61-638ef79a6fe0" providerId="ADAL" clId="{9158725F-A5C7-475E-A8BF-2246BA4F847A}" dt="2024-01-04T19:37:29.697" v="2112" actId="1582"/>
          <ac:spMkLst>
            <pc:docMk/>
            <pc:sldMk cId="1002877799" sldId="326"/>
            <ac:spMk id="32" creationId="{EF2669D3-DB33-C9E0-B461-F8097FEC8BAD}"/>
          </ac:spMkLst>
        </pc:spChg>
        <pc:grpChg chg="mod">
          <ac:chgData name="Eric Fazzini" userId="cef965a1-0f05-4d43-8a61-638ef79a6fe0" providerId="ADAL" clId="{9158725F-A5C7-475E-A8BF-2246BA4F847A}" dt="2024-01-04T19:33:00.061" v="2019"/>
          <ac:grpSpMkLst>
            <pc:docMk/>
            <pc:sldMk cId="1002877799" sldId="326"/>
            <ac:grpSpMk id="27" creationId="{88BD469B-DEF0-B3D8-631B-CD3B5F703724}"/>
          </ac:grpSpMkLst>
        </pc:grpChg>
        <pc:grpChg chg="mod">
          <ac:chgData name="Eric Fazzini" userId="cef965a1-0f05-4d43-8a61-638ef79a6fe0" providerId="ADAL" clId="{9158725F-A5C7-475E-A8BF-2246BA4F847A}" dt="2024-01-04T19:33:00.061" v="2019"/>
          <ac:grpSpMkLst>
            <pc:docMk/>
            <pc:sldMk cId="1002877799" sldId="326"/>
            <ac:grpSpMk id="30" creationId="{45779AC8-383B-7BD1-D3A3-653585C60626}"/>
          </ac:grpSpMkLst>
        </pc:grpChg>
        <pc:picChg chg="add mod">
          <ac:chgData name="Eric Fazzini" userId="cef965a1-0f05-4d43-8a61-638ef79a6fe0" providerId="ADAL" clId="{9158725F-A5C7-475E-A8BF-2246BA4F847A}" dt="2024-01-04T19:21:58.687" v="1792" actId="1076"/>
          <ac:picMkLst>
            <pc:docMk/>
            <pc:sldMk cId="1002877799" sldId="326"/>
            <ac:picMk id="6" creationId="{589EB3B1-15D5-BF81-C314-D3E021F533CF}"/>
          </ac:picMkLst>
        </pc:picChg>
        <pc:picChg chg="del">
          <ac:chgData name="Eric Fazzini" userId="cef965a1-0f05-4d43-8a61-638ef79a6fe0" providerId="ADAL" clId="{9158725F-A5C7-475E-A8BF-2246BA4F847A}" dt="2024-01-04T19:18:52.481" v="1711" actId="478"/>
          <ac:picMkLst>
            <pc:docMk/>
            <pc:sldMk cId="1002877799" sldId="326"/>
            <ac:picMk id="10" creationId="{9F690944-3026-6438-8DA1-1A7B3D5FC7FB}"/>
          </ac:picMkLst>
        </pc:picChg>
        <pc:picChg chg="add mod">
          <ac:chgData name="Eric Fazzini" userId="cef965a1-0f05-4d43-8a61-638ef79a6fe0" providerId="ADAL" clId="{9158725F-A5C7-475E-A8BF-2246BA4F847A}" dt="2024-01-04T19:30:02.765" v="1961" actId="1076"/>
          <ac:picMkLst>
            <pc:docMk/>
            <pc:sldMk cId="1002877799" sldId="326"/>
            <ac:picMk id="14" creationId="{DE0BC741-732B-F2A0-B426-4284F24A82D4}"/>
          </ac:picMkLst>
        </pc:picChg>
        <pc:picChg chg="del">
          <ac:chgData name="Eric Fazzini" userId="cef965a1-0f05-4d43-8a61-638ef79a6fe0" providerId="ADAL" clId="{9158725F-A5C7-475E-A8BF-2246BA4F847A}" dt="2024-01-04T19:18:56.482" v="1715" actId="478"/>
          <ac:picMkLst>
            <pc:docMk/>
            <pc:sldMk cId="1002877799" sldId="326"/>
            <ac:picMk id="20" creationId="{DA4B4139-DF42-381B-0AAF-BE76A4A78266}"/>
          </ac:picMkLst>
        </pc:picChg>
        <pc:inkChg chg="add del mod">
          <ac:chgData name="Eric Fazzini" userId="cef965a1-0f05-4d43-8a61-638ef79a6fe0" providerId="ADAL" clId="{9158725F-A5C7-475E-A8BF-2246BA4F847A}" dt="2024-01-04T19:33:02.880" v="2025" actId="9405"/>
          <ac:inkMkLst>
            <pc:docMk/>
            <pc:sldMk cId="1002877799" sldId="326"/>
            <ac:inkMk id="19" creationId="{7DA3957B-24B5-2433-8300-002DB3AA99F3}"/>
          </ac:inkMkLst>
        </pc:inkChg>
        <pc:inkChg chg="add del mod">
          <ac:chgData name="Eric Fazzini" userId="cef965a1-0f05-4d43-8a61-638ef79a6fe0" providerId="ADAL" clId="{9158725F-A5C7-475E-A8BF-2246BA4F847A}" dt="2024-01-04T19:33:02.518" v="2024" actId="9405"/>
          <ac:inkMkLst>
            <pc:docMk/>
            <pc:sldMk cId="1002877799" sldId="326"/>
            <ac:inkMk id="21" creationId="{85D9F56F-00E7-7FC8-9F6C-8D6D52E3805A}"/>
          </ac:inkMkLst>
        </pc:inkChg>
        <pc:inkChg chg="add del mod">
          <ac:chgData name="Eric Fazzini" userId="cef965a1-0f05-4d43-8a61-638ef79a6fe0" providerId="ADAL" clId="{9158725F-A5C7-475E-A8BF-2246BA4F847A}" dt="2024-01-04T19:33:01.879" v="2023" actId="9405"/>
          <ac:inkMkLst>
            <pc:docMk/>
            <pc:sldMk cId="1002877799" sldId="326"/>
            <ac:inkMk id="22" creationId="{CA77BC14-C65A-CD6C-6F48-92EA85310EE1}"/>
          </ac:inkMkLst>
        </pc:inkChg>
        <pc:inkChg chg="add del">
          <ac:chgData name="Eric Fazzini" userId="cef965a1-0f05-4d43-8a61-638ef79a6fe0" providerId="ADAL" clId="{9158725F-A5C7-475E-A8BF-2246BA4F847A}" dt="2024-01-04T19:33:01.479" v="2022" actId="9405"/>
          <ac:inkMkLst>
            <pc:docMk/>
            <pc:sldMk cId="1002877799" sldId="326"/>
            <ac:inkMk id="23" creationId="{FCEAC7ED-5160-B78E-1016-86A337700C00}"/>
          </ac:inkMkLst>
        </pc:inkChg>
        <pc:inkChg chg="add del mod">
          <ac:chgData name="Eric Fazzini" userId="cef965a1-0f05-4d43-8a61-638ef79a6fe0" providerId="ADAL" clId="{9158725F-A5C7-475E-A8BF-2246BA4F847A}" dt="2024-01-04T19:33:01.055" v="2021" actId="9405"/>
          <ac:inkMkLst>
            <pc:docMk/>
            <pc:sldMk cId="1002877799" sldId="326"/>
            <ac:inkMk id="24" creationId="{1B7B4460-5F67-88AD-FDC2-4D28A04DB762}"/>
          </ac:inkMkLst>
        </pc:inkChg>
        <pc:inkChg chg="add del mod">
          <ac:chgData name="Eric Fazzini" userId="cef965a1-0f05-4d43-8a61-638ef79a6fe0" providerId="ADAL" clId="{9158725F-A5C7-475E-A8BF-2246BA4F847A}" dt="2024-01-04T19:33:00.522" v="2020" actId="9405"/>
          <ac:inkMkLst>
            <pc:docMk/>
            <pc:sldMk cId="1002877799" sldId="326"/>
            <ac:inkMk id="25" creationId="{5EC12ADD-AEFA-190C-31D5-DB652641E6D3}"/>
          </ac:inkMkLst>
        </pc:inkChg>
        <pc:inkChg chg="add del mod">
          <ac:chgData name="Eric Fazzini" userId="cef965a1-0f05-4d43-8a61-638ef79a6fe0" providerId="ADAL" clId="{9158725F-A5C7-475E-A8BF-2246BA4F847A}" dt="2024-01-04T19:33:00.061" v="2019"/>
          <ac:inkMkLst>
            <pc:docMk/>
            <pc:sldMk cId="1002877799" sldId="326"/>
            <ac:inkMk id="26" creationId="{36E6A60D-8FC3-4622-6113-88B1BD732D6C}"/>
          </ac:inkMkLst>
        </pc:inkChg>
        <pc:cxnChg chg="add del mod">
          <ac:chgData name="Eric Fazzini" userId="cef965a1-0f05-4d43-8a61-638ef79a6fe0" providerId="ADAL" clId="{9158725F-A5C7-475E-A8BF-2246BA4F847A}" dt="2024-01-04T19:31:09.108" v="1965" actId="11529"/>
          <ac:cxnSpMkLst>
            <pc:docMk/>
            <pc:sldMk cId="1002877799" sldId="326"/>
            <ac:cxnSpMk id="16" creationId="{377AB749-11FF-18A0-A69F-08654CE2ED76}"/>
          </ac:cxnSpMkLst>
        </pc:cxnChg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2014957896" sldId="328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34814469" sldId="331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576074263" sldId="385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2576857005" sldId="386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2509043562" sldId="387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2501748237" sldId="390"/>
        </pc:sldMkLst>
      </pc:sldChg>
      <pc:sldChg chg="del">
        <pc:chgData name="Eric Fazzini" userId="cef965a1-0f05-4d43-8a61-638ef79a6fe0" providerId="ADAL" clId="{9158725F-A5C7-475E-A8BF-2246BA4F847A}" dt="2024-01-04T19:38:29.092" v="2113" actId="47"/>
        <pc:sldMkLst>
          <pc:docMk/>
          <pc:sldMk cId="384913798" sldId="391"/>
        </pc:sldMkLst>
      </pc:sldChg>
      <pc:sldChg chg="del ord">
        <pc:chgData name="Eric Fazzini" userId="cef965a1-0f05-4d43-8a61-638ef79a6fe0" providerId="ADAL" clId="{9158725F-A5C7-475E-A8BF-2246BA4F847A}" dt="2024-01-04T19:38:29.092" v="2113" actId="47"/>
        <pc:sldMkLst>
          <pc:docMk/>
          <pc:sldMk cId="834310809" sldId="392"/>
        </pc:sldMkLst>
      </pc:sldChg>
      <pc:sldChg chg="addSp modSp add del mod ord">
        <pc:chgData name="Eric Fazzini" userId="cef965a1-0f05-4d43-8a61-638ef79a6fe0" providerId="ADAL" clId="{9158725F-A5C7-475E-A8BF-2246BA4F847A}" dt="2024-01-04T19:16:56.360" v="1655" actId="47"/>
        <pc:sldMkLst>
          <pc:docMk/>
          <pc:sldMk cId="2286739365" sldId="393"/>
        </pc:sldMkLst>
        <pc:spChg chg="mod">
          <ac:chgData name="Eric Fazzini" userId="cef965a1-0f05-4d43-8a61-638ef79a6fe0" providerId="ADAL" clId="{9158725F-A5C7-475E-A8BF-2246BA4F847A}" dt="2024-01-03T21:11:09.510" v="654" actId="20577"/>
          <ac:spMkLst>
            <pc:docMk/>
            <pc:sldMk cId="2286739365" sldId="393"/>
            <ac:spMk id="2" creationId="{6ECD3760-FCFF-46AD-8F51-95F7AB0BF148}"/>
          </ac:spMkLst>
        </pc:spChg>
        <pc:picChg chg="add mod">
          <ac:chgData name="Eric Fazzini" userId="cef965a1-0f05-4d43-8a61-638ef79a6fe0" providerId="ADAL" clId="{9158725F-A5C7-475E-A8BF-2246BA4F847A}" dt="2024-01-03T21:29:24.135" v="656" actId="1076"/>
          <ac:picMkLst>
            <pc:docMk/>
            <pc:sldMk cId="2286739365" sldId="393"/>
            <ac:picMk id="9" creationId="{7FD33890-EFB9-0384-39C3-CFC36B038F3A}"/>
          </ac:picMkLst>
        </pc:picChg>
      </pc:sldChg>
      <pc:sldChg chg="addSp modSp add del mod">
        <pc:chgData name="Eric Fazzini" userId="cef965a1-0f05-4d43-8a61-638ef79a6fe0" providerId="ADAL" clId="{9158725F-A5C7-475E-A8BF-2246BA4F847A}" dt="2024-01-04T20:56:01.034" v="2695" actId="47"/>
        <pc:sldMkLst>
          <pc:docMk/>
          <pc:sldMk cId="191504211" sldId="394"/>
        </pc:sldMkLst>
        <pc:spChg chg="mod">
          <ac:chgData name="Eric Fazzini" userId="cef965a1-0f05-4d43-8a61-638ef79a6fe0" providerId="ADAL" clId="{9158725F-A5C7-475E-A8BF-2246BA4F847A}" dt="2024-01-04T18:46:07.481" v="823" actId="20577"/>
          <ac:spMkLst>
            <pc:docMk/>
            <pc:sldMk cId="191504211" sldId="394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18:46:12.057" v="824" actId="207"/>
          <ac:spMkLst>
            <pc:docMk/>
            <pc:sldMk cId="191504211" sldId="394"/>
            <ac:spMk id="3" creationId="{C5DF93E9-CB68-45C4-B936-D01F038EA216}"/>
          </ac:spMkLst>
        </pc:spChg>
        <pc:spChg chg="mod">
          <ac:chgData name="Eric Fazzini" userId="cef965a1-0f05-4d43-8a61-638ef79a6fe0" providerId="ADAL" clId="{9158725F-A5C7-475E-A8BF-2246BA4F847A}" dt="2024-01-04T18:46:14.267" v="825" actId="207"/>
          <ac:spMkLst>
            <pc:docMk/>
            <pc:sldMk cId="191504211" sldId="394"/>
            <ac:spMk id="4" creationId="{A6637C3F-63C5-5ADE-1040-00F6831E3216}"/>
          </ac:spMkLst>
        </pc:spChg>
        <pc:picChg chg="add mod">
          <ac:chgData name="Eric Fazzini" userId="cef965a1-0f05-4d43-8a61-638ef79a6fe0" providerId="ADAL" clId="{9158725F-A5C7-475E-A8BF-2246BA4F847A}" dt="2024-01-04T19:16:53.848" v="1654"/>
          <ac:picMkLst>
            <pc:docMk/>
            <pc:sldMk cId="191504211" sldId="394"/>
            <ac:picMk id="6" creationId="{18AD8A99-FC88-6892-2FDD-E99C793F627A}"/>
          </ac:picMkLst>
        </pc:picChg>
      </pc:sldChg>
      <pc:sldChg chg="addSp delSp modSp add mod">
        <pc:chgData name="Eric Fazzini" userId="cef965a1-0f05-4d43-8a61-638ef79a6fe0" providerId="ADAL" clId="{9158725F-A5C7-475E-A8BF-2246BA4F847A}" dt="2024-01-04T19:12:53.321" v="1605" actId="20577"/>
        <pc:sldMkLst>
          <pc:docMk/>
          <pc:sldMk cId="2420959210" sldId="395"/>
        </pc:sldMkLst>
        <pc:spChg chg="mod">
          <ac:chgData name="Eric Fazzini" userId="cef965a1-0f05-4d43-8a61-638ef79a6fe0" providerId="ADAL" clId="{9158725F-A5C7-475E-A8BF-2246BA4F847A}" dt="2024-01-04T18:45:56.651" v="805" actId="20577"/>
          <ac:spMkLst>
            <pc:docMk/>
            <pc:sldMk cId="2420959210" sldId="395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19:08:17.422" v="1443" actId="6549"/>
          <ac:spMkLst>
            <pc:docMk/>
            <pc:sldMk cId="2420959210" sldId="395"/>
            <ac:spMk id="3" creationId="{C5DF93E9-CB68-45C4-B936-D01F038EA216}"/>
          </ac:spMkLst>
        </pc:spChg>
        <pc:spChg chg="mod">
          <ac:chgData name="Eric Fazzini" userId="cef965a1-0f05-4d43-8a61-638ef79a6fe0" providerId="ADAL" clId="{9158725F-A5C7-475E-A8BF-2246BA4F847A}" dt="2024-01-04T18:58:58.270" v="1157" actId="114"/>
          <ac:spMkLst>
            <pc:docMk/>
            <pc:sldMk cId="2420959210" sldId="395"/>
            <ac:spMk id="4" creationId="{A6637C3F-63C5-5ADE-1040-00F6831E3216}"/>
          </ac:spMkLst>
        </pc:spChg>
        <pc:spChg chg="add mod">
          <ac:chgData name="Eric Fazzini" userId="cef965a1-0f05-4d43-8a61-638ef79a6fe0" providerId="ADAL" clId="{9158725F-A5C7-475E-A8BF-2246BA4F847A}" dt="2024-01-04T19:12:53.321" v="1605" actId="20577"/>
          <ac:spMkLst>
            <pc:docMk/>
            <pc:sldMk cId="2420959210" sldId="395"/>
            <ac:spMk id="10" creationId="{73D1B6B2-323E-4E39-51BB-DBD59AD2ED68}"/>
          </ac:spMkLst>
        </pc:spChg>
        <pc:picChg chg="add mod">
          <ac:chgData name="Eric Fazzini" userId="cef965a1-0f05-4d43-8a61-638ef79a6fe0" providerId="ADAL" clId="{9158725F-A5C7-475E-A8BF-2246BA4F847A}" dt="2024-01-04T19:10:03.704" v="1531" actId="1076"/>
          <ac:picMkLst>
            <pc:docMk/>
            <pc:sldMk cId="2420959210" sldId="395"/>
            <ac:picMk id="7" creationId="{71E277BB-79F6-B750-EFF7-8889FAD92183}"/>
          </ac:picMkLst>
        </pc:picChg>
        <pc:picChg chg="del">
          <ac:chgData name="Eric Fazzini" userId="cef965a1-0f05-4d43-8a61-638ef79a6fe0" providerId="ADAL" clId="{9158725F-A5C7-475E-A8BF-2246BA4F847A}" dt="2024-01-04T18:55:41.386" v="938" actId="478"/>
          <ac:picMkLst>
            <pc:docMk/>
            <pc:sldMk cId="2420959210" sldId="395"/>
            <ac:picMk id="9" creationId="{0C0D5487-44EA-2B97-3C45-220C42263E32}"/>
          </ac:picMkLst>
        </pc:picChg>
        <pc:picChg chg="del">
          <ac:chgData name="Eric Fazzini" userId="cef965a1-0f05-4d43-8a61-638ef79a6fe0" providerId="ADAL" clId="{9158725F-A5C7-475E-A8BF-2246BA4F847A}" dt="2024-01-04T18:55:41.865" v="939" actId="478"/>
          <ac:picMkLst>
            <pc:docMk/>
            <pc:sldMk cId="2420959210" sldId="395"/>
            <ac:picMk id="11" creationId="{BA9615B2-1096-0DF4-4349-55153BFA4682}"/>
          </ac:picMkLst>
        </pc:picChg>
      </pc:sldChg>
      <pc:sldChg chg="modSp add mod ord">
        <pc:chgData name="Eric Fazzini" userId="cef965a1-0f05-4d43-8a61-638ef79a6fe0" providerId="ADAL" clId="{9158725F-A5C7-475E-A8BF-2246BA4F847A}" dt="2024-01-04T19:44:56.792" v="2198" actId="1076"/>
        <pc:sldMkLst>
          <pc:docMk/>
          <pc:sldMk cId="620896949" sldId="396"/>
        </pc:sldMkLst>
        <pc:spChg chg="mod">
          <ac:chgData name="Eric Fazzini" userId="cef965a1-0f05-4d43-8a61-638ef79a6fe0" providerId="ADAL" clId="{9158725F-A5C7-475E-A8BF-2246BA4F847A}" dt="2024-01-04T19:43:35.721" v="2164" actId="20577"/>
          <ac:spMkLst>
            <pc:docMk/>
            <pc:sldMk cId="620896949" sldId="396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19:44:56.792" v="2198" actId="1076"/>
          <ac:spMkLst>
            <pc:docMk/>
            <pc:sldMk cId="620896949" sldId="396"/>
            <ac:spMk id="7" creationId="{D0A379FD-8B69-F867-9747-983172C45D52}"/>
          </ac:spMkLst>
        </pc:spChg>
        <pc:spChg chg="mod">
          <ac:chgData name="Eric Fazzini" userId="cef965a1-0f05-4d43-8a61-638ef79a6fe0" providerId="ADAL" clId="{9158725F-A5C7-475E-A8BF-2246BA4F847A}" dt="2024-01-04T19:44:56.792" v="2198" actId="1076"/>
          <ac:spMkLst>
            <pc:docMk/>
            <pc:sldMk cId="620896949" sldId="396"/>
            <ac:spMk id="18" creationId="{DBBF9585-91C3-4793-0D62-F388AF1B442D}"/>
          </ac:spMkLst>
        </pc:spChg>
        <pc:spChg chg="mod">
          <ac:chgData name="Eric Fazzini" userId="cef965a1-0f05-4d43-8a61-638ef79a6fe0" providerId="ADAL" clId="{9158725F-A5C7-475E-A8BF-2246BA4F847A}" dt="2024-01-04T19:44:56.792" v="2198" actId="1076"/>
          <ac:spMkLst>
            <pc:docMk/>
            <pc:sldMk cId="620896949" sldId="396"/>
            <ac:spMk id="32" creationId="{EF2669D3-DB33-C9E0-B461-F8097FEC8BAD}"/>
          </ac:spMkLst>
        </pc:spChg>
        <pc:picChg chg="mod">
          <ac:chgData name="Eric Fazzini" userId="cef965a1-0f05-4d43-8a61-638ef79a6fe0" providerId="ADAL" clId="{9158725F-A5C7-475E-A8BF-2246BA4F847A}" dt="2024-01-04T19:44:56.792" v="2198" actId="1076"/>
          <ac:picMkLst>
            <pc:docMk/>
            <pc:sldMk cId="620896949" sldId="396"/>
            <ac:picMk id="6" creationId="{589EB3B1-15D5-BF81-C314-D3E021F533CF}"/>
          </ac:picMkLst>
        </pc:picChg>
        <pc:picChg chg="mod">
          <ac:chgData name="Eric Fazzini" userId="cef965a1-0f05-4d43-8a61-638ef79a6fe0" providerId="ADAL" clId="{9158725F-A5C7-475E-A8BF-2246BA4F847A}" dt="2024-01-04T19:44:56.792" v="2198" actId="1076"/>
          <ac:picMkLst>
            <pc:docMk/>
            <pc:sldMk cId="620896949" sldId="396"/>
            <ac:picMk id="14" creationId="{DE0BC741-732B-F2A0-B426-4284F24A82D4}"/>
          </ac:picMkLst>
        </pc:picChg>
      </pc:sldChg>
      <pc:sldChg chg="addSp delSp modSp add mod">
        <pc:chgData name="Eric Fazzini" userId="cef965a1-0f05-4d43-8a61-638ef79a6fe0" providerId="ADAL" clId="{9158725F-A5C7-475E-A8BF-2246BA4F847A}" dt="2024-01-04T19:57:38.213" v="2295" actId="478"/>
        <pc:sldMkLst>
          <pc:docMk/>
          <pc:sldMk cId="277851032" sldId="397"/>
        </pc:sldMkLst>
        <pc:spChg chg="mod">
          <ac:chgData name="Eric Fazzini" userId="cef965a1-0f05-4d43-8a61-638ef79a6fe0" providerId="ADAL" clId="{9158725F-A5C7-475E-A8BF-2246BA4F847A}" dt="2024-01-04T19:55:29.227" v="2268" actId="20577"/>
          <ac:spMkLst>
            <pc:docMk/>
            <pc:sldMk cId="277851032" sldId="397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19:49:49.329" v="2248" actId="20577"/>
          <ac:spMkLst>
            <pc:docMk/>
            <pc:sldMk cId="277851032" sldId="397"/>
            <ac:spMk id="7" creationId="{D0A379FD-8B69-F867-9747-983172C45D52}"/>
          </ac:spMkLst>
        </pc:spChg>
        <pc:spChg chg="add del">
          <ac:chgData name="Eric Fazzini" userId="cef965a1-0f05-4d43-8a61-638ef79a6fe0" providerId="ADAL" clId="{9158725F-A5C7-475E-A8BF-2246BA4F847A}" dt="2024-01-04T19:47:55.462" v="2236" actId="478"/>
          <ac:spMkLst>
            <pc:docMk/>
            <pc:sldMk cId="277851032" sldId="397"/>
            <ac:spMk id="11" creationId="{3C38A1AA-F6DB-5479-489C-C4A27A14C509}"/>
          </ac:spMkLst>
        </pc:spChg>
        <pc:spChg chg="add del mod">
          <ac:chgData name="Eric Fazzini" userId="cef965a1-0f05-4d43-8a61-638ef79a6fe0" providerId="ADAL" clId="{9158725F-A5C7-475E-A8BF-2246BA4F847A}" dt="2024-01-04T19:47:55.079" v="2235"/>
          <ac:spMkLst>
            <pc:docMk/>
            <pc:sldMk cId="277851032" sldId="397"/>
            <ac:spMk id="12" creationId="{AA7A3554-98F0-F78A-A20B-5388459933EE}"/>
          </ac:spMkLst>
        </pc:spChg>
        <pc:spChg chg="add mod">
          <ac:chgData name="Eric Fazzini" userId="cef965a1-0f05-4d43-8a61-638ef79a6fe0" providerId="ADAL" clId="{9158725F-A5C7-475E-A8BF-2246BA4F847A}" dt="2024-01-04T19:55:03.692" v="2266" actId="207"/>
          <ac:spMkLst>
            <pc:docMk/>
            <pc:sldMk cId="277851032" sldId="397"/>
            <ac:spMk id="23" creationId="{01E1B36D-49BA-C26E-1F37-D26794260D6E}"/>
          </ac:spMkLst>
        </pc:spChg>
        <pc:spChg chg="del mod">
          <ac:chgData name="Eric Fazzini" userId="cef965a1-0f05-4d43-8a61-638ef79a6fe0" providerId="ADAL" clId="{9158725F-A5C7-475E-A8BF-2246BA4F847A}" dt="2024-01-04T19:48:57.608" v="2245" actId="478"/>
          <ac:spMkLst>
            <pc:docMk/>
            <pc:sldMk cId="277851032" sldId="397"/>
            <ac:spMk id="32" creationId="{EF2669D3-DB33-C9E0-B461-F8097FEC8BAD}"/>
          </ac:spMkLst>
        </pc:spChg>
        <pc:picChg chg="add del mod">
          <ac:chgData name="Eric Fazzini" userId="cef965a1-0f05-4d43-8a61-638ef79a6fe0" providerId="ADAL" clId="{9158725F-A5C7-475E-A8BF-2246BA4F847A}" dt="2024-01-04T19:46:38.958" v="2212" actId="478"/>
          <ac:picMkLst>
            <pc:docMk/>
            <pc:sldMk cId="277851032" sldId="397"/>
            <ac:picMk id="4" creationId="{D5A81F4A-573D-79DF-8FCA-FAE97F1F24AC}"/>
          </ac:picMkLst>
        </pc:picChg>
        <pc:picChg chg="add del">
          <ac:chgData name="Eric Fazzini" userId="cef965a1-0f05-4d43-8a61-638ef79a6fe0" providerId="ADAL" clId="{9158725F-A5C7-475E-A8BF-2246BA4F847A}" dt="2024-01-04T19:48:38.050" v="2242" actId="478"/>
          <ac:picMkLst>
            <pc:docMk/>
            <pc:sldMk cId="277851032" sldId="397"/>
            <ac:picMk id="6" creationId="{589EB3B1-15D5-BF81-C314-D3E021F533CF}"/>
          </ac:picMkLst>
        </pc:picChg>
        <pc:picChg chg="add del mod">
          <ac:chgData name="Eric Fazzini" userId="cef965a1-0f05-4d43-8a61-638ef79a6fe0" providerId="ADAL" clId="{9158725F-A5C7-475E-A8BF-2246BA4F847A}" dt="2024-01-04T19:46:48.061" v="2216" actId="478"/>
          <ac:picMkLst>
            <pc:docMk/>
            <pc:sldMk cId="277851032" sldId="397"/>
            <ac:picMk id="10" creationId="{48E52507-BBC2-B649-13E4-0425C0FAFAC7}"/>
          </ac:picMkLst>
        </pc:picChg>
        <pc:picChg chg="del">
          <ac:chgData name="Eric Fazzini" userId="cef965a1-0f05-4d43-8a61-638ef79a6fe0" providerId="ADAL" clId="{9158725F-A5C7-475E-A8BF-2246BA4F847A}" dt="2024-01-04T19:49:07.335" v="2246" actId="478"/>
          <ac:picMkLst>
            <pc:docMk/>
            <pc:sldMk cId="277851032" sldId="397"/>
            <ac:picMk id="14" creationId="{DE0BC741-732B-F2A0-B426-4284F24A82D4}"/>
          </ac:picMkLst>
        </pc:picChg>
        <pc:picChg chg="add del mod">
          <ac:chgData name="Eric Fazzini" userId="cef965a1-0f05-4d43-8a61-638ef79a6fe0" providerId="ADAL" clId="{9158725F-A5C7-475E-A8BF-2246BA4F847A}" dt="2024-01-04T19:47:54.263" v="2233" actId="931"/>
          <ac:picMkLst>
            <pc:docMk/>
            <pc:sldMk cId="277851032" sldId="397"/>
            <ac:picMk id="15" creationId="{8D1E2EF9-4408-2A8B-57A4-DD8CFCC09337}"/>
          </ac:picMkLst>
        </pc:picChg>
        <pc:picChg chg="add mod">
          <ac:chgData name="Eric Fazzini" userId="cef965a1-0f05-4d43-8a61-638ef79a6fe0" providerId="ADAL" clId="{9158725F-A5C7-475E-A8BF-2246BA4F847A}" dt="2024-01-04T19:48:42.360" v="2243" actId="1076"/>
          <ac:picMkLst>
            <pc:docMk/>
            <pc:sldMk cId="277851032" sldId="397"/>
            <ac:picMk id="17" creationId="{4659E14C-B1A4-5374-AED0-6D90C6D6F20C}"/>
          </ac:picMkLst>
        </pc:picChg>
        <pc:picChg chg="add del mod">
          <ac:chgData name="Eric Fazzini" userId="cef965a1-0f05-4d43-8a61-638ef79a6fe0" providerId="ADAL" clId="{9158725F-A5C7-475E-A8BF-2246BA4F847A}" dt="2024-01-04T19:52:32.055" v="2251" actId="478"/>
          <ac:picMkLst>
            <pc:docMk/>
            <pc:sldMk cId="277851032" sldId="397"/>
            <ac:picMk id="20" creationId="{4099AE2E-D7BA-3AC8-3ECB-7963673FBCCC}"/>
          </ac:picMkLst>
        </pc:picChg>
        <pc:picChg chg="add mod">
          <ac:chgData name="Eric Fazzini" userId="cef965a1-0f05-4d43-8a61-638ef79a6fe0" providerId="ADAL" clId="{9158725F-A5C7-475E-A8BF-2246BA4F847A}" dt="2024-01-04T19:52:51.964" v="2257" actId="1076"/>
          <ac:picMkLst>
            <pc:docMk/>
            <pc:sldMk cId="277851032" sldId="397"/>
            <ac:picMk id="22" creationId="{C1166E22-D65C-7D10-E762-4921F5C61D0D}"/>
          </ac:picMkLst>
        </pc:picChg>
        <pc:picChg chg="add del mod">
          <ac:chgData name="Eric Fazzini" userId="cef965a1-0f05-4d43-8a61-638ef79a6fe0" providerId="ADAL" clId="{9158725F-A5C7-475E-A8BF-2246BA4F847A}" dt="2024-01-04T19:57:38.213" v="2295" actId="478"/>
          <ac:picMkLst>
            <pc:docMk/>
            <pc:sldMk cId="277851032" sldId="397"/>
            <ac:picMk id="25" creationId="{F2E40896-9F80-99E9-77F5-D155F33D1182}"/>
          </ac:picMkLst>
        </pc:picChg>
      </pc:sldChg>
      <pc:sldChg chg="addSp delSp modSp add mod ord">
        <pc:chgData name="Eric Fazzini" userId="cef965a1-0f05-4d43-8a61-638ef79a6fe0" providerId="ADAL" clId="{9158725F-A5C7-475E-A8BF-2246BA4F847A}" dt="2024-01-04T20:03:35.485" v="2312" actId="207"/>
        <pc:sldMkLst>
          <pc:docMk/>
          <pc:sldMk cId="1323137666" sldId="398"/>
        </pc:sldMkLst>
        <pc:spChg chg="mod">
          <ac:chgData name="Eric Fazzini" userId="cef965a1-0f05-4d43-8a61-638ef79a6fe0" providerId="ADAL" clId="{9158725F-A5C7-475E-A8BF-2246BA4F847A}" dt="2024-01-04T20:02:00.524" v="2311" actId="20577"/>
          <ac:spMkLst>
            <pc:docMk/>
            <pc:sldMk cId="1323137666" sldId="398"/>
            <ac:spMk id="2" creationId="{6ECD3760-FCFF-46AD-8F51-95F7AB0BF148}"/>
          </ac:spMkLst>
        </pc:spChg>
        <pc:spChg chg="add del">
          <ac:chgData name="Eric Fazzini" userId="cef965a1-0f05-4d43-8a61-638ef79a6fe0" providerId="ADAL" clId="{9158725F-A5C7-475E-A8BF-2246BA4F847A}" dt="2024-01-04T19:57:08.452" v="2287"/>
          <ac:spMkLst>
            <pc:docMk/>
            <pc:sldMk cId="1323137666" sldId="398"/>
            <ac:spMk id="3" creationId="{1285B212-0461-F502-05F2-2300BCD07350}"/>
          </ac:spMkLst>
        </pc:spChg>
        <pc:spChg chg="mod">
          <ac:chgData name="Eric Fazzini" userId="cef965a1-0f05-4d43-8a61-638ef79a6fe0" providerId="ADAL" clId="{9158725F-A5C7-475E-A8BF-2246BA4F847A}" dt="2024-01-04T19:57:48.882" v="2299" actId="20577"/>
          <ac:spMkLst>
            <pc:docMk/>
            <pc:sldMk cId="1323137666" sldId="398"/>
            <ac:spMk id="7" creationId="{D0A379FD-8B69-F867-9747-983172C45D52}"/>
          </ac:spMkLst>
        </pc:spChg>
        <pc:spChg chg="add mod">
          <ac:chgData name="Eric Fazzini" userId="cef965a1-0f05-4d43-8a61-638ef79a6fe0" providerId="ADAL" clId="{9158725F-A5C7-475E-A8BF-2246BA4F847A}" dt="2024-01-04T20:03:35.485" v="2312" actId="207"/>
          <ac:spMkLst>
            <pc:docMk/>
            <pc:sldMk cId="1323137666" sldId="398"/>
            <ac:spMk id="11" creationId="{2F82056A-D113-7FB2-3197-8F96FEE66C07}"/>
          </ac:spMkLst>
        </pc:spChg>
        <pc:spChg chg="add del">
          <ac:chgData name="Eric Fazzini" userId="cef965a1-0f05-4d43-8a61-638ef79a6fe0" providerId="ADAL" clId="{9158725F-A5C7-475E-A8BF-2246BA4F847A}" dt="2024-01-04T20:00:50.842" v="2304" actId="11529"/>
          <ac:spMkLst>
            <pc:docMk/>
            <pc:sldMk cId="1323137666" sldId="398"/>
            <ac:spMk id="12" creationId="{E0321913-AC34-CC3A-1F61-DD18BA6C700D}"/>
          </ac:spMkLst>
        </pc:spChg>
        <pc:spChg chg="add mod">
          <ac:chgData name="Eric Fazzini" userId="cef965a1-0f05-4d43-8a61-638ef79a6fe0" providerId="ADAL" clId="{9158725F-A5C7-475E-A8BF-2246BA4F847A}" dt="2024-01-04T20:01:36.259" v="2310" actId="207"/>
          <ac:spMkLst>
            <pc:docMk/>
            <pc:sldMk cId="1323137666" sldId="398"/>
            <ac:spMk id="13" creationId="{487CDD9D-3466-4705-9DB1-6CE97A30D544}"/>
          </ac:spMkLst>
        </pc:spChg>
        <pc:spChg chg="del">
          <ac:chgData name="Eric Fazzini" userId="cef965a1-0f05-4d43-8a61-638ef79a6fe0" providerId="ADAL" clId="{9158725F-A5C7-475E-A8BF-2246BA4F847A}" dt="2024-01-04T19:58:27.566" v="2301" actId="478"/>
          <ac:spMkLst>
            <pc:docMk/>
            <pc:sldMk cId="1323137666" sldId="398"/>
            <ac:spMk id="32" creationId="{EF2669D3-DB33-C9E0-B461-F8097FEC8BAD}"/>
          </ac:spMkLst>
        </pc:spChg>
        <pc:picChg chg="del">
          <ac:chgData name="Eric Fazzini" userId="cef965a1-0f05-4d43-8a61-638ef79a6fe0" providerId="ADAL" clId="{9158725F-A5C7-475E-A8BF-2246BA4F847A}" dt="2024-01-04T19:57:06.362" v="2285" actId="478"/>
          <ac:picMkLst>
            <pc:docMk/>
            <pc:sldMk cId="1323137666" sldId="398"/>
            <ac:picMk id="6" creationId="{589EB3B1-15D5-BF81-C314-D3E021F533CF}"/>
          </ac:picMkLst>
        </pc:picChg>
        <pc:picChg chg="add mod">
          <ac:chgData name="Eric Fazzini" userId="cef965a1-0f05-4d43-8a61-638ef79a6fe0" providerId="ADAL" clId="{9158725F-A5C7-475E-A8BF-2246BA4F847A}" dt="2024-01-04T19:57:24.206" v="2291" actId="1076"/>
          <ac:picMkLst>
            <pc:docMk/>
            <pc:sldMk cId="1323137666" sldId="398"/>
            <ac:picMk id="9" creationId="{2FFF1602-64C3-BE59-41AF-320A7CD945DB}"/>
          </ac:picMkLst>
        </pc:picChg>
        <pc:picChg chg="add mod">
          <ac:chgData name="Eric Fazzini" userId="cef965a1-0f05-4d43-8a61-638ef79a6fe0" providerId="ADAL" clId="{9158725F-A5C7-475E-A8BF-2246BA4F847A}" dt="2024-01-04T19:58:28.700" v="2302"/>
          <ac:picMkLst>
            <pc:docMk/>
            <pc:sldMk cId="1323137666" sldId="398"/>
            <ac:picMk id="10" creationId="{18DC9B48-6738-2503-0D80-D4E73EF0A61B}"/>
          </ac:picMkLst>
        </pc:picChg>
        <pc:picChg chg="del">
          <ac:chgData name="Eric Fazzini" userId="cef965a1-0f05-4d43-8a61-638ef79a6fe0" providerId="ADAL" clId="{9158725F-A5C7-475E-A8BF-2246BA4F847A}" dt="2024-01-04T19:58:26.670" v="2300" actId="478"/>
          <ac:picMkLst>
            <pc:docMk/>
            <pc:sldMk cId="1323137666" sldId="398"/>
            <ac:picMk id="14" creationId="{DE0BC741-732B-F2A0-B426-4284F24A82D4}"/>
          </ac:picMkLst>
        </pc:picChg>
      </pc:sldChg>
      <pc:sldChg chg="addSp delSp modSp add mod">
        <pc:chgData name="Eric Fazzini" userId="cef965a1-0f05-4d43-8a61-638ef79a6fe0" providerId="ADAL" clId="{9158725F-A5C7-475E-A8BF-2246BA4F847A}" dt="2024-01-04T20:18:23.294" v="2421" actId="20577"/>
        <pc:sldMkLst>
          <pc:docMk/>
          <pc:sldMk cId="4250396730" sldId="399"/>
        </pc:sldMkLst>
        <pc:spChg chg="mod">
          <ac:chgData name="Eric Fazzini" userId="cef965a1-0f05-4d43-8a61-638ef79a6fe0" providerId="ADAL" clId="{9158725F-A5C7-475E-A8BF-2246BA4F847A}" dt="2024-01-04T20:10:07.071" v="2382" actId="20577"/>
          <ac:spMkLst>
            <pc:docMk/>
            <pc:sldMk cId="4250396730" sldId="399"/>
            <ac:spMk id="2" creationId="{6ECD3760-FCFF-46AD-8F51-95F7AB0BF148}"/>
          </ac:spMkLst>
        </pc:spChg>
        <pc:spChg chg="add del">
          <ac:chgData name="Eric Fazzini" userId="cef965a1-0f05-4d43-8a61-638ef79a6fe0" providerId="ADAL" clId="{9158725F-A5C7-475E-A8BF-2246BA4F847A}" dt="2024-01-04T20:07:30.591" v="2373"/>
          <ac:spMkLst>
            <pc:docMk/>
            <pc:sldMk cId="4250396730" sldId="399"/>
            <ac:spMk id="3" creationId="{474185EA-DB22-0B0E-B447-1630C67F4C3B}"/>
          </ac:spMkLst>
        </pc:spChg>
        <pc:spChg chg="add del">
          <ac:chgData name="Eric Fazzini" userId="cef965a1-0f05-4d43-8a61-638ef79a6fe0" providerId="ADAL" clId="{9158725F-A5C7-475E-A8BF-2246BA4F847A}" dt="2024-01-04T20:07:29.878" v="2371"/>
          <ac:spMkLst>
            <pc:docMk/>
            <pc:sldMk cId="4250396730" sldId="399"/>
            <ac:spMk id="4" creationId="{51FCB835-A863-E999-1EC9-AA9FF443E32B}"/>
          </ac:spMkLst>
        </pc:spChg>
        <pc:spChg chg="mod">
          <ac:chgData name="Eric Fazzini" userId="cef965a1-0f05-4d43-8a61-638ef79a6fe0" providerId="ADAL" clId="{9158725F-A5C7-475E-A8BF-2246BA4F847A}" dt="2024-01-04T20:18:23.294" v="2421" actId="20577"/>
          <ac:spMkLst>
            <pc:docMk/>
            <pc:sldMk cId="4250396730" sldId="399"/>
            <ac:spMk id="7" creationId="{D0A379FD-8B69-F867-9747-983172C45D52}"/>
          </ac:spMkLst>
        </pc:spChg>
        <pc:spChg chg="add del">
          <ac:chgData name="Eric Fazzini" userId="cef965a1-0f05-4d43-8a61-638ef79a6fe0" providerId="ADAL" clId="{9158725F-A5C7-475E-A8BF-2246BA4F847A}" dt="2024-01-04T20:10:53.069" v="2385" actId="478"/>
          <ac:spMkLst>
            <pc:docMk/>
            <pc:sldMk cId="4250396730" sldId="399"/>
            <ac:spMk id="11" creationId="{2F82056A-D113-7FB2-3197-8F96FEE66C07}"/>
          </ac:spMkLst>
        </pc:spChg>
        <pc:spChg chg="add del">
          <ac:chgData name="Eric Fazzini" userId="cef965a1-0f05-4d43-8a61-638ef79a6fe0" providerId="ADAL" clId="{9158725F-A5C7-475E-A8BF-2246BA4F847A}" dt="2024-01-04T20:10:51.814" v="2384" actId="478"/>
          <ac:spMkLst>
            <pc:docMk/>
            <pc:sldMk cId="4250396730" sldId="399"/>
            <ac:spMk id="13" creationId="{487CDD9D-3466-4705-9DB1-6CE97A30D544}"/>
          </ac:spMkLst>
        </pc:spChg>
        <pc:spChg chg="add del">
          <ac:chgData name="Eric Fazzini" userId="cef965a1-0f05-4d43-8a61-638ef79a6fe0" providerId="ADAL" clId="{9158725F-A5C7-475E-A8BF-2246BA4F847A}" dt="2024-01-04T20:07:28.371" v="2366"/>
          <ac:spMkLst>
            <pc:docMk/>
            <pc:sldMk cId="4250396730" sldId="399"/>
            <ac:spMk id="14" creationId="{B4A20257-57E5-B91F-7311-F2F6208F0078}"/>
          </ac:spMkLst>
        </pc:spChg>
        <pc:spChg chg="add mod">
          <ac:chgData name="Eric Fazzini" userId="cef965a1-0f05-4d43-8a61-638ef79a6fe0" providerId="ADAL" clId="{9158725F-A5C7-475E-A8BF-2246BA4F847A}" dt="2024-01-04T20:15:33.827" v="2398" actId="207"/>
          <ac:spMkLst>
            <pc:docMk/>
            <pc:sldMk cId="4250396730" sldId="399"/>
            <ac:spMk id="24" creationId="{13A4771A-8C05-01D0-303E-5B9901CC1147}"/>
          </ac:spMkLst>
        </pc:spChg>
        <pc:spChg chg="add mod">
          <ac:chgData name="Eric Fazzini" userId="cef965a1-0f05-4d43-8a61-638ef79a6fe0" providerId="ADAL" clId="{9158725F-A5C7-475E-A8BF-2246BA4F847A}" dt="2024-01-04T20:17:21.445" v="2412" actId="207"/>
          <ac:spMkLst>
            <pc:docMk/>
            <pc:sldMk cId="4250396730" sldId="399"/>
            <ac:spMk id="25" creationId="{2E4E34CA-EE7A-6CAA-97B7-AAF96A3F6529}"/>
          </ac:spMkLst>
        </pc:spChg>
        <pc:picChg chg="del">
          <ac:chgData name="Eric Fazzini" userId="cef965a1-0f05-4d43-8a61-638ef79a6fe0" providerId="ADAL" clId="{9158725F-A5C7-475E-A8BF-2246BA4F847A}" dt="2024-01-04T20:05:33.880" v="2341" actId="478"/>
          <ac:picMkLst>
            <pc:docMk/>
            <pc:sldMk cId="4250396730" sldId="399"/>
            <ac:picMk id="9" creationId="{2FFF1602-64C3-BE59-41AF-320A7CD945DB}"/>
          </ac:picMkLst>
        </pc:picChg>
        <pc:picChg chg="add del">
          <ac:chgData name="Eric Fazzini" userId="cef965a1-0f05-4d43-8a61-638ef79a6fe0" providerId="ADAL" clId="{9158725F-A5C7-475E-A8BF-2246BA4F847A}" dt="2024-01-04T20:10:51.001" v="2383" actId="478"/>
          <ac:picMkLst>
            <pc:docMk/>
            <pc:sldMk cId="4250396730" sldId="399"/>
            <ac:picMk id="10" creationId="{18DC9B48-6738-2503-0D80-D4E73EF0A61B}"/>
          </ac:picMkLst>
        </pc:picChg>
        <pc:picChg chg="add del mod">
          <ac:chgData name="Eric Fazzini" userId="cef965a1-0f05-4d43-8a61-638ef79a6fe0" providerId="ADAL" clId="{9158725F-A5C7-475E-A8BF-2246BA4F847A}" dt="2024-01-04T20:07:29.154" v="2369" actId="931"/>
          <ac:picMkLst>
            <pc:docMk/>
            <pc:sldMk cId="4250396730" sldId="399"/>
            <ac:picMk id="12" creationId="{DA8F891B-4835-34C7-F423-7B2076515BBA}"/>
          </ac:picMkLst>
        </pc:picChg>
        <pc:picChg chg="add del">
          <ac:chgData name="Eric Fazzini" userId="cef965a1-0f05-4d43-8a61-638ef79a6fe0" providerId="ADAL" clId="{9158725F-A5C7-475E-A8BF-2246BA4F847A}" dt="2024-01-04T20:06:56.788" v="2356" actId="22"/>
          <ac:picMkLst>
            <pc:docMk/>
            <pc:sldMk cId="4250396730" sldId="399"/>
            <ac:picMk id="16" creationId="{3BA385AF-3C10-FA5F-3850-4B87CDCEDB48}"/>
          </ac:picMkLst>
        </pc:picChg>
        <pc:picChg chg="add del mod">
          <ac:chgData name="Eric Fazzini" userId="cef965a1-0f05-4d43-8a61-638ef79a6fe0" providerId="ADAL" clId="{9158725F-A5C7-475E-A8BF-2246BA4F847A}" dt="2024-01-04T20:07:27.493" v="2364" actId="22"/>
          <ac:picMkLst>
            <pc:docMk/>
            <pc:sldMk cId="4250396730" sldId="399"/>
            <ac:picMk id="19" creationId="{04E703B8-CFCE-20EC-D4AD-1C8F786E360B}"/>
          </ac:picMkLst>
        </pc:picChg>
        <pc:picChg chg="add mod">
          <ac:chgData name="Eric Fazzini" userId="cef965a1-0f05-4d43-8a61-638ef79a6fe0" providerId="ADAL" clId="{9158725F-A5C7-475E-A8BF-2246BA4F847A}" dt="2024-01-04T20:11:10.495" v="2388" actId="14100"/>
          <ac:picMkLst>
            <pc:docMk/>
            <pc:sldMk cId="4250396730" sldId="399"/>
            <ac:picMk id="21" creationId="{8BA1AAC7-A4B5-CB6D-8698-FB06D9568F59}"/>
          </ac:picMkLst>
        </pc:picChg>
        <pc:picChg chg="add mod modCrop">
          <ac:chgData name="Eric Fazzini" userId="cef965a1-0f05-4d43-8a61-638ef79a6fe0" providerId="ADAL" clId="{9158725F-A5C7-475E-A8BF-2246BA4F847A}" dt="2024-01-04T20:11:37.055" v="2392" actId="1076"/>
          <ac:picMkLst>
            <pc:docMk/>
            <pc:sldMk cId="4250396730" sldId="399"/>
            <ac:picMk id="23" creationId="{35522878-D682-0605-D8FA-BC660DBB225C}"/>
          </ac:picMkLst>
        </pc:picChg>
      </pc:sldChg>
      <pc:sldChg chg="addSp delSp modSp add mod ord">
        <pc:chgData name="Eric Fazzini" userId="cef965a1-0f05-4d43-8a61-638ef79a6fe0" providerId="ADAL" clId="{9158725F-A5C7-475E-A8BF-2246BA4F847A}" dt="2024-01-04T20:27:24.227" v="2526" actId="207"/>
        <pc:sldMkLst>
          <pc:docMk/>
          <pc:sldMk cId="898130244" sldId="400"/>
        </pc:sldMkLst>
        <pc:spChg chg="mod">
          <ac:chgData name="Eric Fazzini" userId="cef965a1-0f05-4d43-8a61-638ef79a6fe0" providerId="ADAL" clId="{9158725F-A5C7-475E-A8BF-2246BA4F847A}" dt="2024-01-04T20:25:19.240" v="2478" actId="20577"/>
          <ac:spMkLst>
            <pc:docMk/>
            <pc:sldMk cId="898130244" sldId="400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20:22:28.047" v="2470" actId="20577"/>
          <ac:spMkLst>
            <pc:docMk/>
            <pc:sldMk cId="898130244" sldId="400"/>
            <ac:spMk id="7" creationId="{D0A379FD-8B69-F867-9747-983172C45D52}"/>
          </ac:spMkLst>
        </pc:spChg>
        <pc:spChg chg="add del">
          <ac:chgData name="Eric Fazzini" userId="cef965a1-0f05-4d43-8a61-638ef79a6fe0" providerId="ADAL" clId="{9158725F-A5C7-475E-A8BF-2246BA4F847A}" dt="2024-01-04T20:21:38.625" v="2463" actId="478"/>
          <ac:spMkLst>
            <pc:docMk/>
            <pc:sldMk cId="898130244" sldId="400"/>
            <ac:spMk id="9" creationId="{693C0DFA-8D6C-EB6D-0310-174481F3EE15}"/>
          </ac:spMkLst>
        </pc:spChg>
        <pc:spChg chg="add mod">
          <ac:chgData name="Eric Fazzini" userId="cef965a1-0f05-4d43-8a61-638ef79a6fe0" providerId="ADAL" clId="{9158725F-A5C7-475E-A8BF-2246BA4F847A}" dt="2024-01-04T20:26:14.680" v="2520" actId="1036"/>
          <ac:spMkLst>
            <pc:docMk/>
            <pc:sldMk cId="898130244" sldId="400"/>
            <ac:spMk id="17" creationId="{41F595E1-16A0-F25C-081E-3DC1CB899406}"/>
          </ac:spMkLst>
        </pc:spChg>
        <pc:spChg chg="add mod">
          <ac:chgData name="Eric Fazzini" userId="cef965a1-0f05-4d43-8a61-638ef79a6fe0" providerId="ADAL" clId="{9158725F-A5C7-475E-A8BF-2246BA4F847A}" dt="2024-01-04T20:27:24.227" v="2526" actId="207"/>
          <ac:spMkLst>
            <pc:docMk/>
            <pc:sldMk cId="898130244" sldId="400"/>
            <ac:spMk id="19" creationId="{331DD333-719D-8B88-DDB4-DE663358092E}"/>
          </ac:spMkLst>
        </pc:spChg>
        <pc:spChg chg="del">
          <ac:chgData name="Eric Fazzini" userId="cef965a1-0f05-4d43-8a61-638ef79a6fe0" providerId="ADAL" clId="{9158725F-A5C7-475E-A8BF-2246BA4F847A}" dt="2024-01-04T20:24:44.602" v="2472" actId="478"/>
          <ac:spMkLst>
            <pc:docMk/>
            <pc:sldMk cId="898130244" sldId="400"/>
            <ac:spMk id="32" creationId="{EF2669D3-DB33-C9E0-B461-F8097FEC8BAD}"/>
          </ac:spMkLst>
        </pc:spChg>
        <pc:picChg chg="add del mod">
          <ac:chgData name="Eric Fazzini" userId="cef965a1-0f05-4d43-8a61-638ef79a6fe0" providerId="ADAL" clId="{9158725F-A5C7-475E-A8BF-2246BA4F847A}" dt="2024-01-04T20:21:32.052" v="2461" actId="478"/>
          <ac:picMkLst>
            <pc:docMk/>
            <pc:sldMk cId="898130244" sldId="400"/>
            <ac:picMk id="4" creationId="{B8E07345-BF6C-6286-E1C7-6057071A784C}"/>
          </ac:picMkLst>
        </pc:picChg>
        <pc:picChg chg="del">
          <ac:chgData name="Eric Fazzini" userId="cef965a1-0f05-4d43-8a61-638ef79a6fe0" providerId="ADAL" clId="{9158725F-A5C7-475E-A8BF-2246BA4F847A}" dt="2024-01-04T20:21:07.465" v="2455" actId="478"/>
          <ac:picMkLst>
            <pc:docMk/>
            <pc:sldMk cId="898130244" sldId="400"/>
            <ac:picMk id="6" creationId="{589EB3B1-15D5-BF81-C314-D3E021F533CF}"/>
          </ac:picMkLst>
        </pc:picChg>
        <pc:picChg chg="add mod">
          <ac:chgData name="Eric Fazzini" userId="cef965a1-0f05-4d43-8a61-638ef79a6fe0" providerId="ADAL" clId="{9158725F-A5C7-475E-A8BF-2246BA4F847A}" dt="2024-01-04T20:22:14.661" v="2466" actId="14100"/>
          <ac:picMkLst>
            <pc:docMk/>
            <pc:sldMk cId="898130244" sldId="400"/>
            <ac:picMk id="11" creationId="{A17FB262-6BFA-A480-AB7E-1939A4A52332}"/>
          </ac:picMkLst>
        </pc:picChg>
        <pc:picChg chg="add del mod">
          <ac:chgData name="Eric Fazzini" userId="cef965a1-0f05-4d43-8a61-638ef79a6fe0" providerId="ADAL" clId="{9158725F-A5C7-475E-A8BF-2246BA4F847A}" dt="2024-01-04T20:25:07.365" v="2475" actId="478"/>
          <ac:picMkLst>
            <pc:docMk/>
            <pc:sldMk cId="898130244" sldId="400"/>
            <ac:picMk id="13" creationId="{F4573D38-5588-EF35-E195-9651547C77CB}"/>
          </ac:picMkLst>
        </pc:picChg>
        <pc:picChg chg="del">
          <ac:chgData name="Eric Fazzini" userId="cef965a1-0f05-4d43-8a61-638ef79a6fe0" providerId="ADAL" clId="{9158725F-A5C7-475E-A8BF-2246BA4F847A}" dt="2024-01-04T20:24:42.241" v="2471" actId="478"/>
          <ac:picMkLst>
            <pc:docMk/>
            <pc:sldMk cId="898130244" sldId="400"/>
            <ac:picMk id="14" creationId="{DE0BC741-732B-F2A0-B426-4284F24A82D4}"/>
          </ac:picMkLst>
        </pc:picChg>
        <pc:picChg chg="add mod">
          <ac:chgData name="Eric Fazzini" userId="cef965a1-0f05-4d43-8a61-638ef79a6fe0" providerId="ADAL" clId="{9158725F-A5C7-475E-A8BF-2246BA4F847A}" dt="2024-01-04T20:25:12.499" v="2477" actId="1076"/>
          <ac:picMkLst>
            <pc:docMk/>
            <pc:sldMk cId="898130244" sldId="400"/>
            <ac:picMk id="16" creationId="{9BF0DAFA-E2F3-1ACD-2474-7C7E559D891D}"/>
          </ac:picMkLst>
        </pc:picChg>
      </pc:sldChg>
      <pc:sldChg chg="addSp delSp modSp add mod">
        <pc:chgData name="Eric Fazzini" userId="cef965a1-0f05-4d43-8a61-638ef79a6fe0" providerId="ADAL" clId="{9158725F-A5C7-475E-A8BF-2246BA4F847A}" dt="2024-01-04T20:34:47.715" v="2576" actId="20577"/>
        <pc:sldMkLst>
          <pc:docMk/>
          <pc:sldMk cId="2459691734" sldId="401"/>
        </pc:sldMkLst>
        <pc:spChg chg="mod">
          <ac:chgData name="Eric Fazzini" userId="cef965a1-0f05-4d43-8a61-638ef79a6fe0" providerId="ADAL" clId="{9158725F-A5C7-475E-A8BF-2246BA4F847A}" dt="2024-01-04T20:34:47.715" v="2576" actId="20577"/>
          <ac:spMkLst>
            <pc:docMk/>
            <pc:sldMk cId="2459691734" sldId="401"/>
            <ac:spMk id="2" creationId="{6ECD3760-FCFF-46AD-8F51-95F7AB0BF148}"/>
          </ac:spMkLst>
        </pc:spChg>
        <pc:spChg chg="add del mod">
          <ac:chgData name="Eric Fazzini" userId="cef965a1-0f05-4d43-8a61-638ef79a6fe0" providerId="ADAL" clId="{9158725F-A5C7-475E-A8BF-2246BA4F847A}" dt="2024-01-04T20:30:53.831" v="2558" actId="478"/>
          <ac:spMkLst>
            <pc:docMk/>
            <pc:sldMk cId="2459691734" sldId="401"/>
            <ac:spMk id="4" creationId="{65EF8BEA-47A4-840D-076A-B75B28AEFAD9}"/>
          </ac:spMkLst>
        </pc:spChg>
        <pc:spChg chg="mod">
          <ac:chgData name="Eric Fazzini" userId="cef965a1-0f05-4d43-8a61-638ef79a6fe0" providerId="ADAL" clId="{9158725F-A5C7-475E-A8BF-2246BA4F847A}" dt="2024-01-04T20:29:26.153" v="2549" actId="20577"/>
          <ac:spMkLst>
            <pc:docMk/>
            <pc:sldMk cId="2459691734" sldId="401"/>
            <ac:spMk id="7" creationId="{D0A379FD-8B69-F867-9747-983172C45D52}"/>
          </ac:spMkLst>
        </pc:spChg>
        <pc:spChg chg="add mod">
          <ac:chgData name="Eric Fazzini" userId="cef965a1-0f05-4d43-8a61-638ef79a6fe0" providerId="ADAL" clId="{9158725F-A5C7-475E-A8BF-2246BA4F847A}" dt="2024-01-04T20:33:00.627" v="2569" actId="207"/>
          <ac:spMkLst>
            <pc:docMk/>
            <pc:sldMk cId="2459691734" sldId="401"/>
            <ac:spMk id="15" creationId="{57B82361-25BA-5647-E0E2-3BE91C012281}"/>
          </ac:spMkLst>
        </pc:spChg>
        <pc:spChg chg="del">
          <ac:chgData name="Eric Fazzini" userId="cef965a1-0f05-4d43-8a61-638ef79a6fe0" providerId="ADAL" clId="{9158725F-A5C7-475E-A8BF-2246BA4F847A}" dt="2024-01-04T20:29:43.443" v="2553" actId="478"/>
          <ac:spMkLst>
            <pc:docMk/>
            <pc:sldMk cId="2459691734" sldId="401"/>
            <ac:spMk id="17" creationId="{41F595E1-16A0-F25C-081E-3DC1CB899406}"/>
          </ac:spMkLst>
        </pc:spChg>
        <pc:spChg chg="del">
          <ac:chgData name="Eric Fazzini" userId="cef965a1-0f05-4d43-8a61-638ef79a6fe0" providerId="ADAL" clId="{9158725F-A5C7-475E-A8BF-2246BA4F847A}" dt="2024-01-04T20:28:52.507" v="2543" actId="478"/>
          <ac:spMkLst>
            <pc:docMk/>
            <pc:sldMk cId="2459691734" sldId="401"/>
            <ac:spMk id="19" creationId="{331DD333-719D-8B88-DDB4-DE663358092E}"/>
          </ac:spMkLst>
        </pc:spChg>
        <pc:spChg chg="add mod">
          <ac:chgData name="Eric Fazzini" userId="cef965a1-0f05-4d43-8a61-638ef79a6fe0" providerId="ADAL" clId="{9158725F-A5C7-475E-A8BF-2246BA4F847A}" dt="2024-01-04T20:34:21.032" v="2575" actId="207"/>
          <ac:spMkLst>
            <pc:docMk/>
            <pc:sldMk cId="2459691734" sldId="401"/>
            <ac:spMk id="20" creationId="{E4BBA391-BD8B-186C-7C84-B68787A66124}"/>
          </ac:spMkLst>
        </pc:spChg>
        <pc:picChg chg="add del mod">
          <ac:chgData name="Eric Fazzini" userId="cef965a1-0f05-4d43-8a61-638ef79a6fe0" providerId="ADAL" clId="{9158725F-A5C7-475E-A8BF-2246BA4F847A}" dt="2024-01-04T20:30:44.959" v="2557" actId="478"/>
          <ac:picMkLst>
            <pc:docMk/>
            <pc:sldMk cId="2459691734" sldId="401"/>
            <ac:picMk id="3" creationId="{1696B0BD-F331-BBEF-8071-F95F719B4F6A}"/>
          </ac:picMkLst>
        </pc:picChg>
        <pc:picChg chg="add del">
          <ac:chgData name="Eric Fazzini" userId="cef965a1-0f05-4d43-8a61-638ef79a6fe0" providerId="ADAL" clId="{9158725F-A5C7-475E-A8BF-2246BA4F847A}" dt="2024-01-04T20:29:41.463" v="2552" actId="22"/>
          <ac:picMkLst>
            <pc:docMk/>
            <pc:sldMk cId="2459691734" sldId="401"/>
            <ac:picMk id="9" creationId="{DF13167D-A5E6-61C1-36D4-C2FCDDE995C8}"/>
          </ac:picMkLst>
        </pc:picChg>
        <pc:picChg chg="del">
          <ac:chgData name="Eric Fazzini" userId="cef965a1-0f05-4d43-8a61-638ef79a6fe0" providerId="ADAL" clId="{9158725F-A5C7-475E-A8BF-2246BA4F847A}" dt="2024-01-04T20:29:39.298" v="2550" actId="478"/>
          <ac:picMkLst>
            <pc:docMk/>
            <pc:sldMk cId="2459691734" sldId="401"/>
            <ac:picMk id="11" creationId="{A17FB262-6BFA-A480-AB7E-1939A4A52332}"/>
          </ac:picMkLst>
        </pc:picChg>
        <pc:picChg chg="add mod">
          <ac:chgData name="Eric Fazzini" userId="cef965a1-0f05-4d43-8a61-638ef79a6fe0" providerId="ADAL" clId="{9158725F-A5C7-475E-A8BF-2246BA4F847A}" dt="2024-01-04T20:29:53.408" v="2556" actId="14100"/>
          <ac:picMkLst>
            <pc:docMk/>
            <pc:sldMk cId="2459691734" sldId="401"/>
            <ac:picMk id="12" creationId="{73FB9347-8034-3CC2-F9C4-C54352B9C3FF}"/>
          </ac:picMkLst>
        </pc:picChg>
        <pc:picChg chg="add mod">
          <ac:chgData name="Eric Fazzini" userId="cef965a1-0f05-4d43-8a61-638ef79a6fe0" providerId="ADAL" clId="{9158725F-A5C7-475E-A8BF-2246BA4F847A}" dt="2024-01-04T20:31:44.548" v="2563" actId="1076"/>
          <ac:picMkLst>
            <pc:docMk/>
            <pc:sldMk cId="2459691734" sldId="401"/>
            <ac:picMk id="14" creationId="{AB0F4546-D159-1F6F-61F5-788A33E05DD3}"/>
          </ac:picMkLst>
        </pc:picChg>
        <pc:picChg chg="del">
          <ac:chgData name="Eric Fazzini" userId="cef965a1-0f05-4d43-8a61-638ef79a6fe0" providerId="ADAL" clId="{9158725F-A5C7-475E-A8BF-2246BA4F847A}" dt="2024-01-04T20:28:51.465" v="2542" actId="478"/>
          <ac:picMkLst>
            <pc:docMk/>
            <pc:sldMk cId="2459691734" sldId="401"/>
            <ac:picMk id="16" creationId="{9BF0DAFA-E2F3-1ACD-2474-7C7E559D891D}"/>
          </ac:picMkLst>
        </pc:picChg>
      </pc:sldChg>
      <pc:sldChg chg="addSp delSp modSp add mod ord">
        <pc:chgData name="Eric Fazzini" userId="cef965a1-0f05-4d43-8a61-638ef79a6fe0" providerId="ADAL" clId="{9158725F-A5C7-475E-A8BF-2246BA4F847A}" dt="2024-01-04T20:45:54.855" v="2621" actId="20577"/>
        <pc:sldMkLst>
          <pc:docMk/>
          <pc:sldMk cId="2273061228" sldId="402"/>
        </pc:sldMkLst>
        <pc:spChg chg="mod">
          <ac:chgData name="Eric Fazzini" userId="cef965a1-0f05-4d43-8a61-638ef79a6fe0" providerId="ADAL" clId="{9158725F-A5C7-475E-A8BF-2246BA4F847A}" dt="2024-01-04T20:45:54.855" v="2621" actId="20577"/>
          <ac:spMkLst>
            <pc:docMk/>
            <pc:sldMk cId="2273061228" sldId="402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20:36:23.540" v="2600" actId="20577"/>
          <ac:spMkLst>
            <pc:docMk/>
            <pc:sldMk cId="2273061228" sldId="402"/>
            <ac:spMk id="7" creationId="{D0A379FD-8B69-F867-9747-983172C45D52}"/>
          </ac:spMkLst>
        </pc:spChg>
        <pc:spChg chg="add mod">
          <ac:chgData name="Eric Fazzini" userId="cef965a1-0f05-4d43-8a61-638ef79a6fe0" providerId="ADAL" clId="{9158725F-A5C7-475E-A8BF-2246BA4F847A}" dt="2024-01-04T20:41:09.391" v="2610" actId="207"/>
          <ac:spMkLst>
            <pc:docMk/>
            <pc:sldMk cId="2273061228" sldId="402"/>
            <ac:spMk id="11" creationId="{1684064E-AC43-C8E3-0A4E-BE54C98584E9}"/>
          </ac:spMkLst>
        </pc:spChg>
        <pc:spChg chg="add mod">
          <ac:chgData name="Eric Fazzini" userId="cef965a1-0f05-4d43-8a61-638ef79a6fe0" providerId="ADAL" clId="{9158725F-A5C7-475E-A8BF-2246BA4F847A}" dt="2024-01-04T20:43:07.648" v="2614" actId="207"/>
          <ac:spMkLst>
            <pc:docMk/>
            <pc:sldMk cId="2273061228" sldId="402"/>
            <ac:spMk id="12" creationId="{019393BC-74C3-2632-4FA0-5DBF1FE00737}"/>
          </ac:spMkLst>
        </pc:spChg>
        <pc:spChg chg="add del mod">
          <ac:chgData name="Eric Fazzini" userId="cef965a1-0f05-4d43-8a61-638ef79a6fe0" providerId="ADAL" clId="{9158725F-A5C7-475E-A8BF-2246BA4F847A}" dt="2024-01-04T20:43:36.773" v="2617" actId="478"/>
          <ac:spMkLst>
            <pc:docMk/>
            <pc:sldMk cId="2273061228" sldId="402"/>
            <ac:spMk id="13" creationId="{7E1D1368-D523-4EC1-1C90-59F24F677423}"/>
          </ac:spMkLst>
        </pc:spChg>
        <pc:spChg chg="add mod">
          <ac:chgData name="Eric Fazzini" userId="cef965a1-0f05-4d43-8a61-638ef79a6fe0" providerId="ADAL" clId="{9158725F-A5C7-475E-A8BF-2246BA4F847A}" dt="2024-01-04T20:44:14.956" v="2620" actId="208"/>
          <ac:spMkLst>
            <pc:docMk/>
            <pc:sldMk cId="2273061228" sldId="402"/>
            <ac:spMk id="15" creationId="{5B157177-C95C-5386-7E93-95C9364E9775}"/>
          </ac:spMkLst>
        </pc:spChg>
        <pc:spChg chg="del">
          <ac:chgData name="Eric Fazzini" userId="cef965a1-0f05-4d43-8a61-638ef79a6fe0" providerId="ADAL" clId="{9158725F-A5C7-475E-A8BF-2246BA4F847A}" dt="2024-01-04T20:39:27.029" v="2602" actId="478"/>
          <ac:spMkLst>
            <pc:docMk/>
            <pc:sldMk cId="2273061228" sldId="402"/>
            <ac:spMk id="32" creationId="{EF2669D3-DB33-C9E0-B461-F8097FEC8BAD}"/>
          </ac:spMkLst>
        </pc:spChg>
        <pc:picChg chg="add mod">
          <ac:chgData name="Eric Fazzini" userId="cef965a1-0f05-4d43-8a61-638ef79a6fe0" providerId="ADAL" clId="{9158725F-A5C7-475E-A8BF-2246BA4F847A}" dt="2024-01-04T20:35:59.827" v="2596" actId="14100"/>
          <ac:picMkLst>
            <pc:docMk/>
            <pc:sldMk cId="2273061228" sldId="402"/>
            <ac:picMk id="4" creationId="{4CC38427-13CC-9A34-3913-939B167C8F0F}"/>
          </ac:picMkLst>
        </pc:picChg>
        <pc:picChg chg="del">
          <ac:chgData name="Eric Fazzini" userId="cef965a1-0f05-4d43-8a61-638ef79a6fe0" providerId="ADAL" clId="{9158725F-A5C7-475E-A8BF-2246BA4F847A}" dt="2024-01-04T20:35:46.570" v="2592" actId="478"/>
          <ac:picMkLst>
            <pc:docMk/>
            <pc:sldMk cId="2273061228" sldId="402"/>
            <ac:picMk id="6" creationId="{589EB3B1-15D5-BF81-C314-D3E021F533CF}"/>
          </ac:picMkLst>
        </pc:picChg>
        <pc:picChg chg="add mod">
          <ac:chgData name="Eric Fazzini" userId="cef965a1-0f05-4d43-8a61-638ef79a6fe0" providerId="ADAL" clId="{9158725F-A5C7-475E-A8BF-2246BA4F847A}" dt="2024-01-04T20:39:38.106" v="2604" actId="1076"/>
          <ac:picMkLst>
            <pc:docMk/>
            <pc:sldMk cId="2273061228" sldId="402"/>
            <ac:picMk id="10" creationId="{FA796E2F-4ED0-E076-5E2E-661404F09762}"/>
          </ac:picMkLst>
        </pc:picChg>
        <pc:picChg chg="del">
          <ac:chgData name="Eric Fazzini" userId="cef965a1-0f05-4d43-8a61-638ef79a6fe0" providerId="ADAL" clId="{9158725F-A5C7-475E-A8BF-2246BA4F847A}" dt="2024-01-04T20:39:24.277" v="2601" actId="478"/>
          <ac:picMkLst>
            <pc:docMk/>
            <pc:sldMk cId="2273061228" sldId="402"/>
            <ac:picMk id="14" creationId="{DE0BC741-732B-F2A0-B426-4284F24A82D4}"/>
          </ac:picMkLst>
        </pc:picChg>
      </pc:sldChg>
      <pc:sldChg chg="addSp delSp modSp add mod ord">
        <pc:chgData name="Eric Fazzini" userId="cef965a1-0f05-4d43-8a61-638ef79a6fe0" providerId="ADAL" clId="{9158725F-A5C7-475E-A8BF-2246BA4F847A}" dt="2024-01-04T20:53:35.973" v="2689" actId="207"/>
        <pc:sldMkLst>
          <pc:docMk/>
          <pc:sldMk cId="2349822126" sldId="403"/>
        </pc:sldMkLst>
        <pc:spChg chg="mod">
          <ac:chgData name="Eric Fazzini" userId="cef965a1-0f05-4d43-8a61-638ef79a6fe0" providerId="ADAL" clId="{9158725F-A5C7-475E-A8BF-2246BA4F847A}" dt="2024-01-04T20:52:15.310" v="2683" actId="20577"/>
          <ac:spMkLst>
            <pc:docMk/>
            <pc:sldMk cId="2349822126" sldId="403"/>
            <ac:spMk id="2" creationId="{6ECD3760-FCFF-46AD-8F51-95F7AB0BF148}"/>
          </ac:spMkLst>
        </pc:spChg>
        <pc:spChg chg="add del">
          <ac:chgData name="Eric Fazzini" userId="cef965a1-0f05-4d43-8a61-638ef79a6fe0" providerId="ADAL" clId="{9158725F-A5C7-475E-A8BF-2246BA4F847A}" dt="2024-01-04T20:48:18.908" v="2670" actId="478"/>
          <ac:spMkLst>
            <pc:docMk/>
            <pc:sldMk cId="2349822126" sldId="403"/>
            <ac:spMk id="3" creationId="{CBFF9E9E-AB21-F73B-D9FB-891E66A7745E}"/>
          </ac:spMkLst>
        </pc:spChg>
        <pc:spChg chg="mod">
          <ac:chgData name="Eric Fazzini" userId="cef965a1-0f05-4d43-8a61-638ef79a6fe0" providerId="ADAL" clId="{9158725F-A5C7-475E-A8BF-2246BA4F847A}" dt="2024-01-04T20:50:36.698" v="2675" actId="20577"/>
          <ac:spMkLst>
            <pc:docMk/>
            <pc:sldMk cId="2349822126" sldId="403"/>
            <ac:spMk id="7" creationId="{D0A379FD-8B69-F867-9747-983172C45D52}"/>
          </ac:spMkLst>
        </pc:spChg>
        <pc:spChg chg="add mod">
          <ac:chgData name="Eric Fazzini" userId="cef965a1-0f05-4d43-8a61-638ef79a6fe0" providerId="ADAL" clId="{9158725F-A5C7-475E-A8BF-2246BA4F847A}" dt="2024-01-04T20:53:35.973" v="2689" actId="207"/>
          <ac:spMkLst>
            <pc:docMk/>
            <pc:sldMk cId="2349822126" sldId="403"/>
            <ac:spMk id="12" creationId="{F24327C3-B010-B947-CD4A-95AC4167CD64}"/>
          </ac:spMkLst>
        </pc:spChg>
        <pc:spChg chg="del">
          <ac:chgData name="Eric Fazzini" userId="cef965a1-0f05-4d43-8a61-638ef79a6fe0" providerId="ADAL" clId="{9158725F-A5C7-475E-A8BF-2246BA4F847A}" dt="2024-01-04T20:51:56.456" v="2677" actId="478"/>
          <ac:spMkLst>
            <pc:docMk/>
            <pc:sldMk cId="2349822126" sldId="403"/>
            <ac:spMk id="32" creationId="{EF2669D3-DB33-C9E0-B461-F8097FEC8BAD}"/>
          </ac:spMkLst>
        </pc:spChg>
        <pc:picChg chg="del">
          <ac:chgData name="Eric Fazzini" userId="cef965a1-0f05-4d43-8a61-638ef79a6fe0" providerId="ADAL" clId="{9158725F-A5C7-475E-A8BF-2246BA4F847A}" dt="2024-01-04T20:48:16.150" v="2668" actId="478"/>
          <ac:picMkLst>
            <pc:docMk/>
            <pc:sldMk cId="2349822126" sldId="403"/>
            <ac:picMk id="6" creationId="{589EB3B1-15D5-BF81-C314-D3E021F533CF}"/>
          </ac:picMkLst>
        </pc:picChg>
        <pc:picChg chg="add mod">
          <ac:chgData name="Eric Fazzini" userId="cef965a1-0f05-4d43-8a61-638ef79a6fe0" providerId="ADAL" clId="{9158725F-A5C7-475E-A8BF-2246BA4F847A}" dt="2024-01-04T20:50:31.066" v="2674" actId="14100"/>
          <ac:picMkLst>
            <pc:docMk/>
            <pc:sldMk cId="2349822126" sldId="403"/>
            <ac:picMk id="9" creationId="{38F4CC57-DEFB-46CB-6934-9B99F0DE3E14}"/>
          </ac:picMkLst>
        </pc:picChg>
        <pc:picChg chg="add mod">
          <ac:chgData name="Eric Fazzini" userId="cef965a1-0f05-4d43-8a61-638ef79a6fe0" providerId="ADAL" clId="{9158725F-A5C7-475E-A8BF-2246BA4F847A}" dt="2024-01-04T20:52:12.448" v="2682" actId="1076"/>
          <ac:picMkLst>
            <pc:docMk/>
            <pc:sldMk cId="2349822126" sldId="403"/>
            <ac:picMk id="11" creationId="{96BB6372-0D82-7825-3072-894E555D22C0}"/>
          </ac:picMkLst>
        </pc:picChg>
        <pc:picChg chg="del">
          <ac:chgData name="Eric Fazzini" userId="cef965a1-0f05-4d43-8a61-638ef79a6fe0" providerId="ADAL" clId="{9158725F-A5C7-475E-A8BF-2246BA4F847A}" dt="2024-01-04T20:51:55.406" v="2676" actId="478"/>
          <ac:picMkLst>
            <pc:docMk/>
            <pc:sldMk cId="2349822126" sldId="403"/>
            <ac:picMk id="14" creationId="{DE0BC741-732B-F2A0-B426-4284F24A82D4}"/>
          </ac:picMkLst>
        </pc:picChg>
      </pc:sldChg>
      <pc:sldChg chg="addSp delSp modSp add mod">
        <pc:chgData name="Eric Fazzini" userId="cef965a1-0f05-4d43-8a61-638ef79a6fe0" providerId="ADAL" clId="{9158725F-A5C7-475E-A8BF-2246BA4F847A}" dt="2024-01-04T20:59:50.458" v="2715" actId="207"/>
        <pc:sldMkLst>
          <pc:docMk/>
          <pc:sldMk cId="1655059504" sldId="404"/>
        </pc:sldMkLst>
        <pc:spChg chg="mod">
          <ac:chgData name="Eric Fazzini" userId="cef965a1-0f05-4d43-8a61-638ef79a6fe0" providerId="ADAL" clId="{9158725F-A5C7-475E-A8BF-2246BA4F847A}" dt="2024-01-04T20:59:28.896" v="2710" actId="20577"/>
          <ac:spMkLst>
            <pc:docMk/>
            <pc:sldMk cId="1655059504" sldId="404"/>
            <ac:spMk id="2" creationId="{6ECD3760-FCFF-46AD-8F51-95F7AB0BF148}"/>
          </ac:spMkLst>
        </pc:spChg>
        <pc:spChg chg="mod">
          <ac:chgData name="Eric Fazzini" userId="cef965a1-0f05-4d43-8a61-638ef79a6fe0" providerId="ADAL" clId="{9158725F-A5C7-475E-A8BF-2246BA4F847A}" dt="2024-01-04T20:59:25.342" v="2709" actId="20577"/>
          <ac:spMkLst>
            <pc:docMk/>
            <pc:sldMk cId="1655059504" sldId="404"/>
            <ac:spMk id="7" creationId="{D0A379FD-8B69-F867-9747-983172C45D52}"/>
          </ac:spMkLst>
        </pc:spChg>
        <pc:spChg chg="add del">
          <ac:chgData name="Eric Fazzini" userId="cef965a1-0f05-4d43-8a61-638ef79a6fe0" providerId="ADAL" clId="{9158725F-A5C7-475E-A8BF-2246BA4F847A}" dt="2024-01-04T20:58:36.952" v="2704" actId="478"/>
          <ac:spMkLst>
            <pc:docMk/>
            <pc:sldMk cId="1655059504" sldId="404"/>
            <ac:spMk id="11" creationId="{092A5283-34FA-AA8C-1502-280C391450FF}"/>
          </ac:spMkLst>
        </pc:spChg>
        <pc:spChg chg="add mod">
          <ac:chgData name="Eric Fazzini" userId="cef965a1-0f05-4d43-8a61-638ef79a6fe0" providerId="ADAL" clId="{9158725F-A5C7-475E-A8BF-2246BA4F847A}" dt="2024-01-04T20:59:50.458" v="2715" actId="207"/>
          <ac:spMkLst>
            <pc:docMk/>
            <pc:sldMk cId="1655059504" sldId="404"/>
            <ac:spMk id="12" creationId="{CAA38FB2-9C99-9C5B-CFFB-3D7B19B6B7E8}"/>
          </ac:spMkLst>
        </pc:spChg>
        <pc:spChg chg="del">
          <ac:chgData name="Eric Fazzini" userId="cef965a1-0f05-4d43-8a61-638ef79a6fe0" providerId="ADAL" clId="{9158725F-A5C7-475E-A8BF-2246BA4F847A}" dt="2024-01-04T20:57:35.667" v="2697" actId="478"/>
          <ac:spMkLst>
            <pc:docMk/>
            <pc:sldMk cId="1655059504" sldId="404"/>
            <ac:spMk id="32" creationId="{EF2669D3-DB33-C9E0-B461-F8097FEC8BAD}"/>
          </ac:spMkLst>
        </pc:spChg>
        <pc:picChg chg="add mod">
          <ac:chgData name="Eric Fazzini" userId="cef965a1-0f05-4d43-8a61-638ef79a6fe0" providerId="ADAL" clId="{9158725F-A5C7-475E-A8BF-2246BA4F847A}" dt="2024-01-04T20:54:39.597" v="2694" actId="14100"/>
          <ac:picMkLst>
            <pc:docMk/>
            <pc:sldMk cId="1655059504" sldId="404"/>
            <ac:picMk id="4" creationId="{5F20D9D2-ED26-FA21-356E-15CCA999249B}"/>
          </ac:picMkLst>
        </pc:picChg>
        <pc:picChg chg="del">
          <ac:chgData name="Eric Fazzini" userId="cef965a1-0f05-4d43-8a61-638ef79a6fe0" providerId="ADAL" clId="{9158725F-A5C7-475E-A8BF-2246BA4F847A}" dt="2024-01-04T20:54:31.793" v="2690" actId="478"/>
          <ac:picMkLst>
            <pc:docMk/>
            <pc:sldMk cId="1655059504" sldId="404"/>
            <ac:picMk id="6" creationId="{589EB3B1-15D5-BF81-C314-D3E021F533CF}"/>
          </ac:picMkLst>
        </pc:picChg>
        <pc:picChg chg="add mod">
          <ac:chgData name="Eric Fazzini" userId="cef965a1-0f05-4d43-8a61-638ef79a6fe0" providerId="ADAL" clId="{9158725F-A5C7-475E-A8BF-2246BA4F847A}" dt="2024-01-04T20:57:50.295" v="2702" actId="1076"/>
          <ac:picMkLst>
            <pc:docMk/>
            <pc:sldMk cId="1655059504" sldId="404"/>
            <ac:picMk id="10" creationId="{CD8785D2-356A-F438-D13C-1D00F942C5AA}"/>
          </ac:picMkLst>
        </pc:picChg>
        <pc:picChg chg="del">
          <ac:chgData name="Eric Fazzini" userId="cef965a1-0f05-4d43-8a61-638ef79a6fe0" providerId="ADAL" clId="{9158725F-A5C7-475E-A8BF-2246BA4F847A}" dt="2024-01-04T20:57:34.552" v="2696" actId="478"/>
          <ac:picMkLst>
            <pc:docMk/>
            <pc:sldMk cId="1655059504" sldId="404"/>
            <ac:picMk id="14" creationId="{DE0BC741-732B-F2A0-B426-4284F24A82D4}"/>
          </ac:picMkLst>
        </pc:picChg>
      </pc:sldChg>
      <pc:sldMasterChg chg="delSldLayout">
        <pc:chgData name="Eric Fazzini" userId="cef965a1-0f05-4d43-8a61-638ef79a6fe0" providerId="ADAL" clId="{9158725F-A5C7-475E-A8BF-2246BA4F847A}" dt="2024-01-04T19:38:29.092" v="2113" actId="47"/>
        <pc:sldMasterMkLst>
          <pc:docMk/>
          <pc:sldMasterMk cId="3851478262" sldId="2147483648"/>
        </pc:sldMasterMkLst>
        <pc:sldLayoutChg chg="del">
          <pc:chgData name="Eric Fazzini" userId="cef965a1-0f05-4d43-8a61-638ef79a6fe0" providerId="ADAL" clId="{9158725F-A5C7-475E-A8BF-2246BA4F847A}" dt="2024-01-04T19:38:29.092" v="2113" actId="47"/>
          <pc:sldLayoutMkLst>
            <pc:docMk/>
            <pc:sldMasterMk cId="3851478262" sldId="2147483648"/>
            <pc:sldLayoutMk cId="2556907649" sldId="2147483660"/>
          </pc:sldLayoutMkLst>
        </pc:sldLayoutChg>
      </pc:sldMasterChg>
    </pc:docChg>
  </pc:docChgLst>
  <pc:docChgLst>
    <pc:chgData name="Eric Fazzini" userId="cef965a1-0f05-4d43-8a61-638ef79a6fe0" providerId="ADAL" clId="{5793F1F9-E8FC-4046-B756-81E2FCFAE8C5}"/>
    <pc:docChg chg="undo custSel addSld delSld modSld sldOrd">
      <pc:chgData name="Eric Fazzini" userId="cef965a1-0f05-4d43-8a61-638ef79a6fe0" providerId="ADAL" clId="{5793F1F9-E8FC-4046-B756-81E2FCFAE8C5}" dt="2022-07-21T19:32:29.210" v="512" actId="120"/>
      <pc:docMkLst>
        <pc:docMk/>
      </pc:docMkLst>
      <pc:sldChg chg="modSp mod">
        <pc:chgData name="Eric Fazzini" userId="cef965a1-0f05-4d43-8a61-638ef79a6fe0" providerId="ADAL" clId="{5793F1F9-E8FC-4046-B756-81E2FCFAE8C5}" dt="2022-07-21T18:54:37.454" v="182" actId="5793"/>
        <pc:sldMkLst>
          <pc:docMk/>
          <pc:sldMk cId="3964088587" sldId="257"/>
        </pc:sldMkLst>
        <pc:spChg chg="mod">
          <ac:chgData name="Eric Fazzini" userId="cef965a1-0f05-4d43-8a61-638ef79a6fe0" providerId="ADAL" clId="{5793F1F9-E8FC-4046-B756-81E2FCFAE8C5}" dt="2022-07-21T18:52:37.111" v="101" actId="20577"/>
          <ac:spMkLst>
            <pc:docMk/>
            <pc:sldMk cId="3964088587" sldId="257"/>
            <ac:spMk id="11" creationId="{F1BDFC0A-0511-61BA-64F5-E15215461065}"/>
          </ac:spMkLst>
        </pc:spChg>
        <pc:spChg chg="mod">
          <ac:chgData name="Eric Fazzini" userId="cef965a1-0f05-4d43-8a61-638ef79a6fe0" providerId="ADAL" clId="{5793F1F9-E8FC-4046-B756-81E2FCFAE8C5}" dt="2022-07-21T18:54:37.454" v="182" actId="5793"/>
          <ac:spMkLst>
            <pc:docMk/>
            <pc:sldMk cId="3964088587" sldId="257"/>
            <ac:spMk id="12" creationId="{9A0E15E0-4B20-F5EF-AB27-7DEF6F6AD750}"/>
          </ac:spMkLst>
        </pc:spChg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12638679" sldId="260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580229931" sldId="261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410055551" sldId="262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95235143" sldId="264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841191819" sldId="265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2774544199" sldId="266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2263126699" sldId="267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595801501" sldId="269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4006642257" sldId="270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901148130" sldId="271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828896714" sldId="272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977827887" sldId="273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424560846" sldId="275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833498061" sldId="276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176039668" sldId="278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846745921" sldId="279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2859521615" sldId="280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386761653" sldId="281"/>
        </pc:sldMkLst>
      </pc:sldChg>
      <pc:sldChg chg="modSp del mod">
        <pc:chgData name="Eric Fazzini" userId="cef965a1-0f05-4d43-8a61-638ef79a6fe0" providerId="ADAL" clId="{5793F1F9-E8FC-4046-B756-81E2FCFAE8C5}" dt="2022-07-21T19:31:53.303" v="508" actId="47"/>
        <pc:sldMkLst>
          <pc:docMk/>
          <pc:sldMk cId="157231542" sldId="283"/>
        </pc:sldMkLst>
        <pc:spChg chg="mod">
          <ac:chgData name="Eric Fazzini" userId="cef965a1-0f05-4d43-8a61-638ef79a6fe0" providerId="ADAL" clId="{5793F1F9-E8FC-4046-B756-81E2FCFAE8C5}" dt="2022-07-21T18:53:49.758" v="173" actId="20577"/>
          <ac:spMkLst>
            <pc:docMk/>
            <pc:sldMk cId="157231542" sldId="283"/>
            <ac:spMk id="2" creationId="{6ECD3760-FCFF-46AD-8F51-95F7AB0BF148}"/>
          </ac:spMkLst>
        </pc:spChg>
        <pc:spChg chg="mod">
          <ac:chgData name="Eric Fazzini" userId="cef965a1-0f05-4d43-8a61-638ef79a6fe0" providerId="ADAL" clId="{5793F1F9-E8FC-4046-B756-81E2FCFAE8C5}" dt="2022-07-21T19:29:54.272" v="491" actId="27636"/>
          <ac:spMkLst>
            <pc:docMk/>
            <pc:sldMk cId="157231542" sldId="283"/>
            <ac:spMk id="3" creationId="{C5DF93E9-CB68-45C4-B936-D01F038EA216}"/>
          </ac:spMkLst>
        </pc:spChg>
      </pc:sldChg>
      <pc:sldChg chg="modSp mod ord">
        <pc:chgData name="Eric Fazzini" userId="cef965a1-0f05-4d43-8a61-638ef79a6fe0" providerId="ADAL" clId="{5793F1F9-E8FC-4046-B756-81E2FCFAE8C5}" dt="2022-07-21T19:06:55.466" v="467" actId="6549"/>
        <pc:sldMkLst>
          <pc:docMk/>
          <pc:sldMk cId="4125372348" sldId="284"/>
        </pc:sldMkLst>
        <pc:spChg chg="mod">
          <ac:chgData name="Eric Fazzini" userId="cef965a1-0f05-4d43-8a61-638ef79a6fe0" providerId="ADAL" clId="{5793F1F9-E8FC-4046-B756-81E2FCFAE8C5}" dt="2022-07-21T19:01:08.311" v="427" actId="20577"/>
          <ac:spMkLst>
            <pc:docMk/>
            <pc:sldMk cId="4125372348" sldId="284"/>
            <ac:spMk id="2" creationId="{6ECD3760-FCFF-46AD-8F51-95F7AB0BF148}"/>
          </ac:spMkLst>
        </pc:spChg>
        <pc:spChg chg="mod">
          <ac:chgData name="Eric Fazzini" userId="cef965a1-0f05-4d43-8a61-638ef79a6fe0" providerId="ADAL" clId="{5793F1F9-E8FC-4046-B756-81E2FCFAE8C5}" dt="2022-07-21T19:06:55.466" v="467" actId="6549"/>
          <ac:spMkLst>
            <pc:docMk/>
            <pc:sldMk cId="4125372348" sldId="284"/>
            <ac:spMk id="3" creationId="{C5DF93E9-CB68-45C4-B936-D01F038EA216}"/>
          </ac:spMkLst>
        </pc:spChg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001021974" sldId="285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3799775767" sldId="286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806099548" sldId="287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4007604425" sldId="288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991198601" sldId="289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2809107408" sldId="290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934959288" sldId="291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3931054887" sldId="292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1185356098" sldId="293"/>
        </pc:sldMkLst>
      </pc:sldChg>
      <pc:sldChg chg="del">
        <pc:chgData name="Eric Fazzini" userId="cef965a1-0f05-4d43-8a61-638ef79a6fe0" providerId="ADAL" clId="{5793F1F9-E8FC-4046-B756-81E2FCFAE8C5}" dt="2022-07-21T19:31:40.805" v="507" actId="47"/>
        <pc:sldMkLst>
          <pc:docMk/>
          <pc:sldMk cId="861862274" sldId="294"/>
        </pc:sldMkLst>
      </pc:sldChg>
      <pc:sldChg chg="addSp delSp modSp add mod">
        <pc:chgData name="Eric Fazzini" userId="cef965a1-0f05-4d43-8a61-638ef79a6fe0" providerId="ADAL" clId="{5793F1F9-E8FC-4046-B756-81E2FCFAE8C5}" dt="2022-07-21T19:25:26.948" v="489" actId="1076"/>
        <pc:sldMkLst>
          <pc:docMk/>
          <pc:sldMk cId="47895881" sldId="295"/>
        </pc:sldMkLst>
        <pc:spChg chg="del">
          <ac:chgData name="Eric Fazzini" userId="cef965a1-0f05-4d43-8a61-638ef79a6fe0" providerId="ADAL" clId="{5793F1F9-E8FC-4046-B756-81E2FCFAE8C5}" dt="2022-07-21T19:20:48.217" v="469" actId="478"/>
          <ac:spMkLst>
            <pc:docMk/>
            <pc:sldMk cId="47895881" sldId="295"/>
            <ac:spMk id="3" creationId="{C5DF93E9-CB68-45C4-B936-D01F038EA216}"/>
          </ac:spMkLst>
        </pc:spChg>
        <pc:spChg chg="add mod">
          <ac:chgData name="Eric Fazzini" userId="cef965a1-0f05-4d43-8a61-638ef79a6fe0" providerId="ADAL" clId="{5793F1F9-E8FC-4046-B756-81E2FCFAE8C5}" dt="2022-07-21T19:20:48.217" v="469" actId="478"/>
          <ac:spMkLst>
            <pc:docMk/>
            <pc:sldMk cId="47895881" sldId="295"/>
            <ac:spMk id="7" creationId="{18C3323D-D9D4-08EC-3623-40B4771A26A6}"/>
          </ac:spMkLst>
        </pc:spChg>
        <pc:picChg chg="add del mod">
          <ac:chgData name="Eric Fazzini" userId="cef965a1-0f05-4d43-8a61-638ef79a6fe0" providerId="ADAL" clId="{5793F1F9-E8FC-4046-B756-81E2FCFAE8C5}" dt="2022-07-21T19:23:18.479" v="476" actId="478"/>
          <ac:picMkLst>
            <pc:docMk/>
            <pc:sldMk cId="47895881" sldId="295"/>
            <ac:picMk id="10" creationId="{670FDF01-740C-7AD3-93EE-EB7939889413}"/>
          </ac:picMkLst>
        </pc:picChg>
        <pc:picChg chg="add del mod">
          <ac:chgData name="Eric Fazzini" userId="cef965a1-0f05-4d43-8a61-638ef79a6fe0" providerId="ADAL" clId="{5793F1F9-E8FC-4046-B756-81E2FCFAE8C5}" dt="2022-07-21T19:25:05.071" v="482" actId="478"/>
          <ac:picMkLst>
            <pc:docMk/>
            <pc:sldMk cId="47895881" sldId="295"/>
            <ac:picMk id="12" creationId="{4519F780-D270-C60F-89BD-D09DCCAF6B86}"/>
          </ac:picMkLst>
        </pc:picChg>
        <pc:picChg chg="add mod">
          <ac:chgData name="Eric Fazzini" userId="cef965a1-0f05-4d43-8a61-638ef79a6fe0" providerId="ADAL" clId="{5793F1F9-E8FC-4046-B756-81E2FCFAE8C5}" dt="2022-07-21T19:25:26.948" v="489" actId="1076"/>
          <ac:picMkLst>
            <pc:docMk/>
            <pc:sldMk cId="47895881" sldId="295"/>
            <ac:picMk id="14" creationId="{9FEE12B1-B4DF-C4F1-97CC-E6A1821098BE}"/>
          </ac:picMkLst>
        </pc:picChg>
      </pc:sldChg>
      <pc:sldChg chg="modSp add mod ord">
        <pc:chgData name="Eric Fazzini" userId="cef965a1-0f05-4d43-8a61-638ef79a6fe0" providerId="ADAL" clId="{5793F1F9-E8FC-4046-B756-81E2FCFAE8C5}" dt="2022-07-21T19:31:19.435" v="504" actId="20577"/>
        <pc:sldMkLst>
          <pc:docMk/>
          <pc:sldMk cId="2881672511" sldId="296"/>
        </pc:sldMkLst>
        <pc:spChg chg="mod">
          <ac:chgData name="Eric Fazzini" userId="cef965a1-0f05-4d43-8a61-638ef79a6fe0" providerId="ADAL" clId="{5793F1F9-E8FC-4046-B756-81E2FCFAE8C5}" dt="2022-07-21T19:31:19.435" v="504" actId="20577"/>
          <ac:spMkLst>
            <pc:docMk/>
            <pc:sldMk cId="2881672511" sldId="296"/>
            <ac:spMk id="2" creationId="{6ECD3760-FCFF-46AD-8F51-95F7AB0BF148}"/>
          </ac:spMkLst>
        </pc:spChg>
        <pc:spChg chg="mod">
          <ac:chgData name="Eric Fazzini" userId="cef965a1-0f05-4d43-8a61-638ef79a6fe0" providerId="ADAL" clId="{5793F1F9-E8FC-4046-B756-81E2FCFAE8C5}" dt="2022-07-21T19:31:11.119" v="502" actId="13926"/>
          <ac:spMkLst>
            <pc:docMk/>
            <pc:sldMk cId="2881672511" sldId="296"/>
            <ac:spMk id="3" creationId="{C5DF93E9-CB68-45C4-B936-D01F038EA216}"/>
          </ac:spMkLst>
        </pc:spChg>
      </pc:sldChg>
      <pc:sldChg chg="modSp add mod">
        <pc:chgData name="Eric Fazzini" userId="cef965a1-0f05-4d43-8a61-638ef79a6fe0" providerId="ADAL" clId="{5793F1F9-E8FC-4046-B756-81E2FCFAE8C5}" dt="2022-07-21T19:32:29.210" v="512" actId="120"/>
        <pc:sldMkLst>
          <pc:docMk/>
          <pc:sldMk cId="2367459565" sldId="297"/>
        </pc:sldMkLst>
        <pc:spChg chg="mod">
          <ac:chgData name="Eric Fazzini" userId="cef965a1-0f05-4d43-8a61-638ef79a6fe0" providerId="ADAL" clId="{5793F1F9-E8FC-4046-B756-81E2FCFAE8C5}" dt="2022-07-21T19:31:35.410" v="506" actId="20577"/>
          <ac:spMkLst>
            <pc:docMk/>
            <pc:sldMk cId="2367459565" sldId="297"/>
            <ac:spMk id="2" creationId="{6ECD3760-FCFF-46AD-8F51-95F7AB0BF148}"/>
          </ac:spMkLst>
        </pc:spChg>
        <pc:spChg chg="mod">
          <ac:chgData name="Eric Fazzini" userId="cef965a1-0f05-4d43-8a61-638ef79a6fe0" providerId="ADAL" clId="{5793F1F9-E8FC-4046-B756-81E2FCFAE8C5}" dt="2022-07-21T19:32:29.210" v="512" actId="120"/>
          <ac:spMkLst>
            <pc:docMk/>
            <pc:sldMk cId="2367459565" sldId="297"/>
            <ac:spMk id="3" creationId="{C5DF93E9-CB68-45C4-B936-D01F038EA216}"/>
          </ac:spMkLst>
        </pc:spChg>
      </pc:sldChg>
    </pc:docChg>
  </pc:docChgLst>
  <pc:docChgLst>
    <pc:chgData name="Eric Fazzini" userId="cef965a1-0f05-4d43-8a61-638ef79a6fe0" providerId="ADAL" clId="{660B127D-6350-4688-8235-E1667C76CF1E}"/>
    <pc:docChg chg="undo redo custSel addSld delSld modSld sldOrd">
      <pc:chgData name="Eric Fazzini" userId="cef965a1-0f05-4d43-8a61-638ef79a6fe0" providerId="ADAL" clId="{660B127D-6350-4688-8235-E1667C76CF1E}" dt="2022-08-29T19:40:10.435" v="6696" actId="20577"/>
      <pc:docMkLst>
        <pc:docMk/>
      </pc:docMkLst>
      <pc:sldChg chg="modSp add del mod">
        <pc:chgData name="Eric Fazzini" userId="cef965a1-0f05-4d43-8a61-638ef79a6fe0" providerId="ADAL" clId="{660B127D-6350-4688-8235-E1667C76CF1E}" dt="2022-08-29T14:30:06.509" v="5009" actId="47"/>
        <pc:sldMkLst>
          <pc:docMk/>
          <pc:sldMk cId="3964088587" sldId="257"/>
        </pc:sldMkLst>
        <pc:spChg chg="mod">
          <ac:chgData name="Eric Fazzini" userId="cef965a1-0f05-4d43-8a61-638ef79a6fe0" providerId="ADAL" clId="{660B127D-6350-4688-8235-E1667C76CF1E}" dt="2022-08-27T16:50:20.851" v="1596" actId="115"/>
          <ac:spMkLst>
            <pc:docMk/>
            <pc:sldMk cId="3964088587" sldId="257"/>
            <ac:spMk id="11" creationId="{F1BDFC0A-0511-61BA-64F5-E15215461065}"/>
          </ac:spMkLst>
        </pc:spChg>
        <pc:spChg chg="mod">
          <ac:chgData name="Eric Fazzini" userId="cef965a1-0f05-4d43-8a61-638ef79a6fe0" providerId="ADAL" clId="{660B127D-6350-4688-8235-E1667C76CF1E}" dt="2022-08-27T16:50:36.391" v="1602" actId="20577"/>
          <ac:spMkLst>
            <pc:docMk/>
            <pc:sldMk cId="3964088587" sldId="257"/>
            <ac:spMk id="12" creationId="{9A0E15E0-4B20-F5EF-AB27-7DEF6F6AD750}"/>
          </ac:spMkLst>
        </pc:spChg>
      </pc:sldChg>
      <pc:sldChg chg="modSp del mod">
        <pc:chgData name="Eric Fazzini" userId="cef965a1-0f05-4d43-8a61-638ef79a6fe0" providerId="ADAL" clId="{660B127D-6350-4688-8235-E1667C76CF1E}" dt="2022-08-27T16:44:39.090" v="1447" actId="47"/>
        <pc:sldMkLst>
          <pc:docMk/>
          <pc:sldMk cId="112638679" sldId="260"/>
        </pc:sldMkLst>
        <pc:spChg chg="mod">
          <ac:chgData name="Eric Fazzini" userId="cef965a1-0f05-4d43-8a61-638ef79a6fe0" providerId="ADAL" clId="{660B127D-6350-4688-8235-E1667C76CF1E}" dt="2022-08-27T16:41:06.789" v="1426" actId="6549"/>
          <ac:spMkLst>
            <pc:docMk/>
            <pc:sldMk cId="112638679" sldId="260"/>
            <ac:spMk id="3" creationId="{C5DF93E9-CB68-45C4-B936-D01F038EA216}"/>
          </ac:spMkLst>
        </pc:spChg>
        <pc:spChg chg="mod">
          <ac:chgData name="Eric Fazzini" userId="cef965a1-0f05-4d43-8a61-638ef79a6fe0" providerId="ADAL" clId="{660B127D-6350-4688-8235-E1667C76CF1E}" dt="2022-08-27T16:42:56.947" v="1434" actId="6549"/>
          <ac:spMkLst>
            <pc:docMk/>
            <pc:sldMk cId="112638679" sldId="260"/>
            <ac:spMk id="6" creationId="{F79E3866-721E-48C7-BE2D-60AAD8D82E13}"/>
          </ac:spMkLst>
        </pc:spChg>
      </pc:sldChg>
      <pc:sldChg chg="addSp delSp modSp del mod">
        <pc:chgData name="Eric Fazzini" userId="cef965a1-0f05-4d43-8a61-638ef79a6fe0" providerId="ADAL" clId="{660B127D-6350-4688-8235-E1667C76CF1E}" dt="2022-08-27T15:23:58.399" v="24" actId="47"/>
        <pc:sldMkLst>
          <pc:docMk/>
          <pc:sldMk cId="547527876" sldId="285"/>
        </pc:sldMkLst>
        <pc:spChg chg="mod">
          <ac:chgData name="Eric Fazzini" userId="cef965a1-0f05-4d43-8a61-638ef79a6fe0" providerId="ADAL" clId="{660B127D-6350-4688-8235-E1667C76CF1E}" dt="2022-08-27T15:19:39.772" v="20" actId="20577"/>
          <ac:spMkLst>
            <pc:docMk/>
            <pc:sldMk cId="547527876" sldId="285"/>
            <ac:spMk id="2" creationId="{6ECD3760-FCFF-46AD-8F51-95F7AB0BF148}"/>
          </ac:spMkLst>
        </pc:spChg>
        <pc:picChg chg="add del">
          <ac:chgData name="Eric Fazzini" userId="cef965a1-0f05-4d43-8a61-638ef79a6fe0" providerId="ADAL" clId="{660B127D-6350-4688-8235-E1667C76CF1E}" dt="2022-08-27T15:22:21.702" v="23" actId="478"/>
          <ac:picMkLst>
            <pc:docMk/>
            <pc:sldMk cId="547527876" sldId="285"/>
            <ac:picMk id="10" creationId="{453D26D7-A8E1-A63F-2B70-A1E1C9F56BE8}"/>
          </ac:picMkLst>
        </pc:picChg>
      </pc:sldChg>
      <pc:sldChg chg="modSp mod">
        <pc:chgData name="Eric Fazzini" userId="cef965a1-0f05-4d43-8a61-638ef79a6fe0" providerId="ADAL" clId="{660B127D-6350-4688-8235-E1667C76CF1E}" dt="2022-08-27T19:05:47.910" v="1615" actId="113"/>
        <pc:sldMkLst>
          <pc:docMk/>
          <pc:sldMk cId="3277977233" sldId="287"/>
        </pc:sldMkLst>
        <pc:spChg chg="mod">
          <ac:chgData name="Eric Fazzini" userId="cef965a1-0f05-4d43-8a61-638ef79a6fe0" providerId="ADAL" clId="{660B127D-6350-4688-8235-E1667C76CF1E}" dt="2022-08-27T19:05:47.910" v="1615" actId="113"/>
          <ac:spMkLst>
            <pc:docMk/>
            <pc:sldMk cId="3277977233" sldId="287"/>
            <ac:spMk id="6" creationId="{F79E3866-721E-48C7-BE2D-60AAD8D82E13}"/>
          </ac:spMkLst>
        </pc:spChg>
      </pc:sldChg>
      <pc:sldChg chg="mod modShow">
        <pc:chgData name="Eric Fazzini" userId="cef965a1-0f05-4d43-8a61-638ef79a6fe0" providerId="ADAL" clId="{660B127D-6350-4688-8235-E1667C76CF1E}" dt="2022-08-29T19:09:11.548" v="6136" actId="729"/>
        <pc:sldMkLst>
          <pc:docMk/>
          <pc:sldMk cId="445509796" sldId="290"/>
        </pc:sldMkLst>
      </pc:sldChg>
      <pc:sldChg chg="mod modShow">
        <pc:chgData name="Eric Fazzini" userId="cef965a1-0f05-4d43-8a61-638ef79a6fe0" providerId="ADAL" clId="{660B127D-6350-4688-8235-E1667C76CF1E}" dt="2022-08-29T19:09:17.118" v="6137" actId="729"/>
        <pc:sldMkLst>
          <pc:docMk/>
          <pc:sldMk cId="1197238392" sldId="291"/>
        </pc:sldMkLst>
      </pc:sldChg>
      <pc:sldChg chg="modSp mod">
        <pc:chgData name="Eric Fazzini" userId="cef965a1-0f05-4d43-8a61-638ef79a6fe0" providerId="ADAL" clId="{660B127D-6350-4688-8235-E1667C76CF1E}" dt="2022-08-27T19:14:39.703" v="1769" actId="20577"/>
        <pc:sldMkLst>
          <pc:docMk/>
          <pc:sldMk cId="2306149859" sldId="292"/>
        </pc:sldMkLst>
        <pc:spChg chg="mod">
          <ac:chgData name="Eric Fazzini" userId="cef965a1-0f05-4d43-8a61-638ef79a6fe0" providerId="ADAL" clId="{660B127D-6350-4688-8235-E1667C76CF1E}" dt="2022-08-27T19:14:39.703" v="1769" actId="20577"/>
          <ac:spMkLst>
            <pc:docMk/>
            <pc:sldMk cId="2306149859" sldId="292"/>
            <ac:spMk id="3" creationId="{C5DF93E9-CB68-45C4-B936-D01F038EA216}"/>
          </ac:spMkLst>
        </pc:spChg>
      </pc:sldChg>
      <pc:sldChg chg="modSp mod">
        <pc:chgData name="Eric Fazzini" userId="cef965a1-0f05-4d43-8a61-638ef79a6fe0" providerId="ADAL" clId="{660B127D-6350-4688-8235-E1667C76CF1E}" dt="2022-08-27T19:14:58.822" v="1774" actId="20577"/>
        <pc:sldMkLst>
          <pc:docMk/>
          <pc:sldMk cId="1495909470" sldId="293"/>
        </pc:sldMkLst>
        <pc:spChg chg="mod">
          <ac:chgData name="Eric Fazzini" userId="cef965a1-0f05-4d43-8a61-638ef79a6fe0" providerId="ADAL" clId="{660B127D-6350-4688-8235-E1667C76CF1E}" dt="2022-08-27T19:14:58.822" v="1774" actId="20577"/>
          <ac:spMkLst>
            <pc:docMk/>
            <pc:sldMk cId="1495909470" sldId="293"/>
            <ac:spMk id="3" creationId="{C5DF93E9-CB68-45C4-B936-D01F038EA216}"/>
          </ac:spMkLst>
        </pc:spChg>
      </pc:sldChg>
      <pc:sldChg chg="modSp mod">
        <pc:chgData name="Eric Fazzini" userId="cef965a1-0f05-4d43-8a61-638ef79a6fe0" providerId="ADAL" clId="{660B127D-6350-4688-8235-E1667C76CF1E}" dt="2022-08-29T14:53:58.065" v="5109" actId="20577"/>
        <pc:sldMkLst>
          <pc:docMk/>
          <pc:sldMk cId="2630861564" sldId="297"/>
        </pc:sldMkLst>
        <pc:spChg chg="mod">
          <ac:chgData name="Eric Fazzini" userId="cef965a1-0f05-4d43-8a61-638ef79a6fe0" providerId="ADAL" clId="{660B127D-6350-4688-8235-E1667C76CF1E}" dt="2022-08-29T14:53:58.065" v="5109" actId="20577"/>
          <ac:spMkLst>
            <pc:docMk/>
            <pc:sldMk cId="2630861564" sldId="297"/>
            <ac:spMk id="3" creationId="{C5DF93E9-CB68-45C4-B936-D01F038EA216}"/>
          </ac:spMkLst>
        </pc:spChg>
      </pc:sldChg>
      <pc:sldChg chg="modSp mod">
        <pc:chgData name="Eric Fazzini" userId="cef965a1-0f05-4d43-8a61-638ef79a6fe0" providerId="ADAL" clId="{660B127D-6350-4688-8235-E1667C76CF1E}" dt="2022-08-27T16:31:35.431" v="1283" actId="20577"/>
        <pc:sldMkLst>
          <pc:docMk/>
          <pc:sldMk cId="2528486479" sldId="300"/>
        </pc:sldMkLst>
        <pc:spChg chg="mod">
          <ac:chgData name="Eric Fazzini" userId="cef965a1-0f05-4d43-8a61-638ef79a6fe0" providerId="ADAL" clId="{660B127D-6350-4688-8235-E1667C76CF1E}" dt="2022-08-27T16:31:35.431" v="1283" actId="20577"/>
          <ac:spMkLst>
            <pc:docMk/>
            <pc:sldMk cId="2528486479" sldId="300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660B127D-6350-4688-8235-E1667C76CF1E}" dt="2022-08-27T16:31:55.096" v="1284" actId="2696"/>
        <pc:sldMkLst>
          <pc:docMk/>
          <pc:sldMk cId="1523598432" sldId="301"/>
        </pc:sldMkLst>
      </pc:sldChg>
      <pc:sldChg chg="addSp delSp modSp add mod">
        <pc:chgData name="Eric Fazzini" userId="cef965a1-0f05-4d43-8a61-638ef79a6fe0" providerId="ADAL" clId="{660B127D-6350-4688-8235-E1667C76CF1E}" dt="2022-08-27T16:43:46.869" v="1446" actId="20577"/>
        <pc:sldMkLst>
          <pc:docMk/>
          <pc:sldMk cId="2287330254" sldId="304"/>
        </pc:sldMkLst>
        <pc:spChg chg="add del mod">
          <ac:chgData name="Eric Fazzini" userId="cef965a1-0f05-4d43-8a61-638ef79a6fe0" providerId="ADAL" clId="{660B127D-6350-4688-8235-E1667C76CF1E}" dt="2022-08-27T16:38:41.388" v="1377" actId="113"/>
          <ac:spMkLst>
            <pc:docMk/>
            <pc:sldMk cId="2287330254" sldId="304"/>
            <ac:spMk id="3" creationId="{C5DF93E9-CB68-45C4-B936-D01F038EA216}"/>
          </ac:spMkLst>
        </pc:spChg>
        <pc:spChg chg="mod">
          <ac:chgData name="Eric Fazzini" userId="cef965a1-0f05-4d43-8a61-638ef79a6fe0" providerId="ADAL" clId="{660B127D-6350-4688-8235-E1667C76CF1E}" dt="2022-08-27T16:43:46.869" v="1446" actId="20577"/>
          <ac:spMkLst>
            <pc:docMk/>
            <pc:sldMk cId="2287330254" sldId="304"/>
            <ac:spMk id="6" creationId="{F79E3866-721E-48C7-BE2D-60AAD8D82E13}"/>
          </ac:spMkLst>
        </pc:spChg>
        <pc:picChg chg="add del">
          <ac:chgData name="Eric Fazzini" userId="cef965a1-0f05-4d43-8a61-638ef79a6fe0" providerId="ADAL" clId="{660B127D-6350-4688-8235-E1667C76CF1E}" dt="2022-08-27T16:38:08.661" v="1367" actId="478"/>
          <ac:picMkLst>
            <pc:docMk/>
            <pc:sldMk cId="2287330254" sldId="304"/>
            <ac:picMk id="10" creationId="{453D26D7-A8E1-A63F-2B70-A1E1C9F56BE8}"/>
          </ac:picMkLst>
        </pc:picChg>
      </pc:sldChg>
      <pc:sldChg chg="addSp delSp modSp add mod">
        <pc:chgData name="Eric Fazzini" userId="cef965a1-0f05-4d43-8a61-638ef79a6fe0" providerId="ADAL" clId="{660B127D-6350-4688-8235-E1667C76CF1E}" dt="2022-08-29T14:29:38.060" v="5008" actId="20577"/>
        <pc:sldMkLst>
          <pc:docMk/>
          <pc:sldMk cId="1740938354" sldId="305"/>
        </pc:sldMkLst>
        <pc:spChg chg="del mod">
          <ac:chgData name="Eric Fazzini" userId="cef965a1-0f05-4d43-8a61-638ef79a6fe0" providerId="ADAL" clId="{660B127D-6350-4688-8235-E1667C76CF1E}" dt="2022-08-29T14:21:18.809" v="4720" actId="478"/>
          <ac:spMkLst>
            <pc:docMk/>
            <pc:sldMk cId="1740938354" sldId="305"/>
            <ac:spMk id="2" creationId="{6ECD3760-FCFF-46AD-8F51-95F7AB0BF148}"/>
          </ac:spMkLst>
        </pc:spChg>
        <pc:spChg chg="mod">
          <ac:chgData name="Eric Fazzini" userId="cef965a1-0f05-4d43-8a61-638ef79a6fe0" providerId="ADAL" clId="{660B127D-6350-4688-8235-E1667C76CF1E}" dt="2022-08-29T14:27:55.972" v="4927" actId="20577"/>
          <ac:spMkLst>
            <pc:docMk/>
            <pc:sldMk cId="1740938354" sldId="305"/>
            <ac:spMk id="3" creationId="{C5DF93E9-CB68-45C4-B936-D01F038EA216}"/>
          </ac:spMkLst>
        </pc:spChg>
        <pc:spChg chg="del mod">
          <ac:chgData name="Eric Fazzini" userId="cef965a1-0f05-4d43-8a61-638ef79a6fe0" providerId="ADAL" clId="{660B127D-6350-4688-8235-E1667C76CF1E}" dt="2022-08-29T14:23:41.932" v="4862" actId="478"/>
          <ac:spMkLst>
            <pc:docMk/>
            <pc:sldMk cId="1740938354" sldId="305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660B127D-6350-4688-8235-E1667C76CF1E}" dt="2022-08-29T14:21:23.490" v="4721" actId="478"/>
          <ac:spMkLst>
            <pc:docMk/>
            <pc:sldMk cId="1740938354" sldId="305"/>
            <ac:spMk id="7" creationId="{F02A8F9A-5C43-4899-65EF-D603A3862145}"/>
          </ac:spMkLst>
        </pc:spChg>
        <pc:spChg chg="add mod">
          <ac:chgData name="Eric Fazzini" userId="cef965a1-0f05-4d43-8a61-638ef79a6fe0" providerId="ADAL" clId="{660B127D-6350-4688-8235-E1667C76CF1E}" dt="2022-08-29T14:29:38.060" v="5008" actId="20577"/>
          <ac:spMkLst>
            <pc:docMk/>
            <pc:sldMk cId="1740938354" sldId="305"/>
            <ac:spMk id="17" creationId="{3F81BDDF-E299-FC19-2B8E-C163B9DB4731}"/>
          </ac:spMkLst>
        </pc:spChg>
        <pc:picChg chg="del">
          <ac:chgData name="Eric Fazzini" userId="cef965a1-0f05-4d43-8a61-638ef79a6fe0" providerId="ADAL" clId="{660B127D-6350-4688-8235-E1667C76CF1E}" dt="2022-08-27T15:26:10.037" v="28" actId="478"/>
          <ac:picMkLst>
            <pc:docMk/>
            <pc:sldMk cId="1740938354" sldId="305"/>
            <ac:picMk id="10" creationId="{453D26D7-A8E1-A63F-2B70-A1E1C9F56BE8}"/>
          </ac:picMkLst>
        </pc:picChg>
        <pc:picChg chg="add mod">
          <ac:chgData name="Eric Fazzini" userId="cef965a1-0f05-4d43-8a61-638ef79a6fe0" providerId="ADAL" clId="{660B127D-6350-4688-8235-E1667C76CF1E}" dt="2022-08-29T14:25:13.081" v="4876" actId="14100"/>
          <ac:picMkLst>
            <pc:docMk/>
            <pc:sldMk cId="1740938354" sldId="305"/>
            <ac:picMk id="10" creationId="{C7D39857-F248-2A1D-B373-99DFC7D323C8}"/>
          </ac:picMkLst>
        </pc:picChg>
        <pc:picChg chg="add mod">
          <ac:chgData name="Eric Fazzini" userId="cef965a1-0f05-4d43-8a61-638ef79a6fe0" providerId="ADAL" clId="{660B127D-6350-4688-8235-E1667C76CF1E}" dt="2022-08-29T14:27:57.805" v="4929" actId="1076"/>
          <ac:picMkLst>
            <pc:docMk/>
            <pc:sldMk cId="1740938354" sldId="305"/>
            <ac:picMk id="12" creationId="{056FA525-72AD-75F6-4DC1-7FC07D0082C6}"/>
          </ac:picMkLst>
        </pc:picChg>
        <pc:picChg chg="add mod">
          <ac:chgData name="Eric Fazzini" userId="cef965a1-0f05-4d43-8a61-638ef79a6fe0" providerId="ADAL" clId="{660B127D-6350-4688-8235-E1667C76CF1E}" dt="2022-08-29T14:26:41.626" v="4882" actId="1076"/>
          <ac:picMkLst>
            <pc:docMk/>
            <pc:sldMk cId="1740938354" sldId="305"/>
            <ac:picMk id="14" creationId="{97534B90-3DB1-3844-6FD9-A7F8243B3CF7}"/>
          </ac:picMkLst>
        </pc:picChg>
        <pc:picChg chg="add mod">
          <ac:chgData name="Eric Fazzini" userId="cef965a1-0f05-4d43-8a61-638ef79a6fe0" providerId="ADAL" clId="{660B127D-6350-4688-8235-E1667C76CF1E}" dt="2022-08-29T14:26:39.014" v="4881" actId="1076"/>
          <ac:picMkLst>
            <pc:docMk/>
            <pc:sldMk cId="1740938354" sldId="305"/>
            <ac:picMk id="16" creationId="{BE1DFD83-2E7E-BBDB-0F2B-AEF2B8672C60}"/>
          </ac:picMkLst>
        </pc:picChg>
      </pc:sldChg>
      <pc:sldChg chg="modSp add del mod ord">
        <pc:chgData name="Eric Fazzini" userId="cef965a1-0f05-4d43-8a61-638ef79a6fe0" providerId="ADAL" clId="{660B127D-6350-4688-8235-E1667C76CF1E}" dt="2022-08-29T14:47:29.291" v="5100" actId="47"/>
        <pc:sldMkLst>
          <pc:docMk/>
          <pc:sldMk cId="958387045" sldId="306"/>
        </pc:sldMkLst>
        <pc:spChg chg="mod">
          <ac:chgData name="Eric Fazzini" userId="cef965a1-0f05-4d43-8a61-638ef79a6fe0" providerId="ADAL" clId="{660B127D-6350-4688-8235-E1667C76CF1E}" dt="2022-08-27T19:11:21.522" v="1636" actId="20577"/>
          <ac:spMkLst>
            <pc:docMk/>
            <pc:sldMk cId="958387045" sldId="306"/>
            <ac:spMk id="11" creationId="{F1BDFC0A-0511-61BA-64F5-E15215461065}"/>
          </ac:spMkLst>
        </pc:spChg>
        <pc:spChg chg="mod">
          <ac:chgData name="Eric Fazzini" userId="cef965a1-0f05-4d43-8a61-638ef79a6fe0" providerId="ADAL" clId="{660B127D-6350-4688-8235-E1667C76CF1E}" dt="2022-08-27T19:12:45.934" v="1754" actId="20577"/>
          <ac:spMkLst>
            <pc:docMk/>
            <pc:sldMk cId="958387045" sldId="306"/>
            <ac:spMk id="12" creationId="{9A0E15E0-4B20-F5EF-AB27-7DEF6F6AD750}"/>
          </ac:spMkLst>
        </pc:spChg>
      </pc:sldChg>
      <pc:sldChg chg="delSp modSp add del mod">
        <pc:chgData name="Eric Fazzini" userId="cef965a1-0f05-4d43-8a61-638ef79a6fe0" providerId="ADAL" clId="{660B127D-6350-4688-8235-E1667C76CF1E}" dt="2022-08-27T16:38:06.026" v="1366" actId="47"/>
        <pc:sldMkLst>
          <pc:docMk/>
          <pc:sldMk cId="1535400388" sldId="306"/>
        </pc:sldMkLst>
        <pc:spChg chg="mod">
          <ac:chgData name="Eric Fazzini" userId="cef965a1-0f05-4d43-8a61-638ef79a6fe0" providerId="ADAL" clId="{660B127D-6350-4688-8235-E1667C76CF1E}" dt="2022-08-27T16:37:57.809" v="1362" actId="20577"/>
          <ac:spMkLst>
            <pc:docMk/>
            <pc:sldMk cId="1535400388" sldId="306"/>
            <ac:spMk id="3" creationId="{C5DF93E9-CB68-45C4-B936-D01F038EA216}"/>
          </ac:spMkLst>
        </pc:spChg>
        <pc:picChg chg="del">
          <ac:chgData name="Eric Fazzini" userId="cef965a1-0f05-4d43-8a61-638ef79a6fe0" providerId="ADAL" clId="{660B127D-6350-4688-8235-E1667C76CF1E}" dt="2022-08-27T16:36:37.988" v="1342" actId="478"/>
          <ac:picMkLst>
            <pc:docMk/>
            <pc:sldMk cId="1535400388" sldId="306"/>
            <ac:picMk id="10" creationId="{453D26D7-A8E1-A63F-2B70-A1E1C9F56BE8}"/>
          </ac:picMkLst>
        </pc:picChg>
      </pc:sldChg>
      <pc:sldChg chg="modSp add mod ord">
        <pc:chgData name="Eric Fazzini" userId="cef965a1-0f05-4d43-8a61-638ef79a6fe0" providerId="ADAL" clId="{660B127D-6350-4688-8235-E1667C76CF1E}" dt="2022-08-29T19:29:25.668" v="6629" actId="20577"/>
        <pc:sldMkLst>
          <pc:docMk/>
          <pc:sldMk cId="458407820" sldId="307"/>
        </pc:sldMkLst>
        <pc:spChg chg="mod">
          <ac:chgData name="Eric Fazzini" userId="cef965a1-0f05-4d43-8a61-638ef79a6fe0" providerId="ADAL" clId="{660B127D-6350-4688-8235-E1667C76CF1E}" dt="2022-08-27T19:40:53.900" v="2392" actId="1076"/>
          <ac:spMkLst>
            <pc:docMk/>
            <pc:sldMk cId="458407820" sldId="307"/>
            <ac:spMk id="11" creationId="{F1BDFC0A-0511-61BA-64F5-E15215461065}"/>
          </ac:spMkLst>
        </pc:spChg>
        <pc:spChg chg="mod">
          <ac:chgData name="Eric Fazzini" userId="cef965a1-0f05-4d43-8a61-638ef79a6fe0" providerId="ADAL" clId="{660B127D-6350-4688-8235-E1667C76CF1E}" dt="2022-08-29T19:29:25.668" v="6629" actId="20577"/>
          <ac:spMkLst>
            <pc:docMk/>
            <pc:sldMk cId="458407820" sldId="307"/>
            <ac:spMk id="12" creationId="{9A0E15E0-4B20-F5EF-AB27-7DEF6F6AD750}"/>
          </ac:spMkLst>
        </pc:spChg>
      </pc:sldChg>
      <pc:sldChg chg="addSp delSp modSp add mod ord">
        <pc:chgData name="Eric Fazzini" userId="cef965a1-0f05-4d43-8a61-638ef79a6fe0" providerId="ADAL" clId="{660B127D-6350-4688-8235-E1667C76CF1E}" dt="2022-08-29T19:40:10.435" v="6696" actId="20577"/>
        <pc:sldMkLst>
          <pc:docMk/>
          <pc:sldMk cId="2853134924" sldId="308"/>
        </pc:sldMkLst>
        <pc:spChg chg="mod">
          <ac:chgData name="Eric Fazzini" userId="cef965a1-0f05-4d43-8a61-638ef79a6fe0" providerId="ADAL" clId="{660B127D-6350-4688-8235-E1667C76CF1E}" dt="2022-08-28T19:06:18.187" v="3709" actId="20577"/>
          <ac:spMkLst>
            <pc:docMk/>
            <pc:sldMk cId="2853134924" sldId="308"/>
            <ac:spMk id="2" creationId="{6ECD3760-FCFF-46AD-8F51-95F7AB0BF148}"/>
          </ac:spMkLst>
        </pc:spChg>
        <pc:spChg chg="mod">
          <ac:chgData name="Eric Fazzini" userId="cef965a1-0f05-4d43-8a61-638ef79a6fe0" providerId="ADAL" clId="{660B127D-6350-4688-8235-E1667C76CF1E}" dt="2022-08-28T19:04:15.135" v="3674" actId="20577"/>
          <ac:spMkLst>
            <pc:docMk/>
            <pc:sldMk cId="2853134924" sldId="308"/>
            <ac:spMk id="3" creationId="{C5DF93E9-CB68-45C4-B936-D01F038EA216}"/>
          </ac:spMkLst>
        </pc:spChg>
        <pc:spChg chg="mod">
          <ac:chgData name="Eric Fazzini" userId="cef965a1-0f05-4d43-8a61-638ef79a6fe0" providerId="ADAL" clId="{660B127D-6350-4688-8235-E1667C76CF1E}" dt="2022-08-29T19:40:10.435" v="6696" actId="20577"/>
          <ac:spMkLst>
            <pc:docMk/>
            <pc:sldMk cId="2853134924" sldId="308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660B127D-6350-4688-8235-E1667C76CF1E}" dt="2022-08-28T18:59:12.468" v="3555" actId="478"/>
          <ac:spMkLst>
            <pc:docMk/>
            <pc:sldMk cId="2853134924" sldId="308"/>
            <ac:spMk id="7" creationId="{BCF89E0B-00FE-FFAB-C473-09E69D56604C}"/>
          </ac:spMkLst>
        </pc:spChg>
        <pc:spChg chg="add del mod">
          <ac:chgData name="Eric Fazzini" userId="cef965a1-0f05-4d43-8a61-638ef79a6fe0" providerId="ADAL" clId="{660B127D-6350-4688-8235-E1667C76CF1E}" dt="2022-08-28T19:04:18.554" v="3675" actId="478"/>
          <ac:spMkLst>
            <pc:docMk/>
            <pc:sldMk cId="2853134924" sldId="308"/>
            <ac:spMk id="9" creationId="{B5E27A84-F325-82B6-65F7-81CCE303EDA6}"/>
          </ac:spMkLst>
        </pc:spChg>
      </pc:sldChg>
      <pc:sldChg chg="modSp add mod">
        <pc:chgData name="Eric Fazzini" userId="cef965a1-0f05-4d43-8a61-638ef79a6fe0" providerId="ADAL" clId="{660B127D-6350-4688-8235-E1667C76CF1E}" dt="2022-08-29T19:23:14.588" v="6449" actId="20577"/>
        <pc:sldMkLst>
          <pc:docMk/>
          <pc:sldMk cId="4251533542" sldId="309"/>
        </pc:sldMkLst>
        <pc:spChg chg="mod">
          <ac:chgData name="Eric Fazzini" userId="cef965a1-0f05-4d43-8a61-638ef79a6fe0" providerId="ADAL" clId="{660B127D-6350-4688-8235-E1667C76CF1E}" dt="2022-08-28T19:10:13.558" v="3743" actId="20577"/>
          <ac:spMkLst>
            <pc:docMk/>
            <pc:sldMk cId="4251533542" sldId="309"/>
            <ac:spMk id="2" creationId="{6ECD3760-FCFF-46AD-8F51-95F7AB0BF148}"/>
          </ac:spMkLst>
        </pc:spChg>
        <pc:spChg chg="mod">
          <ac:chgData name="Eric Fazzini" userId="cef965a1-0f05-4d43-8a61-638ef79a6fe0" providerId="ADAL" clId="{660B127D-6350-4688-8235-E1667C76CF1E}" dt="2022-08-28T19:56:24.148" v="4696" actId="6549"/>
          <ac:spMkLst>
            <pc:docMk/>
            <pc:sldMk cId="4251533542" sldId="309"/>
            <ac:spMk id="3" creationId="{C5DF93E9-CB68-45C4-B936-D01F038EA216}"/>
          </ac:spMkLst>
        </pc:spChg>
        <pc:spChg chg="mod">
          <ac:chgData name="Eric Fazzini" userId="cef965a1-0f05-4d43-8a61-638ef79a6fe0" providerId="ADAL" clId="{660B127D-6350-4688-8235-E1667C76CF1E}" dt="2022-08-29T19:23:14.588" v="6449" actId="20577"/>
          <ac:spMkLst>
            <pc:docMk/>
            <pc:sldMk cId="4251533542" sldId="309"/>
            <ac:spMk id="6" creationId="{F79E3866-721E-48C7-BE2D-60AAD8D82E13}"/>
          </ac:spMkLst>
        </pc:spChg>
      </pc:sldChg>
      <pc:sldChg chg="modSp add del mod">
        <pc:chgData name="Eric Fazzini" userId="cef965a1-0f05-4d43-8a61-638ef79a6fe0" providerId="ADAL" clId="{660B127D-6350-4688-8235-E1667C76CF1E}" dt="2022-08-29T15:02:50.344" v="5247" actId="47"/>
        <pc:sldMkLst>
          <pc:docMk/>
          <pc:sldMk cId="2874626314" sldId="310"/>
        </pc:sldMkLst>
        <pc:spChg chg="mod">
          <ac:chgData name="Eric Fazzini" userId="cef965a1-0f05-4d43-8a61-638ef79a6fe0" providerId="ADAL" clId="{660B127D-6350-4688-8235-E1667C76CF1E}" dt="2022-08-28T19:15:35.218" v="3808" actId="20577"/>
          <ac:spMkLst>
            <pc:docMk/>
            <pc:sldMk cId="2874626314" sldId="310"/>
            <ac:spMk id="2" creationId="{6ECD3760-FCFF-46AD-8F51-95F7AB0BF148}"/>
          </ac:spMkLst>
        </pc:spChg>
      </pc:sldChg>
      <pc:sldChg chg="addSp delSp modSp add del mod">
        <pc:chgData name="Eric Fazzini" userId="cef965a1-0f05-4d43-8a61-638ef79a6fe0" providerId="ADAL" clId="{660B127D-6350-4688-8235-E1667C76CF1E}" dt="2022-08-29T19:27:25.263" v="6521" actId="2696"/>
        <pc:sldMkLst>
          <pc:docMk/>
          <pc:sldMk cId="4214592852" sldId="311"/>
        </pc:sldMkLst>
        <pc:spChg chg="mod">
          <ac:chgData name="Eric Fazzini" userId="cef965a1-0f05-4d43-8a61-638ef79a6fe0" providerId="ADAL" clId="{660B127D-6350-4688-8235-E1667C76CF1E}" dt="2022-08-29T15:04:25.181" v="5278" actId="20577"/>
          <ac:spMkLst>
            <pc:docMk/>
            <pc:sldMk cId="4214592852" sldId="311"/>
            <ac:spMk id="2" creationId="{6ECD3760-FCFF-46AD-8F51-95F7AB0BF148}"/>
          </ac:spMkLst>
        </pc:spChg>
        <pc:spChg chg="del mod">
          <ac:chgData name="Eric Fazzini" userId="cef965a1-0f05-4d43-8a61-638ef79a6fe0" providerId="ADAL" clId="{660B127D-6350-4688-8235-E1667C76CF1E}" dt="2022-08-29T15:18:25.684" v="5784" actId="478"/>
          <ac:spMkLst>
            <pc:docMk/>
            <pc:sldMk cId="4214592852" sldId="311"/>
            <ac:spMk id="3" creationId="{C5DF93E9-CB68-45C4-B936-D01F038EA216}"/>
          </ac:spMkLst>
        </pc:spChg>
        <pc:spChg chg="del">
          <ac:chgData name="Eric Fazzini" userId="cef965a1-0f05-4d43-8a61-638ef79a6fe0" providerId="ADAL" clId="{660B127D-6350-4688-8235-E1667C76CF1E}" dt="2022-08-29T15:18:27.237" v="5785" actId="478"/>
          <ac:spMkLst>
            <pc:docMk/>
            <pc:sldMk cId="4214592852" sldId="311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660B127D-6350-4688-8235-E1667C76CF1E}" dt="2022-08-29T15:18:28.301" v="5786" actId="478"/>
          <ac:spMkLst>
            <pc:docMk/>
            <pc:sldMk cId="4214592852" sldId="311"/>
            <ac:spMk id="7" creationId="{7C5C6FED-6DB6-91F2-57BE-D6368B85BEC7}"/>
          </ac:spMkLst>
        </pc:spChg>
        <pc:picChg chg="add mod">
          <ac:chgData name="Eric Fazzini" userId="cef965a1-0f05-4d43-8a61-638ef79a6fe0" providerId="ADAL" clId="{660B127D-6350-4688-8235-E1667C76CF1E}" dt="2022-08-29T15:18:46.292" v="5789" actId="1076"/>
          <ac:picMkLst>
            <pc:docMk/>
            <pc:sldMk cId="4214592852" sldId="311"/>
            <ac:picMk id="10" creationId="{A5BCE3FD-64F9-E395-42DE-61B7D5D4A6BC}"/>
          </ac:picMkLst>
        </pc:picChg>
      </pc:sldChg>
      <pc:sldChg chg="add del ord">
        <pc:chgData name="Eric Fazzini" userId="cef965a1-0f05-4d43-8a61-638ef79a6fe0" providerId="ADAL" clId="{660B127D-6350-4688-8235-E1667C76CF1E}" dt="2022-08-28T19:57:09.325" v="4718" actId="47"/>
        <pc:sldMkLst>
          <pc:docMk/>
          <pc:sldMk cId="1590410405" sldId="312"/>
        </pc:sldMkLst>
      </pc:sldChg>
      <pc:sldChg chg="add">
        <pc:chgData name="Eric Fazzini" userId="cef965a1-0f05-4d43-8a61-638ef79a6fe0" providerId="ADAL" clId="{660B127D-6350-4688-8235-E1667C76CF1E}" dt="2022-08-29T14:21:03.958" v="4719" actId="2890"/>
        <pc:sldMkLst>
          <pc:docMk/>
          <pc:sldMk cId="2603148564" sldId="312"/>
        </pc:sldMkLst>
      </pc:sldChg>
      <pc:sldChg chg="modSp add mod ord">
        <pc:chgData name="Eric Fazzini" userId="cef965a1-0f05-4d43-8a61-638ef79a6fe0" providerId="ADAL" clId="{660B127D-6350-4688-8235-E1667C76CF1E}" dt="2022-08-29T14:33:40.962" v="5040" actId="14100"/>
        <pc:sldMkLst>
          <pc:docMk/>
          <pc:sldMk cId="431221340" sldId="313"/>
        </pc:sldMkLst>
        <pc:spChg chg="mod">
          <ac:chgData name="Eric Fazzini" userId="cef965a1-0f05-4d43-8a61-638ef79a6fe0" providerId="ADAL" clId="{660B127D-6350-4688-8235-E1667C76CF1E}" dt="2022-08-29T14:33:40.962" v="5040" actId="14100"/>
          <ac:spMkLst>
            <pc:docMk/>
            <pc:sldMk cId="431221340" sldId="313"/>
            <ac:spMk id="3" creationId="{C5DF93E9-CB68-45C4-B936-D01F038EA216}"/>
          </ac:spMkLst>
        </pc:spChg>
      </pc:sldChg>
      <pc:sldChg chg="addSp delSp modSp add mod ord">
        <pc:chgData name="Eric Fazzini" userId="cef965a1-0f05-4d43-8a61-638ef79a6fe0" providerId="ADAL" clId="{660B127D-6350-4688-8235-E1667C76CF1E}" dt="2022-08-29T14:48:11.685" v="5107" actId="14100"/>
        <pc:sldMkLst>
          <pc:docMk/>
          <pc:sldMk cId="1302348934" sldId="314"/>
        </pc:sldMkLst>
        <pc:spChg chg="del">
          <ac:chgData name="Eric Fazzini" userId="cef965a1-0f05-4d43-8a61-638ef79a6fe0" providerId="ADAL" clId="{660B127D-6350-4688-8235-E1667C76CF1E}" dt="2022-08-29T14:44:59.314" v="5046" actId="478"/>
          <ac:spMkLst>
            <pc:docMk/>
            <pc:sldMk cId="1302348934" sldId="314"/>
            <ac:spMk id="2" creationId="{6ECD3760-FCFF-46AD-8F51-95F7AB0BF148}"/>
          </ac:spMkLst>
        </pc:spChg>
        <pc:spChg chg="del">
          <ac:chgData name="Eric Fazzini" userId="cef965a1-0f05-4d43-8a61-638ef79a6fe0" providerId="ADAL" clId="{660B127D-6350-4688-8235-E1667C76CF1E}" dt="2022-08-29T14:44:55.235" v="5044" actId="478"/>
          <ac:spMkLst>
            <pc:docMk/>
            <pc:sldMk cId="1302348934" sldId="314"/>
            <ac:spMk id="3" creationId="{C5DF93E9-CB68-45C4-B936-D01F038EA216}"/>
          </ac:spMkLst>
        </pc:spChg>
        <pc:spChg chg="mod">
          <ac:chgData name="Eric Fazzini" userId="cef965a1-0f05-4d43-8a61-638ef79a6fe0" providerId="ADAL" clId="{660B127D-6350-4688-8235-E1667C76CF1E}" dt="2022-08-29T14:48:11.685" v="5107" actId="14100"/>
          <ac:spMkLst>
            <pc:docMk/>
            <pc:sldMk cId="1302348934" sldId="314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660B127D-6350-4688-8235-E1667C76CF1E}" dt="2022-08-29T14:45:05.596" v="5048" actId="478"/>
          <ac:spMkLst>
            <pc:docMk/>
            <pc:sldMk cId="1302348934" sldId="314"/>
            <ac:spMk id="7" creationId="{C6A9D733-E458-A1F6-A313-D35500FBDCFC}"/>
          </ac:spMkLst>
        </pc:spChg>
        <pc:spChg chg="add mod">
          <ac:chgData name="Eric Fazzini" userId="cef965a1-0f05-4d43-8a61-638ef79a6fe0" providerId="ADAL" clId="{660B127D-6350-4688-8235-E1667C76CF1E}" dt="2022-08-29T14:47:22.708" v="5097" actId="14100"/>
          <ac:spMkLst>
            <pc:docMk/>
            <pc:sldMk cId="1302348934" sldId="314"/>
            <ac:spMk id="9" creationId="{36C2DE8A-F987-3E9B-A078-3816720A2142}"/>
          </ac:spMkLst>
        </pc:spChg>
        <pc:spChg chg="add del mod">
          <ac:chgData name="Eric Fazzini" userId="cef965a1-0f05-4d43-8a61-638ef79a6fe0" providerId="ADAL" clId="{660B127D-6350-4688-8235-E1667C76CF1E}" dt="2022-08-29T14:45:00.931" v="5047" actId="478"/>
          <ac:spMkLst>
            <pc:docMk/>
            <pc:sldMk cId="1302348934" sldId="314"/>
            <ac:spMk id="11" creationId="{8C949189-6536-A58C-F4BC-CB0CECC9DEC0}"/>
          </ac:spMkLst>
        </pc:spChg>
      </pc:sldChg>
      <pc:sldChg chg="addSp modSp add mod ord">
        <pc:chgData name="Eric Fazzini" userId="cef965a1-0f05-4d43-8a61-638ef79a6fe0" providerId="ADAL" clId="{660B127D-6350-4688-8235-E1667C76CF1E}" dt="2022-08-29T19:24:49.296" v="6517" actId="20577"/>
        <pc:sldMkLst>
          <pc:docMk/>
          <pc:sldMk cId="605845253" sldId="315"/>
        </pc:sldMkLst>
        <pc:spChg chg="mod">
          <ac:chgData name="Eric Fazzini" userId="cef965a1-0f05-4d43-8a61-638ef79a6fe0" providerId="ADAL" clId="{660B127D-6350-4688-8235-E1667C76CF1E}" dt="2022-08-29T19:21:28.851" v="6385" actId="20577"/>
          <ac:spMkLst>
            <pc:docMk/>
            <pc:sldMk cId="605845253" sldId="315"/>
            <ac:spMk id="2" creationId="{6ECD3760-FCFF-46AD-8F51-95F7AB0BF148}"/>
          </ac:spMkLst>
        </pc:spChg>
        <pc:spChg chg="add mod">
          <ac:chgData name="Eric Fazzini" userId="cef965a1-0f05-4d43-8a61-638ef79a6fe0" providerId="ADAL" clId="{660B127D-6350-4688-8235-E1667C76CF1E}" dt="2022-08-29T19:24:49.296" v="6517" actId="20577"/>
          <ac:spMkLst>
            <pc:docMk/>
            <pc:sldMk cId="605845253" sldId="315"/>
            <ac:spMk id="7" creationId="{F08A18C8-47B1-88DE-5563-838DF95419F3}"/>
          </ac:spMkLst>
        </pc:spChg>
      </pc:sldChg>
      <pc:sldChg chg="addSp delSp modSp add mod ord modShow">
        <pc:chgData name="Eric Fazzini" userId="cef965a1-0f05-4d43-8a61-638ef79a6fe0" providerId="ADAL" clId="{660B127D-6350-4688-8235-E1667C76CF1E}" dt="2022-08-29T19:27:22.665" v="6520" actId="729"/>
        <pc:sldMkLst>
          <pc:docMk/>
          <pc:sldMk cId="3334177410" sldId="316"/>
        </pc:sldMkLst>
        <pc:spChg chg="mod">
          <ac:chgData name="Eric Fazzini" userId="cef965a1-0f05-4d43-8a61-638ef79a6fe0" providerId="ADAL" clId="{660B127D-6350-4688-8235-E1667C76CF1E}" dt="2022-08-29T15:30:08.185" v="6122" actId="113"/>
          <ac:spMkLst>
            <pc:docMk/>
            <pc:sldMk cId="3334177410" sldId="316"/>
            <ac:spMk id="3" creationId="{C5DF93E9-CB68-45C4-B936-D01F038EA216}"/>
          </ac:spMkLst>
        </pc:spChg>
        <pc:spChg chg="del">
          <ac:chgData name="Eric Fazzini" userId="cef965a1-0f05-4d43-8a61-638ef79a6fe0" providerId="ADAL" clId="{660B127D-6350-4688-8235-E1667C76CF1E}" dt="2022-08-29T15:20:25.221" v="5792" actId="478"/>
          <ac:spMkLst>
            <pc:docMk/>
            <pc:sldMk cId="3334177410" sldId="316"/>
            <ac:spMk id="6" creationId="{F79E3866-721E-48C7-BE2D-60AAD8D82E13}"/>
          </ac:spMkLst>
        </pc:spChg>
        <pc:picChg chg="add del mod">
          <ac:chgData name="Eric Fazzini" userId="cef965a1-0f05-4d43-8a61-638ef79a6fe0" providerId="ADAL" clId="{660B127D-6350-4688-8235-E1667C76CF1E}" dt="2022-08-29T15:21:43.771" v="5799" actId="478"/>
          <ac:picMkLst>
            <pc:docMk/>
            <pc:sldMk cId="3334177410" sldId="316"/>
            <ac:picMk id="7" creationId="{279059DB-E657-AB00-EC72-F519A4EAF3C7}"/>
          </ac:picMkLst>
        </pc:picChg>
        <pc:picChg chg="add del mod">
          <ac:chgData name="Eric Fazzini" userId="cef965a1-0f05-4d43-8a61-638ef79a6fe0" providerId="ADAL" clId="{660B127D-6350-4688-8235-E1667C76CF1E}" dt="2022-08-29T15:22:06.313" v="5800" actId="478"/>
          <ac:picMkLst>
            <pc:docMk/>
            <pc:sldMk cId="3334177410" sldId="316"/>
            <ac:picMk id="10" creationId="{A4335551-1829-8F43-6EBC-2B0C5069FAB9}"/>
          </ac:picMkLst>
        </pc:picChg>
        <pc:picChg chg="add mod">
          <ac:chgData name="Eric Fazzini" userId="cef965a1-0f05-4d43-8a61-638ef79a6fe0" providerId="ADAL" clId="{660B127D-6350-4688-8235-E1667C76CF1E}" dt="2022-08-29T15:22:20.288" v="5804" actId="1076"/>
          <ac:picMkLst>
            <pc:docMk/>
            <pc:sldMk cId="3334177410" sldId="316"/>
            <ac:picMk id="12" creationId="{01A1C67C-DB7F-8910-E3FA-54531621D157}"/>
          </ac:picMkLst>
        </pc:picChg>
      </pc:sldChg>
      <pc:sldChg chg="addSp modSp add mod">
        <pc:chgData name="Eric Fazzini" userId="cef965a1-0f05-4d43-8a61-638ef79a6fe0" providerId="ADAL" clId="{660B127D-6350-4688-8235-E1667C76CF1E}" dt="2022-08-29T19:31:18.556" v="6682" actId="27636"/>
        <pc:sldMkLst>
          <pc:docMk/>
          <pc:sldMk cId="3821688895" sldId="317"/>
        </pc:sldMkLst>
        <pc:spChg chg="mod">
          <ac:chgData name="Eric Fazzini" userId="cef965a1-0f05-4d43-8a61-638ef79a6fe0" providerId="ADAL" clId="{660B127D-6350-4688-8235-E1667C76CF1E}" dt="2022-08-29T19:29:33.300" v="6631" actId="20577"/>
          <ac:spMkLst>
            <pc:docMk/>
            <pc:sldMk cId="3821688895" sldId="317"/>
            <ac:spMk id="2" creationId="{6ECD3760-FCFF-46AD-8F51-95F7AB0BF148}"/>
          </ac:spMkLst>
        </pc:spChg>
        <pc:spChg chg="add mod">
          <ac:chgData name="Eric Fazzini" userId="cef965a1-0f05-4d43-8a61-638ef79a6fe0" providerId="ADAL" clId="{660B127D-6350-4688-8235-E1667C76CF1E}" dt="2022-08-29T19:31:18.556" v="6682" actId="27636"/>
          <ac:spMkLst>
            <pc:docMk/>
            <pc:sldMk cId="3821688895" sldId="317"/>
            <ac:spMk id="6" creationId="{7D8FC677-2A14-5108-32AE-E64D68EB48D2}"/>
          </ac:spMkLst>
        </pc:spChg>
        <pc:picChg chg="mod">
          <ac:chgData name="Eric Fazzini" userId="cef965a1-0f05-4d43-8a61-638ef79a6fe0" providerId="ADAL" clId="{660B127D-6350-4688-8235-E1667C76CF1E}" dt="2022-08-29T15:23:23.337" v="5809" actId="1076"/>
          <ac:picMkLst>
            <pc:docMk/>
            <pc:sldMk cId="3821688895" sldId="317"/>
            <ac:picMk id="10" creationId="{A5BCE3FD-64F9-E395-42DE-61B7D5D4A6BC}"/>
          </ac:picMkLst>
        </pc:picChg>
      </pc:sldChg>
      <pc:sldChg chg="addSp delSp modSp add del mod">
        <pc:chgData name="Eric Fazzini" userId="cef965a1-0f05-4d43-8a61-638ef79a6fe0" providerId="ADAL" clId="{660B127D-6350-4688-8235-E1667C76CF1E}" dt="2022-08-29T18:31:52.121" v="6133" actId="47"/>
        <pc:sldMkLst>
          <pc:docMk/>
          <pc:sldMk cId="1523224860" sldId="318"/>
        </pc:sldMkLst>
        <pc:spChg chg="del">
          <ac:chgData name="Eric Fazzini" userId="cef965a1-0f05-4d43-8a61-638ef79a6fe0" providerId="ADAL" clId="{660B127D-6350-4688-8235-E1667C76CF1E}" dt="2022-08-29T18:31:00.128" v="6124" actId="478"/>
          <ac:spMkLst>
            <pc:docMk/>
            <pc:sldMk cId="1523224860" sldId="318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660B127D-6350-4688-8235-E1667C76CF1E}" dt="2022-08-29T18:31:05.263" v="6129" actId="478"/>
          <ac:spMkLst>
            <pc:docMk/>
            <pc:sldMk cId="1523224860" sldId="318"/>
            <ac:spMk id="4" creationId="{F830E43E-8BBA-A038-B32F-5718122E0E39}"/>
          </ac:spMkLst>
        </pc:spChg>
        <pc:spChg chg="del">
          <ac:chgData name="Eric Fazzini" userId="cef965a1-0f05-4d43-8a61-638ef79a6fe0" providerId="ADAL" clId="{660B127D-6350-4688-8235-E1667C76CF1E}" dt="2022-08-29T18:31:06.735" v="6130" actId="478"/>
          <ac:spMkLst>
            <pc:docMk/>
            <pc:sldMk cId="1523224860" sldId="318"/>
            <ac:spMk id="17" creationId="{3F81BDDF-E299-FC19-2B8E-C163B9DB4731}"/>
          </ac:spMkLst>
        </pc:spChg>
        <pc:graphicFrameChg chg="add del mod">
          <ac:chgData name="Eric Fazzini" userId="cef965a1-0f05-4d43-8a61-638ef79a6fe0" providerId="ADAL" clId="{660B127D-6350-4688-8235-E1667C76CF1E}" dt="2022-08-29T18:31:44.354" v="6132" actId="478"/>
          <ac:graphicFrameMkLst>
            <pc:docMk/>
            <pc:sldMk cId="1523224860" sldId="318"/>
            <ac:graphicFrameMk id="6" creationId="{09C32902-B0D9-1BAB-1BC9-BB439753891A}"/>
          </ac:graphicFrameMkLst>
        </pc:graphicFrameChg>
        <pc:picChg chg="del">
          <ac:chgData name="Eric Fazzini" userId="cef965a1-0f05-4d43-8a61-638ef79a6fe0" providerId="ADAL" clId="{660B127D-6350-4688-8235-E1667C76CF1E}" dt="2022-08-29T18:31:01.377" v="6126" actId="478"/>
          <ac:picMkLst>
            <pc:docMk/>
            <pc:sldMk cId="1523224860" sldId="318"/>
            <ac:picMk id="10" creationId="{C7D39857-F248-2A1D-B373-99DFC7D323C8}"/>
          </ac:picMkLst>
        </pc:picChg>
        <pc:picChg chg="del">
          <ac:chgData name="Eric Fazzini" userId="cef965a1-0f05-4d43-8a61-638ef79a6fe0" providerId="ADAL" clId="{660B127D-6350-4688-8235-E1667C76CF1E}" dt="2022-08-29T18:31:02.536" v="6127" actId="478"/>
          <ac:picMkLst>
            <pc:docMk/>
            <pc:sldMk cId="1523224860" sldId="318"/>
            <ac:picMk id="12" creationId="{056FA525-72AD-75F6-4DC1-7FC07D0082C6}"/>
          </ac:picMkLst>
        </pc:picChg>
        <pc:picChg chg="del">
          <ac:chgData name="Eric Fazzini" userId="cef965a1-0f05-4d43-8a61-638ef79a6fe0" providerId="ADAL" clId="{660B127D-6350-4688-8235-E1667C76CF1E}" dt="2022-08-29T18:31:04.472" v="6128" actId="478"/>
          <ac:picMkLst>
            <pc:docMk/>
            <pc:sldMk cId="1523224860" sldId="318"/>
            <ac:picMk id="14" creationId="{97534B90-3DB1-3844-6FD9-A7F8243B3CF7}"/>
          </ac:picMkLst>
        </pc:picChg>
        <pc:picChg chg="del">
          <ac:chgData name="Eric Fazzini" userId="cef965a1-0f05-4d43-8a61-638ef79a6fe0" providerId="ADAL" clId="{660B127D-6350-4688-8235-E1667C76CF1E}" dt="2022-08-29T18:31:00.749" v="6125" actId="478"/>
          <ac:picMkLst>
            <pc:docMk/>
            <pc:sldMk cId="1523224860" sldId="318"/>
            <ac:picMk id="16" creationId="{BE1DFD83-2E7E-BBDB-0F2B-AEF2B8672C60}"/>
          </ac:picMkLst>
        </pc:picChg>
      </pc:sldChg>
    </pc:docChg>
  </pc:docChgLst>
  <pc:docChgLst>
    <pc:chgData name="Eric Fazzini" userId="cef965a1-0f05-4d43-8a61-638ef79a6fe0" providerId="ADAL" clId="{52E8D3DF-8F85-4B78-A964-7DEB0391786B}"/>
    <pc:docChg chg="undo redo custSel modSld">
      <pc:chgData name="Eric Fazzini" userId="cef965a1-0f05-4d43-8a61-638ef79a6fe0" providerId="ADAL" clId="{52E8D3DF-8F85-4B78-A964-7DEB0391786B}" dt="2023-05-24T13:52:16.317" v="867" actId="313"/>
      <pc:docMkLst>
        <pc:docMk/>
      </pc:docMkLst>
      <pc:sldChg chg="modSp mod">
        <pc:chgData name="Eric Fazzini" userId="cef965a1-0f05-4d43-8a61-638ef79a6fe0" providerId="ADAL" clId="{52E8D3DF-8F85-4B78-A964-7DEB0391786B}" dt="2023-05-18T15:54:43.209" v="714" actId="20577"/>
        <pc:sldMkLst>
          <pc:docMk/>
          <pc:sldMk cId="1197238392" sldId="291"/>
        </pc:sldMkLst>
        <pc:spChg chg="mod">
          <ac:chgData name="Eric Fazzini" userId="cef965a1-0f05-4d43-8a61-638ef79a6fe0" providerId="ADAL" clId="{52E8D3DF-8F85-4B78-A964-7DEB0391786B}" dt="2023-05-18T15:54:43.209" v="714" actId="20577"/>
          <ac:spMkLst>
            <pc:docMk/>
            <pc:sldMk cId="1197238392" sldId="291"/>
            <ac:spMk id="9" creationId="{7FEC9495-B6BB-F844-3FE6-906AC356AA6E}"/>
          </ac:spMkLst>
        </pc:spChg>
      </pc:sldChg>
      <pc:sldChg chg="delSp modSp mod">
        <pc:chgData name="Eric Fazzini" userId="cef965a1-0f05-4d43-8a61-638ef79a6fe0" providerId="ADAL" clId="{52E8D3DF-8F85-4B78-A964-7DEB0391786B}" dt="2023-05-18T18:54:57.509" v="836" actId="20577"/>
        <pc:sldMkLst>
          <pc:docMk/>
          <pc:sldMk cId="4266582702" sldId="303"/>
        </pc:sldMkLst>
        <pc:spChg chg="mod">
          <ac:chgData name="Eric Fazzini" userId="cef965a1-0f05-4d43-8a61-638ef79a6fe0" providerId="ADAL" clId="{52E8D3DF-8F85-4B78-A964-7DEB0391786B}" dt="2023-05-18T18:54:57.509" v="836" actId="20577"/>
          <ac:spMkLst>
            <pc:docMk/>
            <pc:sldMk cId="4266582702" sldId="303"/>
            <ac:spMk id="2" creationId="{6ECD3760-FCFF-46AD-8F51-95F7AB0BF148}"/>
          </ac:spMkLst>
        </pc:spChg>
        <pc:spChg chg="mod">
          <ac:chgData name="Eric Fazzini" userId="cef965a1-0f05-4d43-8a61-638ef79a6fe0" providerId="ADAL" clId="{52E8D3DF-8F85-4B78-A964-7DEB0391786B}" dt="2023-05-18T16:15:02.825" v="801" actId="1076"/>
          <ac:spMkLst>
            <pc:docMk/>
            <pc:sldMk cId="4266582702" sldId="303"/>
            <ac:spMk id="3" creationId="{C5DF93E9-CB68-45C4-B936-D01F038EA216}"/>
          </ac:spMkLst>
        </pc:spChg>
        <pc:spChg chg="del">
          <ac:chgData name="Eric Fazzini" userId="cef965a1-0f05-4d43-8a61-638ef79a6fe0" providerId="ADAL" clId="{52E8D3DF-8F85-4B78-A964-7DEB0391786B}" dt="2023-05-18T15:43:07.034" v="563" actId="478"/>
          <ac:spMkLst>
            <pc:docMk/>
            <pc:sldMk cId="4266582702" sldId="303"/>
            <ac:spMk id="6" creationId="{F79E3866-721E-48C7-BE2D-60AAD8D82E13}"/>
          </ac:spMkLst>
        </pc:spChg>
      </pc:sldChg>
      <pc:sldChg chg="modSp mod">
        <pc:chgData name="Eric Fazzini" userId="cef965a1-0f05-4d43-8a61-638ef79a6fe0" providerId="ADAL" clId="{52E8D3DF-8F85-4B78-A964-7DEB0391786B}" dt="2023-05-18T16:17:17.549" v="802" actId="6549"/>
        <pc:sldMkLst>
          <pc:docMk/>
          <pc:sldMk cId="2400279019" sldId="319"/>
        </pc:sldMkLst>
        <pc:spChg chg="mod">
          <ac:chgData name="Eric Fazzini" userId="cef965a1-0f05-4d43-8a61-638ef79a6fe0" providerId="ADAL" clId="{52E8D3DF-8F85-4B78-A964-7DEB0391786B}" dt="2023-05-18T15:56:59.213" v="734" actId="6549"/>
          <ac:spMkLst>
            <pc:docMk/>
            <pc:sldMk cId="2400279019" sldId="319"/>
            <ac:spMk id="3" creationId="{C5DF93E9-CB68-45C4-B936-D01F038EA216}"/>
          </ac:spMkLst>
        </pc:spChg>
        <pc:spChg chg="mod">
          <ac:chgData name="Eric Fazzini" userId="cef965a1-0f05-4d43-8a61-638ef79a6fe0" providerId="ADAL" clId="{52E8D3DF-8F85-4B78-A964-7DEB0391786B}" dt="2023-05-18T16:17:17.549" v="802" actId="6549"/>
          <ac:spMkLst>
            <pc:docMk/>
            <pc:sldMk cId="2400279019" sldId="319"/>
            <ac:spMk id="6" creationId="{F79E3866-721E-48C7-BE2D-60AAD8D82E13}"/>
          </ac:spMkLst>
        </pc:spChg>
      </pc:sldChg>
      <pc:sldChg chg="addSp delSp modSp mod">
        <pc:chgData name="Eric Fazzini" userId="cef965a1-0f05-4d43-8a61-638ef79a6fe0" providerId="ADAL" clId="{52E8D3DF-8F85-4B78-A964-7DEB0391786B}" dt="2023-05-18T15:41:38.539" v="562" actId="1076"/>
        <pc:sldMkLst>
          <pc:docMk/>
          <pc:sldMk cId="1288195719" sldId="320"/>
        </pc:sldMkLst>
        <pc:spChg chg="mod">
          <ac:chgData name="Eric Fazzini" userId="cef965a1-0f05-4d43-8a61-638ef79a6fe0" providerId="ADAL" clId="{52E8D3DF-8F85-4B78-A964-7DEB0391786B}" dt="2023-05-18T15:39:00.559" v="554" actId="1076"/>
          <ac:spMkLst>
            <pc:docMk/>
            <pc:sldMk cId="1288195719" sldId="320"/>
            <ac:spMk id="3" creationId="{C5DF93E9-CB68-45C4-B936-D01F038EA216}"/>
          </ac:spMkLst>
        </pc:spChg>
        <pc:picChg chg="add del mod">
          <ac:chgData name="Eric Fazzini" userId="cef965a1-0f05-4d43-8a61-638ef79a6fe0" providerId="ADAL" clId="{52E8D3DF-8F85-4B78-A964-7DEB0391786B}" dt="2023-05-18T15:35:32.274" v="498" actId="478"/>
          <ac:picMkLst>
            <pc:docMk/>
            <pc:sldMk cId="1288195719" sldId="320"/>
            <ac:picMk id="6" creationId="{E4B49D22-0BC6-E4BF-04D2-DA1CEE6CED61}"/>
          </ac:picMkLst>
        </pc:picChg>
        <pc:picChg chg="add mod">
          <ac:chgData name="Eric Fazzini" userId="cef965a1-0f05-4d43-8a61-638ef79a6fe0" providerId="ADAL" clId="{52E8D3DF-8F85-4B78-A964-7DEB0391786B}" dt="2023-05-18T15:41:35.938" v="561" actId="1076"/>
          <ac:picMkLst>
            <pc:docMk/>
            <pc:sldMk cId="1288195719" sldId="320"/>
            <ac:picMk id="11" creationId="{11D8FFA7-32FC-262F-6599-A0E9B7D44181}"/>
          </ac:picMkLst>
        </pc:picChg>
        <pc:picChg chg="add mod">
          <ac:chgData name="Eric Fazzini" userId="cef965a1-0f05-4d43-8a61-638ef79a6fe0" providerId="ADAL" clId="{52E8D3DF-8F85-4B78-A964-7DEB0391786B}" dt="2023-05-18T15:41:38.539" v="562" actId="1076"/>
          <ac:picMkLst>
            <pc:docMk/>
            <pc:sldMk cId="1288195719" sldId="320"/>
            <ac:picMk id="13" creationId="{455E55E8-6563-B7C5-DED1-08BA6C303560}"/>
          </ac:picMkLst>
        </pc:picChg>
      </pc:sldChg>
      <pc:sldChg chg="modSp mod">
        <pc:chgData name="Eric Fazzini" userId="cef965a1-0f05-4d43-8a61-638ef79a6fe0" providerId="ADAL" clId="{52E8D3DF-8F85-4B78-A964-7DEB0391786B}" dt="2023-05-18T15:56:26.252" v="732" actId="14100"/>
        <pc:sldMkLst>
          <pc:docMk/>
          <pc:sldMk cId="922763215" sldId="321"/>
        </pc:sldMkLst>
        <pc:spChg chg="mod">
          <ac:chgData name="Eric Fazzini" userId="cef965a1-0f05-4d43-8a61-638ef79a6fe0" providerId="ADAL" clId="{52E8D3DF-8F85-4B78-A964-7DEB0391786B}" dt="2023-05-18T15:55:28.373" v="728" actId="20577"/>
          <ac:spMkLst>
            <pc:docMk/>
            <pc:sldMk cId="922763215" sldId="321"/>
            <ac:spMk id="3" creationId="{C5DF93E9-CB68-45C4-B936-D01F038EA216}"/>
          </ac:spMkLst>
        </pc:spChg>
        <pc:spChg chg="mod">
          <ac:chgData name="Eric Fazzini" userId="cef965a1-0f05-4d43-8a61-638ef79a6fe0" providerId="ADAL" clId="{52E8D3DF-8F85-4B78-A964-7DEB0391786B}" dt="2023-05-18T15:56:26.252" v="732" actId="14100"/>
          <ac:spMkLst>
            <pc:docMk/>
            <pc:sldMk cId="922763215" sldId="321"/>
            <ac:spMk id="6" creationId="{F79E3866-721E-48C7-BE2D-60AAD8D82E13}"/>
          </ac:spMkLst>
        </pc:spChg>
      </pc:sldChg>
      <pc:sldChg chg="addSp delSp modSp mod">
        <pc:chgData name="Eric Fazzini" userId="cef965a1-0f05-4d43-8a61-638ef79a6fe0" providerId="ADAL" clId="{52E8D3DF-8F85-4B78-A964-7DEB0391786B}" dt="2023-05-24T13:51:16.964" v="838" actId="207"/>
        <pc:sldMkLst>
          <pc:docMk/>
          <pc:sldMk cId="3837893204" sldId="322"/>
        </pc:sldMkLst>
        <pc:spChg chg="add mod">
          <ac:chgData name="Eric Fazzini" userId="cef965a1-0f05-4d43-8a61-638ef79a6fe0" providerId="ADAL" clId="{52E8D3DF-8F85-4B78-A964-7DEB0391786B}" dt="2023-05-24T13:51:13.821" v="837" actId="207"/>
          <ac:spMkLst>
            <pc:docMk/>
            <pc:sldMk cId="3837893204" sldId="322"/>
            <ac:spMk id="6" creationId="{A22557F9-8637-B4CB-E644-6F874E3B45C8}"/>
          </ac:spMkLst>
        </pc:spChg>
        <pc:spChg chg="add del mod">
          <ac:chgData name="Eric Fazzini" userId="cef965a1-0f05-4d43-8a61-638ef79a6fe0" providerId="ADAL" clId="{52E8D3DF-8F85-4B78-A964-7DEB0391786B}" dt="2023-05-18T14:52:55.372" v="198" actId="478"/>
          <ac:spMkLst>
            <pc:docMk/>
            <pc:sldMk cId="3837893204" sldId="322"/>
            <ac:spMk id="7" creationId="{19938605-C10A-EA57-B964-02654CD76BDF}"/>
          </ac:spMkLst>
        </pc:spChg>
        <pc:spChg chg="add del mod">
          <ac:chgData name="Eric Fazzini" userId="cef965a1-0f05-4d43-8a61-638ef79a6fe0" providerId="ADAL" clId="{52E8D3DF-8F85-4B78-A964-7DEB0391786B}" dt="2023-05-18T14:58:11.946" v="247" actId="478"/>
          <ac:spMkLst>
            <pc:docMk/>
            <pc:sldMk cId="3837893204" sldId="322"/>
            <ac:spMk id="9" creationId="{7621F853-9CED-379D-DC76-C12DEBFBED76}"/>
          </ac:spMkLst>
        </pc:spChg>
        <pc:spChg chg="mod">
          <ac:chgData name="Eric Fazzini" userId="cef965a1-0f05-4d43-8a61-638ef79a6fe0" providerId="ADAL" clId="{52E8D3DF-8F85-4B78-A964-7DEB0391786B}" dt="2023-05-18T14:53:12.404" v="200" actId="1076"/>
          <ac:spMkLst>
            <pc:docMk/>
            <pc:sldMk cId="3837893204" sldId="322"/>
            <ac:spMk id="11" creationId="{494ECC80-4C54-5841-3AC0-D196B1C8DE93}"/>
          </ac:spMkLst>
        </pc:spChg>
        <pc:spChg chg="add mod">
          <ac:chgData name="Eric Fazzini" userId="cef965a1-0f05-4d43-8a61-638ef79a6fe0" providerId="ADAL" clId="{52E8D3DF-8F85-4B78-A964-7DEB0391786B}" dt="2023-05-18T17:52:42.728" v="834" actId="1076"/>
          <ac:spMkLst>
            <pc:docMk/>
            <pc:sldMk cId="3837893204" sldId="322"/>
            <ac:spMk id="14" creationId="{7563C2A8-DE9D-6BA7-D43B-7E776928F827}"/>
          </ac:spMkLst>
        </pc:spChg>
        <pc:spChg chg="add mod">
          <ac:chgData name="Eric Fazzini" userId="cef965a1-0f05-4d43-8a61-638ef79a6fe0" providerId="ADAL" clId="{52E8D3DF-8F85-4B78-A964-7DEB0391786B}" dt="2023-05-24T13:51:16.964" v="838" actId="207"/>
          <ac:spMkLst>
            <pc:docMk/>
            <pc:sldMk cId="3837893204" sldId="322"/>
            <ac:spMk id="17" creationId="{9896007F-FA61-2F5B-1BB6-373E8AFF0215}"/>
          </ac:spMkLst>
        </pc:spChg>
        <pc:picChg chg="add mod">
          <ac:chgData name="Eric Fazzini" userId="cef965a1-0f05-4d43-8a61-638ef79a6fe0" providerId="ADAL" clId="{52E8D3DF-8F85-4B78-A964-7DEB0391786B}" dt="2023-05-18T17:51:03.619" v="820" actId="1076"/>
          <ac:picMkLst>
            <pc:docMk/>
            <pc:sldMk cId="3837893204" sldId="322"/>
            <ac:picMk id="4" creationId="{F5064EAA-8F57-D200-9FF6-8E5FBE7313D4}"/>
          </ac:picMkLst>
        </pc:picChg>
        <pc:picChg chg="add mod">
          <ac:chgData name="Eric Fazzini" userId="cef965a1-0f05-4d43-8a61-638ef79a6fe0" providerId="ADAL" clId="{52E8D3DF-8F85-4B78-A964-7DEB0391786B}" dt="2023-05-18T17:51:43.251" v="825" actId="1076"/>
          <ac:picMkLst>
            <pc:docMk/>
            <pc:sldMk cId="3837893204" sldId="322"/>
            <ac:picMk id="12" creationId="{5EC1910A-CC80-CCF8-044B-D70D8EA01A94}"/>
          </ac:picMkLst>
        </pc:picChg>
        <pc:picChg chg="add mod">
          <ac:chgData name="Eric Fazzini" userId="cef965a1-0f05-4d43-8a61-638ef79a6fe0" providerId="ADAL" clId="{52E8D3DF-8F85-4B78-A964-7DEB0391786B}" dt="2023-05-18T17:51:31.886" v="823" actId="1076"/>
          <ac:picMkLst>
            <pc:docMk/>
            <pc:sldMk cId="3837893204" sldId="322"/>
            <ac:picMk id="16" creationId="{F35E8F10-46B0-E2D0-2C35-649E0CD21AA6}"/>
          </ac:picMkLst>
        </pc:picChg>
      </pc:sldChg>
      <pc:sldChg chg="addSp modSp mod">
        <pc:chgData name="Eric Fazzini" userId="cef965a1-0f05-4d43-8a61-638ef79a6fe0" providerId="ADAL" clId="{52E8D3DF-8F85-4B78-A964-7DEB0391786B}" dt="2023-05-24T13:52:16.317" v="867" actId="313"/>
        <pc:sldMkLst>
          <pc:docMk/>
          <pc:sldMk cId="1002877799" sldId="326"/>
        </pc:sldMkLst>
        <pc:spChg chg="mod">
          <ac:chgData name="Eric Fazzini" userId="cef965a1-0f05-4d43-8a61-638ef79a6fe0" providerId="ADAL" clId="{52E8D3DF-8F85-4B78-A964-7DEB0391786B}" dt="2023-05-24T13:52:16.317" v="867" actId="313"/>
          <ac:spMkLst>
            <pc:docMk/>
            <pc:sldMk cId="1002877799" sldId="326"/>
            <ac:spMk id="2" creationId="{6ECD3760-FCFF-46AD-8F51-95F7AB0BF148}"/>
          </ac:spMkLst>
        </pc:spChg>
        <pc:spChg chg="add mod">
          <ac:chgData name="Eric Fazzini" userId="cef965a1-0f05-4d43-8a61-638ef79a6fe0" providerId="ADAL" clId="{52E8D3DF-8F85-4B78-A964-7DEB0391786B}" dt="2023-05-18T16:09:11.966" v="773" actId="1076"/>
          <ac:spMkLst>
            <pc:docMk/>
            <pc:sldMk cId="1002877799" sldId="326"/>
            <ac:spMk id="3" creationId="{EE559386-A766-0EDF-0ECA-7B08A2FDBB6D}"/>
          </ac:spMkLst>
        </pc:spChg>
        <pc:picChg chg="add mod">
          <ac:chgData name="Eric Fazzini" userId="cef965a1-0f05-4d43-8a61-638ef79a6fe0" providerId="ADAL" clId="{52E8D3DF-8F85-4B78-A964-7DEB0391786B}" dt="2023-05-18T16:10:38.546" v="786" actId="1076"/>
          <ac:picMkLst>
            <pc:docMk/>
            <pc:sldMk cId="1002877799" sldId="326"/>
            <ac:picMk id="6" creationId="{2549D387-8D91-6500-17EA-24865530214E}"/>
          </ac:picMkLst>
        </pc:picChg>
        <pc:picChg chg="add mod">
          <ac:chgData name="Eric Fazzini" userId="cef965a1-0f05-4d43-8a61-638ef79a6fe0" providerId="ADAL" clId="{52E8D3DF-8F85-4B78-A964-7DEB0391786B}" dt="2023-05-18T16:10:45.561" v="787" actId="1076"/>
          <ac:picMkLst>
            <pc:docMk/>
            <pc:sldMk cId="1002877799" sldId="326"/>
            <ac:picMk id="9" creationId="{280F9B9F-CA9F-F4C9-8FBF-1C39A04AAB9F}"/>
          </ac:picMkLst>
        </pc:picChg>
        <pc:picChg chg="mod">
          <ac:chgData name="Eric Fazzini" userId="cef965a1-0f05-4d43-8a61-638ef79a6fe0" providerId="ADAL" clId="{52E8D3DF-8F85-4B78-A964-7DEB0391786B}" dt="2023-05-18T16:09:07.946" v="772" actId="1076"/>
          <ac:picMkLst>
            <pc:docMk/>
            <pc:sldMk cId="1002877799" sldId="326"/>
            <ac:picMk id="20" creationId="{DA4B4139-DF42-381B-0AAF-BE76A4A78266}"/>
          </ac:picMkLst>
        </pc:picChg>
      </pc:sldChg>
      <pc:sldChg chg="addSp delSp modSp">
        <pc:chgData name="Eric Fazzini" userId="cef965a1-0f05-4d43-8a61-638ef79a6fe0" providerId="ADAL" clId="{52E8D3DF-8F85-4B78-A964-7DEB0391786B}" dt="2023-05-18T16:14:25.879" v="800" actId="478"/>
        <pc:sldMkLst>
          <pc:docMk/>
          <pc:sldMk cId="2014957896" sldId="328"/>
        </pc:sldMkLst>
        <pc:spChg chg="mod">
          <ac:chgData name="Eric Fazzini" userId="cef965a1-0f05-4d43-8a61-638ef79a6fe0" providerId="ADAL" clId="{52E8D3DF-8F85-4B78-A964-7DEB0391786B}" dt="2023-05-18T16:14:23.615" v="799" actId="1076"/>
          <ac:spMkLst>
            <pc:docMk/>
            <pc:sldMk cId="2014957896" sldId="328"/>
            <ac:spMk id="7" creationId="{F90800C5-404F-1A8E-ECE0-669C98BB4B22}"/>
          </ac:spMkLst>
        </pc:spChg>
        <pc:spChg chg="del">
          <ac:chgData name="Eric Fazzini" userId="cef965a1-0f05-4d43-8a61-638ef79a6fe0" providerId="ADAL" clId="{52E8D3DF-8F85-4B78-A964-7DEB0391786B}" dt="2023-05-18T16:14:25.879" v="800" actId="478"/>
          <ac:spMkLst>
            <pc:docMk/>
            <pc:sldMk cId="2014957896" sldId="328"/>
            <ac:spMk id="8" creationId="{D3518480-6EDA-46F0-0CCE-CAA7EBB915F7}"/>
          </ac:spMkLst>
        </pc:spChg>
        <pc:picChg chg="mod">
          <ac:chgData name="Eric Fazzini" userId="cef965a1-0f05-4d43-8a61-638ef79a6fe0" providerId="ADAL" clId="{52E8D3DF-8F85-4B78-A964-7DEB0391786B}" dt="2023-05-18T16:14:23.615" v="799" actId="1076"/>
          <ac:picMkLst>
            <pc:docMk/>
            <pc:sldMk cId="2014957896" sldId="328"/>
            <ac:picMk id="4" creationId="{BE60A71F-D6B0-3325-8FF2-37C1DA5AB8C2}"/>
          </ac:picMkLst>
        </pc:picChg>
        <pc:picChg chg="add mod">
          <ac:chgData name="Eric Fazzini" userId="cef965a1-0f05-4d43-8a61-638ef79a6fe0" providerId="ADAL" clId="{52E8D3DF-8F85-4B78-A964-7DEB0391786B}" dt="2023-05-18T16:14:23.615" v="799" actId="1076"/>
          <ac:picMkLst>
            <pc:docMk/>
            <pc:sldMk cId="2014957896" sldId="328"/>
            <ac:picMk id="1026" creationId="{FBE02CC4-9AB6-17FD-12BF-6F1721749D56}"/>
          </ac:picMkLst>
        </pc:picChg>
      </pc:sldChg>
    </pc:docChg>
  </pc:docChgLst>
  <pc:docChgLst>
    <pc:chgData name="Eric Fazzini" userId="cef965a1-0f05-4d43-8a61-638ef79a6fe0" providerId="ADAL" clId="{3699F2D1-5F83-4D20-86B7-BAD25C1FBF99}"/>
    <pc:docChg chg="undo redo custSel addSld delSld modSld sldOrd">
      <pc:chgData name="Eric Fazzini" userId="cef965a1-0f05-4d43-8a61-638ef79a6fe0" providerId="ADAL" clId="{3699F2D1-5F83-4D20-86B7-BAD25C1FBF99}" dt="2023-06-29T11:49:51.407" v="416" actId="47"/>
      <pc:docMkLst>
        <pc:docMk/>
      </pc:docMkLst>
      <pc:sldChg chg="addSp delSp modSp add del mod">
        <pc:chgData name="Eric Fazzini" userId="cef965a1-0f05-4d43-8a61-638ef79a6fe0" providerId="ADAL" clId="{3699F2D1-5F83-4D20-86B7-BAD25C1FBF99}" dt="2023-06-29T11:47:37.035" v="415"/>
        <pc:sldMkLst>
          <pc:docMk/>
          <pc:sldMk cId="2970609495" sldId="266"/>
        </pc:sldMkLst>
        <pc:picChg chg="add del">
          <ac:chgData name="Eric Fazzini" userId="cef965a1-0f05-4d43-8a61-638ef79a6fe0" providerId="ADAL" clId="{3699F2D1-5F83-4D20-86B7-BAD25C1FBF99}" dt="2023-06-29T11:46:57.480" v="410" actId="478"/>
          <ac:picMkLst>
            <pc:docMk/>
            <pc:sldMk cId="2970609495" sldId="266"/>
            <ac:picMk id="3" creationId="{E09871C3-6BC1-AC33-7AC3-7007B45CD9B6}"/>
          </ac:picMkLst>
        </pc:picChg>
        <pc:picChg chg="mod">
          <ac:chgData name="Eric Fazzini" userId="cef965a1-0f05-4d43-8a61-638ef79a6fe0" providerId="ADAL" clId="{3699F2D1-5F83-4D20-86B7-BAD25C1FBF99}" dt="2023-06-29T11:46:58.121" v="411" actId="14100"/>
          <ac:picMkLst>
            <pc:docMk/>
            <pc:sldMk cId="2970609495" sldId="266"/>
            <ac:picMk id="5" creationId="{68BC757B-5621-E9A2-B279-9443A3845CB6}"/>
          </ac:picMkLst>
        </pc:picChg>
      </pc:sldChg>
      <pc:sldChg chg="add del">
        <pc:chgData name="Eric Fazzini" userId="cef965a1-0f05-4d43-8a61-638ef79a6fe0" providerId="ADAL" clId="{3699F2D1-5F83-4D20-86B7-BAD25C1FBF99}" dt="2023-06-29T11:47:37.035" v="415"/>
        <pc:sldMkLst>
          <pc:docMk/>
          <pc:sldMk cId="3042896221" sldId="267"/>
        </pc:sldMkLst>
      </pc:sldChg>
      <pc:sldChg chg="add ord">
        <pc:chgData name="Eric Fazzini" userId="cef965a1-0f05-4d43-8a61-638ef79a6fe0" providerId="ADAL" clId="{3699F2D1-5F83-4D20-86B7-BAD25C1FBF99}" dt="2023-06-29T11:09:54.043" v="231"/>
        <pc:sldMkLst>
          <pc:docMk/>
          <pc:sldMk cId="0" sldId="289"/>
        </pc:sldMkLst>
      </pc:sldChg>
      <pc:sldChg chg="del">
        <pc:chgData name="Eric Fazzini" userId="cef965a1-0f05-4d43-8a61-638ef79a6fe0" providerId="ADAL" clId="{3699F2D1-5F83-4D20-86B7-BAD25C1FBF99}" dt="2023-06-27T17:55:46.505" v="0" actId="47"/>
        <pc:sldMkLst>
          <pc:docMk/>
          <pc:sldMk cId="1197238392" sldId="291"/>
        </pc:sldMkLst>
      </pc:sldChg>
      <pc:sldChg chg="add">
        <pc:chgData name="Eric Fazzini" userId="cef965a1-0f05-4d43-8a61-638ef79a6fe0" providerId="ADAL" clId="{3699F2D1-5F83-4D20-86B7-BAD25C1FBF99}" dt="2023-06-29T11:05:50.770" v="166"/>
        <pc:sldMkLst>
          <pc:docMk/>
          <pc:sldMk cId="3334177410" sldId="316"/>
        </pc:sldMkLst>
      </pc:sldChg>
      <pc:sldChg chg="add">
        <pc:chgData name="Eric Fazzini" userId="cef965a1-0f05-4d43-8a61-638ef79a6fe0" providerId="ADAL" clId="{3699F2D1-5F83-4D20-86B7-BAD25C1FBF99}" dt="2023-06-29T11:05:50.770" v="166"/>
        <pc:sldMkLst>
          <pc:docMk/>
          <pc:sldMk cId="3821688895" sldId="317"/>
        </pc:sldMkLst>
      </pc:sldChg>
      <pc:sldChg chg="modSp mod">
        <pc:chgData name="Eric Fazzini" userId="cef965a1-0f05-4d43-8a61-638ef79a6fe0" providerId="ADAL" clId="{3699F2D1-5F83-4D20-86B7-BAD25C1FBF99}" dt="2023-06-29T11:26:27.792" v="398" actId="6549"/>
        <pc:sldMkLst>
          <pc:docMk/>
          <pc:sldMk cId="2400279019" sldId="319"/>
        </pc:sldMkLst>
        <pc:spChg chg="mod">
          <ac:chgData name="Eric Fazzini" userId="cef965a1-0f05-4d43-8a61-638ef79a6fe0" providerId="ADAL" clId="{3699F2D1-5F83-4D20-86B7-BAD25C1FBF99}" dt="2023-06-29T11:26:27.792" v="398" actId="6549"/>
          <ac:spMkLst>
            <pc:docMk/>
            <pc:sldMk cId="2400279019" sldId="319"/>
            <ac:spMk id="3" creationId="{C5DF93E9-CB68-45C4-B936-D01F038EA216}"/>
          </ac:spMkLst>
        </pc:spChg>
        <pc:spChg chg="mod">
          <ac:chgData name="Eric Fazzini" userId="cef965a1-0f05-4d43-8a61-638ef79a6fe0" providerId="ADAL" clId="{3699F2D1-5F83-4D20-86B7-BAD25C1FBF99}" dt="2023-06-29T10:55:56.852" v="88" actId="113"/>
          <ac:spMkLst>
            <pc:docMk/>
            <pc:sldMk cId="2400279019" sldId="319"/>
            <ac:spMk id="6" creationId="{F79E3866-721E-48C7-BE2D-60AAD8D82E13}"/>
          </ac:spMkLst>
        </pc:spChg>
        <pc:picChg chg="mod">
          <ac:chgData name="Eric Fazzini" userId="cef965a1-0f05-4d43-8a61-638ef79a6fe0" providerId="ADAL" clId="{3699F2D1-5F83-4D20-86B7-BAD25C1FBF99}" dt="2023-06-29T10:58:58.829" v="89" actId="1076"/>
          <ac:picMkLst>
            <pc:docMk/>
            <pc:sldMk cId="2400279019" sldId="319"/>
            <ac:picMk id="1026" creationId="{22936C6B-ABC1-2965-45C3-43799E40EAD4}"/>
          </ac:picMkLst>
        </pc:picChg>
      </pc:sldChg>
      <pc:sldChg chg="del">
        <pc:chgData name="Eric Fazzini" userId="cef965a1-0f05-4d43-8a61-638ef79a6fe0" providerId="ADAL" clId="{3699F2D1-5F83-4D20-86B7-BAD25C1FBF99}" dt="2023-06-27T17:55:47.570" v="1" actId="47"/>
        <pc:sldMkLst>
          <pc:docMk/>
          <pc:sldMk cId="1288195719" sldId="320"/>
        </pc:sldMkLst>
      </pc:sldChg>
      <pc:sldChg chg="modSp mod">
        <pc:chgData name="Eric Fazzini" userId="cef965a1-0f05-4d43-8a61-638ef79a6fe0" providerId="ADAL" clId="{3699F2D1-5F83-4D20-86B7-BAD25C1FBF99}" dt="2023-06-29T11:04:15.634" v="165" actId="20577"/>
        <pc:sldMkLst>
          <pc:docMk/>
          <pc:sldMk cId="922763215" sldId="321"/>
        </pc:sldMkLst>
        <pc:spChg chg="mod">
          <ac:chgData name="Eric Fazzini" userId="cef965a1-0f05-4d43-8a61-638ef79a6fe0" providerId="ADAL" clId="{3699F2D1-5F83-4D20-86B7-BAD25C1FBF99}" dt="2023-06-29T11:04:15.634" v="165" actId="20577"/>
          <ac:spMkLst>
            <pc:docMk/>
            <pc:sldMk cId="922763215" sldId="321"/>
            <ac:spMk id="6" creationId="{F79E3866-721E-48C7-BE2D-60AAD8D82E13}"/>
          </ac:spMkLst>
        </pc:spChg>
      </pc:sldChg>
      <pc:sldChg chg="modSp mod">
        <pc:chgData name="Eric Fazzini" userId="cef965a1-0f05-4d43-8a61-638ef79a6fe0" providerId="ADAL" clId="{3699F2D1-5F83-4D20-86B7-BAD25C1FBF99}" dt="2023-06-29T11:30:15.805" v="405" actId="1035"/>
        <pc:sldMkLst>
          <pc:docMk/>
          <pc:sldMk cId="3837893204" sldId="322"/>
        </pc:sldMkLst>
        <pc:spChg chg="mod">
          <ac:chgData name="Eric Fazzini" userId="cef965a1-0f05-4d43-8a61-638ef79a6fe0" providerId="ADAL" clId="{3699F2D1-5F83-4D20-86B7-BAD25C1FBF99}" dt="2023-06-29T11:30:15.805" v="405" actId="1035"/>
          <ac:spMkLst>
            <pc:docMk/>
            <pc:sldMk cId="3837893204" sldId="322"/>
            <ac:spMk id="17" creationId="{9896007F-FA61-2F5B-1BB6-373E8AFF0215}"/>
          </ac:spMkLst>
        </pc:spChg>
        <pc:picChg chg="mod">
          <ac:chgData name="Eric Fazzini" userId="cef965a1-0f05-4d43-8a61-638ef79a6fe0" providerId="ADAL" clId="{3699F2D1-5F83-4D20-86B7-BAD25C1FBF99}" dt="2023-06-29T11:30:07.946" v="402" actId="1076"/>
          <ac:picMkLst>
            <pc:docMk/>
            <pc:sldMk cId="3837893204" sldId="322"/>
            <ac:picMk id="16" creationId="{F35E8F10-46B0-E2D0-2C35-649E0CD21AA6}"/>
          </ac:picMkLst>
        </pc:picChg>
      </pc:sldChg>
      <pc:sldChg chg="add del">
        <pc:chgData name="Eric Fazzini" userId="cef965a1-0f05-4d43-8a61-638ef79a6fe0" providerId="ADAL" clId="{3699F2D1-5F83-4D20-86B7-BAD25C1FBF99}" dt="2023-06-29T11:09:43.174" v="229" actId="47"/>
        <pc:sldMkLst>
          <pc:docMk/>
          <pc:sldMk cId="26328109" sldId="330"/>
        </pc:sldMkLst>
      </pc:sldChg>
      <pc:sldChg chg="del">
        <pc:chgData name="Eric Fazzini" userId="cef965a1-0f05-4d43-8a61-638ef79a6fe0" providerId="ADAL" clId="{3699F2D1-5F83-4D20-86B7-BAD25C1FBF99}" dt="2023-06-27T17:56:15.456" v="2" actId="47"/>
        <pc:sldMkLst>
          <pc:docMk/>
          <pc:sldMk cId="3490008774" sldId="330"/>
        </pc:sldMkLst>
      </pc:sldChg>
      <pc:sldChg chg="addSp delSp modSp add mod">
        <pc:chgData name="Eric Fazzini" userId="cef965a1-0f05-4d43-8a61-638ef79a6fe0" providerId="ADAL" clId="{3699F2D1-5F83-4D20-86B7-BAD25C1FBF99}" dt="2023-06-29T11:22:38.423" v="378" actId="20577"/>
        <pc:sldMkLst>
          <pc:docMk/>
          <pc:sldMk cId="34814469" sldId="331"/>
        </pc:sldMkLst>
        <pc:spChg chg="add del mod">
          <ac:chgData name="Eric Fazzini" userId="cef965a1-0f05-4d43-8a61-638ef79a6fe0" providerId="ADAL" clId="{3699F2D1-5F83-4D20-86B7-BAD25C1FBF99}" dt="2023-06-29T11:10:28.878" v="232" actId="478"/>
          <ac:spMkLst>
            <pc:docMk/>
            <pc:sldMk cId="34814469" sldId="331"/>
            <ac:spMk id="3" creationId="{D3AC4951-2589-644F-2B76-CE620231F848}"/>
          </ac:spMkLst>
        </pc:spChg>
        <pc:spChg chg="add mod">
          <ac:chgData name="Eric Fazzini" userId="cef965a1-0f05-4d43-8a61-638ef79a6fe0" providerId="ADAL" clId="{3699F2D1-5F83-4D20-86B7-BAD25C1FBF99}" dt="2023-06-29T11:22:38.423" v="378" actId="20577"/>
          <ac:spMkLst>
            <pc:docMk/>
            <pc:sldMk cId="34814469" sldId="331"/>
            <ac:spMk id="4" creationId="{09E682C9-4A41-1E6F-D2F2-D845EE7E8A37}"/>
          </ac:spMkLst>
        </pc:spChg>
        <pc:spChg chg="del">
          <ac:chgData name="Eric Fazzini" userId="cef965a1-0f05-4d43-8a61-638ef79a6fe0" providerId="ADAL" clId="{3699F2D1-5F83-4D20-86B7-BAD25C1FBF99}" dt="2023-06-29T11:07:39.214" v="168" actId="478"/>
          <ac:spMkLst>
            <pc:docMk/>
            <pc:sldMk cId="34814469" sldId="331"/>
            <ac:spMk id="6" creationId="{7D8FC677-2A14-5108-32AE-E64D68EB48D2}"/>
          </ac:spMkLst>
        </pc:spChg>
        <pc:picChg chg="mod">
          <ac:chgData name="Eric Fazzini" userId="cef965a1-0f05-4d43-8a61-638ef79a6fe0" providerId="ADAL" clId="{3699F2D1-5F83-4D20-86B7-BAD25C1FBF99}" dt="2023-06-29T11:17:57.650" v="279" actId="1076"/>
          <ac:picMkLst>
            <pc:docMk/>
            <pc:sldMk cId="34814469" sldId="331"/>
            <ac:picMk id="10" creationId="{A5BCE3FD-64F9-E395-42DE-61B7D5D4A6BC}"/>
          </ac:picMkLst>
        </pc:picChg>
      </pc:sldChg>
      <pc:sldChg chg="del">
        <pc:chgData name="Eric Fazzini" userId="cef965a1-0f05-4d43-8a61-638ef79a6fe0" providerId="ADAL" clId="{3699F2D1-5F83-4D20-86B7-BAD25C1FBF99}" dt="2023-06-27T17:56:20.473" v="3" actId="47"/>
        <pc:sldMkLst>
          <pc:docMk/>
          <pc:sldMk cId="3454328548" sldId="331"/>
        </pc:sldMkLst>
      </pc:sldChg>
      <pc:sldChg chg="addSp delSp modSp add del mod">
        <pc:chgData name="Eric Fazzini" userId="cef965a1-0f05-4d43-8a61-638ef79a6fe0" providerId="ADAL" clId="{3699F2D1-5F83-4D20-86B7-BAD25C1FBF99}" dt="2023-06-29T11:20:26.541" v="345" actId="47"/>
        <pc:sldMkLst>
          <pc:docMk/>
          <pc:sldMk cId="3564761983" sldId="332"/>
        </pc:sldMkLst>
        <pc:spChg chg="add del">
          <ac:chgData name="Eric Fazzini" userId="cef965a1-0f05-4d43-8a61-638ef79a6fe0" providerId="ADAL" clId="{3699F2D1-5F83-4D20-86B7-BAD25C1FBF99}" dt="2023-06-29T11:20:21.889" v="344" actId="478"/>
          <ac:spMkLst>
            <pc:docMk/>
            <pc:sldMk cId="3564761983" sldId="332"/>
            <ac:spMk id="3" creationId="{EE559386-A766-0EDF-0ECA-7B08A2FDBB6D}"/>
          </ac:spMkLst>
        </pc:spChg>
        <pc:picChg chg="del">
          <ac:chgData name="Eric Fazzini" userId="cef965a1-0f05-4d43-8a61-638ef79a6fe0" providerId="ADAL" clId="{3699F2D1-5F83-4D20-86B7-BAD25C1FBF99}" dt="2023-06-29T11:19:39.382" v="334" actId="478"/>
          <ac:picMkLst>
            <pc:docMk/>
            <pc:sldMk cId="3564761983" sldId="332"/>
            <ac:picMk id="6" creationId="{2549D387-8D91-6500-17EA-24865530214E}"/>
          </ac:picMkLst>
        </pc:picChg>
        <pc:picChg chg="add del mod">
          <ac:chgData name="Eric Fazzini" userId="cef965a1-0f05-4d43-8a61-638ef79a6fe0" providerId="ADAL" clId="{3699F2D1-5F83-4D20-86B7-BAD25C1FBF99}" dt="2023-06-29T11:20:20.788" v="343" actId="931"/>
          <ac:picMkLst>
            <pc:docMk/>
            <pc:sldMk cId="3564761983" sldId="332"/>
            <ac:picMk id="7" creationId="{1A7F5E95-234E-3496-AD70-062C519C4742}"/>
          </ac:picMkLst>
        </pc:picChg>
        <pc:picChg chg="del">
          <ac:chgData name="Eric Fazzini" userId="cef965a1-0f05-4d43-8a61-638ef79a6fe0" providerId="ADAL" clId="{3699F2D1-5F83-4D20-86B7-BAD25C1FBF99}" dt="2023-06-29T11:19:39.800" v="335" actId="478"/>
          <ac:picMkLst>
            <pc:docMk/>
            <pc:sldMk cId="3564761983" sldId="332"/>
            <ac:picMk id="9" creationId="{280F9B9F-CA9F-F4C9-8FBF-1C39A04AAB9F}"/>
          </ac:picMkLst>
        </pc:picChg>
        <pc:picChg chg="del">
          <ac:chgData name="Eric Fazzini" userId="cef965a1-0f05-4d43-8a61-638ef79a6fe0" providerId="ADAL" clId="{3699F2D1-5F83-4D20-86B7-BAD25C1FBF99}" dt="2023-06-29T11:19:38.760" v="333" actId="478"/>
          <ac:picMkLst>
            <pc:docMk/>
            <pc:sldMk cId="3564761983" sldId="332"/>
            <ac:picMk id="20" creationId="{DA4B4139-DF42-381B-0AAF-BE76A4A78266}"/>
          </ac:picMkLst>
        </pc:picChg>
      </pc:sldChg>
      <pc:sldChg chg="addSp delSp add del setBg delDesignElem">
        <pc:chgData name="Eric Fazzini" userId="cef965a1-0f05-4d43-8a61-638ef79a6fe0" providerId="ADAL" clId="{3699F2D1-5F83-4D20-86B7-BAD25C1FBF99}" dt="2023-06-29T11:47:37.035" v="415"/>
        <pc:sldMkLst>
          <pc:docMk/>
          <pc:sldMk cId="576074263" sldId="385"/>
        </pc:sldMkLst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14" creationId="{2D6FBB9D-1CAA-4D05-AB33-BABDFE17B843}"/>
          </ac:spMkLst>
        </pc:spChg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16" creationId="{04727B71-B4B6-4823-80A1-68C40B475118}"/>
          </ac:spMkLst>
        </pc:spChg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18" creationId="{79A6DB05-9FB5-4B07-8675-74C23D4FD89D}"/>
          </ac:spMkLst>
        </pc:spChg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20" creationId="{84ECDE7A-6944-466D-8FFE-149A29BA6BAE}"/>
          </ac:spMkLst>
        </pc:spChg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22" creationId="{B3420082-9415-44EC-802E-C77D71D59C57}"/>
          </ac:spMkLst>
        </pc:spChg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24" creationId="{55A52C45-1FCB-4636-A80F-2849B8226C01}"/>
          </ac:spMkLst>
        </pc:spChg>
        <pc:spChg chg="add del">
          <ac:chgData name="Eric Fazzini" userId="cef965a1-0f05-4d43-8a61-638ef79a6fe0" providerId="ADAL" clId="{3699F2D1-5F83-4D20-86B7-BAD25C1FBF99}" dt="2023-06-29T11:47:37.035" v="415"/>
          <ac:spMkLst>
            <pc:docMk/>
            <pc:sldMk cId="576074263" sldId="385"/>
            <ac:spMk id="26" creationId="{768EB4DD-3704-43AD-92B3-C4E0C6EA92CB}"/>
          </ac:spMkLst>
        </pc:spChg>
      </pc:sldChg>
      <pc:sldChg chg="add del">
        <pc:chgData name="Eric Fazzini" userId="cef965a1-0f05-4d43-8a61-638ef79a6fe0" providerId="ADAL" clId="{3699F2D1-5F83-4D20-86B7-BAD25C1FBF99}" dt="2023-06-29T11:47:37.035" v="415"/>
        <pc:sldMkLst>
          <pc:docMk/>
          <pc:sldMk cId="2576857005" sldId="386"/>
        </pc:sldMkLst>
      </pc:sldChg>
      <pc:sldChg chg="add del">
        <pc:chgData name="Eric Fazzini" userId="cef965a1-0f05-4d43-8a61-638ef79a6fe0" providerId="ADAL" clId="{3699F2D1-5F83-4D20-86B7-BAD25C1FBF99}" dt="2023-06-29T11:47:37.035" v="415"/>
        <pc:sldMkLst>
          <pc:docMk/>
          <pc:sldMk cId="2509043562" sldId="387"/>
        </pc:sldMkLst>
      </pc:sldChg>
      <pc:sldChg chg="modSp add del mod">
        <pc:chgData name="Eric Fazzini" userId="cef965a1-0f05-4d43-8a61-638ef79a6fe0" providerId="ADAL" clId="{3699F2D1-5F83-4D20-86B7-BAD25C1FBF99}" dt="2023-06-29T11:47:37.035" v="415"/>
        <pc:sldMkLst>
          <pc:docMk/>
          <pc:sldMk cId="3488853085" sldId="388"/>
        </pc:sldMkLst>
        <pc:picChg chg="mod modCrop">
          <ac:chgData name="Eric Fazzini" userId="cef965a1-0f05-4d43-8a61-638ef79a6fe0" providerId="ADAL" clId="{3699F2D1-5F83-4D20-86B7-BAD25C1FBF99}" dt="2023-06-29T11:47:31.797" v="413" actId="732"/>
          <ac:picMkLst>
            <pc:docMk/>
            <pc:sldMk cId="3488853085" sldId="388"/>
            <ac:picMk id="5" creationId="{68BC757B-5621-E9A2-B279-9443A3845CB6}"/>
          </ac:picMkLst>
        </pc:picChg>
      </pc:sldChg>
      <pc:sldChg chg="add del">
        <pc:chgData name="Eric Fazzini" userId="cef965a1-0f05-4d43-8a61-638ef79a6fe0" providerId="ADAL" clId="{3699F2D1-5F83-4D20-86B7-BAD25C1FBF99}" dt="2023-06-29T11:47:37.035" v="415"/>
        <pc:sldMkLst>
          <pc:docMk/>
          <pc:sldMk cId="728776960" sldId="389"/>
        </pc:sldMkLst>
      </pc:sldChg>
      <pc:sldChg chg="add del">
        <pc:chgData name="Eric Fazzini" userId="cef965a1-0f05-4d43-8a61-638ef79a6fe0" providerId="ADAL" clId="{3699F2D1-5F83-4D20-86B7-BAD25C1FBF99}" dt="2023-06-29T11:47:37.035" v="415"/>
        <pc:sldMkLst>
          <pc:docMk/>
          <pc:sldMk cId="2501748237" sldId="390"/>
        </pc:sldMkLst>
      </pc:sldChg>
      <pc:sldChg chg="add del">
        <pc:chgData name="Eric Fazzini" userId="cef965a1-0f05-4d43-8a61-638ef79a6fe0" providerId="ADAL" clId="{3699F2D1-5F83-4D20-86B7-BAD25C1FBF99}" dt="2023-06-29T11:47:37.035" v="415"/>
        <pc:sldMkLst>
          <pc:docMk/>
          <pc:sldMk cId="384913798" sldId="391"/>
        </pc:sldMkLst>
      </pc:sldChg>
      <pc:sldChg chg="add del">
        <pc:chgData name="Eric Fazzini" userId="cef965a1-0f05-4d43-8a61-638ef79a6fe0" providerId="ADAL" clId="{3699F2D1-5F83-4D20-86B7-BAD25C1FBF99}" dt="2023-06-29T11:49:51.407" v="416" actId="47"/>
        <pc:sldMkLst>
          <pc:docMk/>
          <pc:sldMk cId="921315" sldId="392"/>
        </pc:sldMkLst>
      </pc:sldChg>
      <pc:sldChg chg="add del">
        <pc:chgData name="Eric Fazzini" userId="cef965a1-0f05-4d43-8a61-638ef79a6fe0" providerId="ADAL" clId="{3699F2D1-5F83-4D20-86B7-BAD25C1FBF99}" dt="2023-06-29T11:49:51.407" v="416" actId="47"/>
        <pc:sldMkLst>
          <pc:docMk/>
          <pc:sldMk cId="1599284058" sldId="393"/>
        </pc:sldMkLst>
      </pc:sldChg>
      <pc:sldChg chg="add del">
        <pc:chgData name="Eric Fazzini" userId="cef965a1-0f05-4d43-8a61-638ef79a6fe0" providerId="ADAL" clId="{3699F2D1-5F83-4D20-86B7-BAD25C1FBF99}" dt="2023-06-29T11:49:51.407" v="416" actId="47"/>
        <pc:sldMkLst>
          <pc:docMk/>
          <pc:sldMk cId="664344079" sldId="394"/>
        </pc:sldMkLst>
      </pc:sldChg>
      <pc:sldChg chg="add del">
        <pc:chgData name="Eric Fazzini" userId="cef965a1-0f05-4d43-8a61-638ef79a6fe0" providerId="ADAL" clId="{3699F2D1-5F83-4D20-86B7-BAD25C1FBF99}" dt="2023-06-29T11:49:51.407" v="416" actId="47"/>
        <pc:sldMkLst>
          <pc:docMk/>
          <pc:sldMk cId="2850320750" sldId="395"/>
        </pc:sldMkLst>
      </pc:sldChg>
      <pc:sldChg chg="add del">
        <pc:chgData name="Eric Fazzini" userId="cef965a1-0f05-4d43-8a61-638ef79a6fe0" providerId="ADAL" clId="{3699F2D1-5F83-4D20-86B7-BAD25C1FBF99}" dt="2023-06-29T11:49:51.407" v="416" actId="47"/>
        <pc:sldMkLst>
          <pc:docMk/>
          <pc:sldMk cId="2784605838" sldId="396"/>
        </pc:sldMkLst>
      </pc:sldChg>
    </pc:docChg>
  </pc:docChgLst>
  <pc:docChgLst>
    <pc:chgData name="Eric Fazzini" userId="cef965a1-0f05-4d43-8a61-638ef79a6fe0" providerId="ADAL" clId="{3337F131-4FDC-482C-99C1-1EABDBE5BC50}"/>
    <pc:docChg chg="undo custSel addSld delSld modSld sldOrd">
      <pc:chgData name="Eric Fazzini" userId="cef965a1-0f05-4d43-8a61-638ef79a6fe0" providerId="ADAL" clId="{3337F131-4FDC-482C-99C1-1EABDBE5BC50}" dt="2022-09-26T14:08:02.983" v="328" actId="2696"/>
      <pc:docMkLst>
        <pc:docMk/>
      </pc:docMkLst>
      <pc:sldChg chg="modSp mod">
        <pc:chgData name="Eric Fazzini" userId="cef965a1-0f05-4d43-8a61-638ef79a6fe0" providerId="ADAL" clId="{3337F131-4FDC-482C-99C1-1EABDBE5BC50}" dt="2022-09-22T20:26:46.691" v="305" actId="6549"/>
        <pc:sldMkLst>
          <pc:docMk/>
          <pc:sldMk cId="2306149859" sldId="292"/>
        </pc:sldMkLst>
        <pc:spChg chg="mod">
          <ac:chgData name="Eric Fazzini" userId="cef965a1-0f05-4d43-8a61-638ef79a6fe0" providerId="ADAL" clId="{3337F131-4FDC-482C-99C1-1EABDBE5BC50}" dt="2022-09-22T20:26:46.691" v="305" actId="6549"/>
          <ac:spMkLst>
            <pc:docMk/>
            <pc:sldMk cId="2306149859" sldId="292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3337F131-4FDC-482C-99C1-1EABDBE5BC50}" dt="2022-09-22T20:26:52.947" v="308" actId="20577"/>
        <pc:sldMkLst>
          <pc:docMk/>
          <pc:sldMk cId="1495909470" sldId="293"/>
        </pc:sldMkLst>
        <pc:spChg chg="mod">
          <ac:chgData name="Eric Fazzini" userId="cef965a1-0f05-4d43-8a61-638ef79a6fe0" providerId="ADAL" clId="{3337F131-4FDC-482C-99C1-1EABDBE5BC50}" dt="2022-09-22T20:26:52.947" v="308" actId="20577"/>
          <ac:spMkLst>
            <pc:docMk/>
            <pc:sldMk cId="1495909470" sldId="293"/>
            <ac:spMk id="2" creationId="{6ECD3760-FCFF-46AD-8F51-95F7AB0BF148}"/>
          </ac:spMkLst>
        </pc:spChg>
      </pc:sldChg>
      <pc:sldChg chg="addSp delSp modSp mod">
        <pc:chgData name="Eric Fazzini" userId="cef965a1-0f05-4d43-8a61-638ef79a6fe0" providerId="ADAL" clId="{3337F131-4FDC-482C-99C1-1EABDBE5BC50}" dt="2022-09-22T20:27:20.910" v="326" actId="20577"/>
        <pc:sldMkLst>
          <pc:docMk/>
          <pc:sldMk cId="2935048702" sldId="294"/>
        </pc:sldMkLst>
        <pc:spChg chg="mod">
          <ac:chgData name="Eric Fazzini" userId="cef965a1-0f05-4d43-8a61-638ef79a6fe0" providerId="ADAL" clId="{3337F131-4FDC-482C-99C1-1EABDBE5BC50}" dt="2022-09-22T20:27:20.910" v="326" actId="20577"/>
          <ac:spMkLst>
            <pc:docMk/>
            <pc:sldMk cId="2935048702" sldId="294"/>
            <ac:spMk id="2" creationId="{6ECD3760-FCFF-46AD-8F51-95F7AB0BF148}"/>
          </ac:spMkLst>
        </pc:spChg>
        <pc:picChg chg="add mod">
          <ac:chgData name="Eric Fazzini" userId="cef965a1-0f05-4d43-8a61-638ef79a6fe0" providerId="ADAL" clId="{3337F131-4FDC-482C-99C1-1EABDBE5BC50}" dt="2022-09-22T20:23:02.476" v="271" actId="1076"/>
          <ac:picMkLst>
            <pc:docMk/>
            <pc:sldMk cId="2935048702" sldId="294"/>
            <ac:picMk id="4" creationId="{6FF9A2A9-4929-5AED-011E-800667E5F5E2}"/>
          </ac:picMkLst>
        </pc:picChg>
        <pc:picChg chg="mod">
          <ac:chgData name="Eric Fazzini" userId="cef965a1-0f05-4d43-8a61-638ef79a6fe0" providerId="ADAL" clId="{3337F131-4FDC-482C-99C1-1EABDBE5BC50}" dt="2022-09-22T20:22:51.611" v="269" actId="1076"/>
          <ac:picMkLst>
            <pc:docMk/>
            <pc:sldMk cId="2935048702" sldId="294"/>
            <ac:picMk id="9" creationId="{23B40931-96D3-2B69-4954-A40F36ECE6AB}"/>
          </ac:picMkLst>
        </pc:picChg>
        <pc:picChg chg="del">
          <ac:chgData name="Eric Fazzini" userId="cef965a1-0f05-4d43-8a61-638ef79a6fe0" providerId="ADAL" clId="{3337F131-4FDC-482C-99C1-1EABDBE5BC50}" dt="2022-09-22T20:22:29.107" v="259" actId="478"/>
          <ac:picMkLst>
            <pc:docMk/>
            <pc:sldMk cId="2935048702" sldId="294"/>
            <ac:picMk id="11" creationId="{7877436C-4A1D-3927-22D3-DE114F6D82E8}"/>
          </ac:picMkLst>
        </pc:picChg>
      </pc:sldChg>
      <pc:sldChg chg="modSp mod">
        <pc:chgData name="Eric Fazzini" userId="cef965a1-0f05-4d43-8a61-638ef79a6fe0" providerId="ADAL" clId="{3337F131-4FDC-482C-99C1-1EABDBE5BC50}" dt="2022-09-22T20:20:29.561" v="258" actId="21"/>
        <pc:sldMkLst>
          <pc:docMk/>
          <pc:sldMk cId="4251533542" sldId="309"/>
        </pc:sldMkLst>
        <pc:spChg chg="mod">
          <ac:chgData name="Eric Fazzini" userId="cef965a1-0f05-4d43-8a61-638ef79a6fe0" providerId="ADAL" clId="{3337F131-4FDC-482C-99C1-1EABDBE5BC50}" dt="2022-09-22T20:20:28.129" v="257" actId="20577"/>
          <ac:spMkLst>
            <pc:docMk/>
            <pc:sldMk cId="4251533542" sldId="309"/>
            <ac:spMk id="3" creationId="{C5DF93E9-CB68-45C4-B936-D01F038EA216}"/>
          </ac:spMkLst>
        </pc:spChg>
        <pc:spChg chg="mod">
          <ac:chgData name="Eric Fazzini" userId="cef965a1-0f05-4d43-8a61-638ef79a6fe0" providerId="ADAL" clId="{3337F131-4FDC-482C-99C1-1EABDBE5BC50}" dt="2022-09-22T20:20:29.561" v="258" actId="21"/>
          <ac:spMkLst>
            <pc:docMk/>
            <pc:sldMk cId="4251533542" sldId="309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3337F131-4FDC-482C-99C1-1EABDBE5BC50}" dt="2022-09-22T20:26:30.919" v="300" actId="2696"/>
        <pc:sldMkLst>
          <pc:docMk/>
          <pc:sldMk cId="431221340" sldId="313"/>
        </pc:sldMkLst>
      </pc:sldChg>
      <pc:sldChg chg="addSp delSp modSp mod">
        <pc:chgData name="Eric Fazzini" userId="cef965a1-0f05-4d43-8a61-638ef79a6fe0" providerId="ADAL" clId="{3337F131-4FDC-482C-99C1-1EABDBE5BC50}" dt="2022-09-22T20:26:22.055" v="299" actId="20577"/>
        <pc:sldMkLst>
          <pc:docMk/>
          <pc:sldMk cId="605845253" sldId="315"/>
        </pc:sldMkLst>
        <pc:spChg chg="add del mod">
          <ac:chgData name="Eric Fazzini" userId="cef965a1-0f05-4d43-8a61-638ef79a6fe0" providerId="ADAL" clId="{3337F131-4FDC-482C-99C1-1EABDBE5BC50}" dt="2022-09-22T20:26:22.055" v="299" actId="20577"/>
          <ac:spMkLst>
            <pc:docMk/>
            <pc:sldMk cId="605845253" sldId="315"/>
            <ac:spMk id="7" creationId="{F08A18C8-47B1-88DE-5563-838DF95419F3}"/>
          </ac:spMkLst>
        </pc:spChg>
        <pc:picChg chg="add mod">
          <ac:chgData name="Eric Fazzini" userId="cef965a1-0f05-4d43-8a61-638ef79a6fe0" providerId="ADAL" clId="{3337F131-4FDC-482C-99C1-1EABDBE5BC50}" dt="2022-09-22T20:24:07.129" v="296" actId="1076"/>
          <ac:picMkLst>
            <pc:docMk/>
            <pc:sldMk cId="605845253" sldId="315"/>
            <ac:picMk id="3" creationId="{BFA9DCA8-6A8A-4842-7807-03F177EF0D27}"/>
          </ac:picMkLst>
        </pc:picChg>
        <pc:picChg chg="del">
          <ac:chgData name="Eric Fazzini" userId="cef965a1-0f05-4d43-8a61-638ef79a6fe0" providerId="ADAL" clId="{3337F131-4FDC-482C-99C1-1EABDBE5BC50}" dt="2022-09-22T20:23:59.346" v="293" actId="478"/>
          <ac:picMkLst>
            <pc:docMk/>
            <pc:sldMk cId="605845253" sldId="315"/>
            <ac:picMk id="11" creationId="{7877436C-4A1D-3927-22D3-DE114F6D82E8}"/>
          </ac:picMkLst>
        </pc:picChg>
      </pc:sldChg>
      <pc:sldChg chg="mod modShow">
        <pc:chgData name="Eric Fazzini" userId="cef965a1-0f05-4d43-8a61-638ef79a6fe0" providerId="ADAL" clId="{3337F131-4FDC-482C-99C1-1EABDBE5BC50}" dt="2022-09-22T20:14:25.571" v="4" actId="729"/>
        <pc:sldMkLst>
          <pc:docMk/>
          <pc:sldMk cId="3334177410" sldId="316"/>
        </pc:sldMkLst>
      </pc:sldChg>
      <pc:sldChg chg="modSp mod">
        <pc:chgData name="Eric Fazzini" userId="cef965a1-0f05-4d43-8a61-638ef79a6fe0" providerId="ADAL" clId="{3337F131-4FDC-482C-99C1-1EABDBE5BC50}" dt="2022-09-22T20:27:13.440" v="319" actId="20577"/>
        <pc:sldMkLst>
          <pc:docMk/>
          <pc:sldMk cId="364321735" sldId="318"/>
        </pc:sldMkLst>
        <pc:spChg chg="mod">
          <ac:chgData name="Eric Fazzini" userId="cef965a1-0f05-4d43-8a61-638ef79a6fe0" providerId="ADAL" clId="{3337F131-4FDC-482C-99C1-1EABDBE5BC50}" dt="2022-09-22T20:27:13.440" v="319" actId="20577"/>
          <ac:spMkLst>
            <pc:docMk/>
            <pc:sldMk cId="364321735" sldId="318"/>
            <ac:spMk id="2" creationId="{6ECD3760-FCFF-46AD-8F51-95F7AB0BF148}"/>
          </ac:spMkLst>
        </pc:spChg>
        <pc:spChg chg="mod">
          <ac:chgData name="Eric Fazzini" userId="cef965a1-0f05-4d43-8a61-638ef79a6fe0" providerId="ADAL" clId="{3337F131-4FDC-482C-99C1-1EABDBE5BC50}" dt="2022-09-22T20:13:03.553" v="3" actId="27636"/>
          <ac:spMkLst>
            <pc:docMk/>
            <pc:sldMk cId="364321735" sldId="318"/>
            <ac:spMk id="6" creationId="{F79E3866-721E-48C7-BE2D-60AAD8D82E13}"/>
          </ac:spMkLst>
        </pc:spChg>
      </pc:sldChg>
      <pc:sldChg chg="add del">
        <pc:chgData name="Eric Fazzini" userId="cef965a1-0f05-4d43-8a61-638ef79a6fe0" providerId="ADAL" clId="{3337F131-4FDC-482C-99C1-1EABDBE5BC50}" dt="2022-09-26T14:08:02.983" v="328" actId="2696"/>
        <pc:sldMkLst>
          <pc:docMk/>
          <pc:sldMk cId="265348554" sldId="319"/>
        </pc:sldMkLst>
      </pc:sldChg>
      <pc:sldChg chg="add del ord">
        <pc:chgData name="Eric Fazzini" userId="cef965a1-0f05-4d43-8a61-638ef79a6fe0" providerId="ADAL" clId="{3337F131-4FDC-482C-99C1-1EABDBE5BC50}" dt="2022-09-22T20:24:15.079" v="297" actId="47"/>
        <pc:sldMkLst>
          <pc:docMk/>
          <pc:sldMk cId="3112913767" sldId="319"/>
        </pc:sldMkLst>
      </pc:sldChg>
    </pc:docChg>
  </pc:docChgLst>
  <pc:docChgLst>
    <pc:chgData name="Timarie Szwed" userId="S::timarie.szwed@detroitmi.gov::7db6fb11-b922-4b7f-b985-4383ed39cd0a" providerId="AD" clId="Web-{C4FAB35C-6DBE-F2B7-4F30-BC24C20E206A}"/>
    <pc:docChg chg="addSld delSld modSld">
      <pc:chgData name="Timarie Szwed" userId="S::timarie.szwed@detroitmi.gov::7db6fb11-b922-4b7f-b985-4383ed39cd0a" providerId="AD" clId="Web-{C4FAB35C-6DBE-F2B7-4F30-BC24C20E206A}" dt="2023-06-29T13:23:58.424" v="10" actId="20577"/>
      <pc:docMkLst>
        <pc:docMk/>
      </pc:docMkLst>
      <pc:sldChg chg="modSp add del">
        <pc:chgData name="Timarie Szwed" userId="S::timarie.szwed@detroitmi.gov::7db6fb11-b922-4b7f-b985-4383ed39cd0a" providerId="AD" clId="Web-{C4FAB35C-6DBE-F2B7-4F30-BC24C20E206A}" dt="2023-06-29T13:23:58.424" v="10" actId="20577"/>
        <pc:sldMkLst>
          <pc:docMk/>
          <pc:sldMk cId="728776960" sldId="389"/>
        </pc:sldMkLst>
        <pc:spChg chg="mod">
          <ac:chgData name="Timarie Szwed" userId="S::timarie.szwed@detroitmi.gov::7db6fb11-b922-4b7f-b985-4383ed39cd0a" providerId="AD" clId="Web-{C4FAB35C-6DBE-F2B7-4F30-BC24C20E206A}" dt="2023-06-29T13:23:58.424" v="10" actId="20577"/>
          <ac:spMkLst>
            <pc:docMk/>
            <pc:sldMk cId="728776960" sldId="389"/>
            <ac:spMk id="9" creationId="{95607F02-2CF3-FD62-4B9A-C79C0A45FCBD}"/>
          </ac:spMkLst>
        </pc:spChg>
      </pc:sldChg>
    </pc:docChg>
  </pc:docChgLst>
  <pc:docChgLst>
    <pc:chgData name="Eric Fazzini" userId="cef965a1-0f05-4d43-8a61-638ef79a6fe0" providerId="ADAL" clId="{E4F07F3C-BCE8-4967-AE30-CED5B3191F17}"/>
    <pc:docChg chg="custSel addSld delSld modSld sldOrd">
      <pc:chgData name="Eric Fazzini" userId="cef965a1-0f05-4d43-8a61-638ef79a6fe0" providerId="ADAL" clId="{E4F07F3C-BCE8-4967-AE30-CED5B3191F17}" dt="2023-06-08T16:29:18.467" v="726" actId="207"/>
      <pc:docMkLst>
        <pc:docMk/>
      </pc:docMkLst>
      <pc:sldChg chg="addSp modSp">
        <pc:chgData name="Eric Fazzini" userId="cef965a1-0f05-4d43-8a61-638ef79a6fe0" providerId="ADAL" clId="{E4F07F3C-BCE8-4967-AE30-CED5B3191F17}" dt="2023-06-08T16:16:00.355" v="5" actId="1076"/>
        <pc:sldMkLst>
          <pc:docMk/>
          <pc:sldMk cId="2400279019" sldId="319"/>
        </pc:sldMkLst>
        <pc:picChg chg="add mod">
          <ac:chgData name="Eric Fazzini" userId="cef965a1-0f05-4d43-8a61-638ef79a6fe0" providerId="ADAL" clId="{E4F07F3C-BCE8-4967-AE30-CED5B3191F17}" dt="2023-06-08T16:16:00.355" v="5" actId="1076"/>
          <ac:picMkLst>
            <pc:docMk/>
            <pc:sldMk cId="2400279019" sldId="319"/>
            <ac:picMk id="1026" creationId="{22936C6B-ABC1-2965-45C3-43799E40EAD4}"/>
          </ac:picMkLst>
        </pc:picChg>
      </pc:sldChg>
      <pc:sldChg chg="addSp delSp modSp mod">
        <pc:chgData name="Eric Fazzini" userId="cef965a1-0f05-4d43-8a61-638ef79a6fe0" providerId="ADAL" clId="{E4F07F3C-BCE8-4967-AE30-CED5B3191F17}" dt="2023-06-08T16:26:05.790" v="654" actId="20577"/>
        <pc:sldMkLst>
          <pc:docMk/>
          <pc:sldMk cId="1288195719" sldId="320"/>
        </pc:sldMkLst>
        <pc:spChg chg="add mod">
          <ac:chgData name="Eric Fazzini" userId="cef965a1-0f05-4d43-8a61-638ef79a6fe0" providerId="ADAL" clId="{E4F07F3C-BCE8-4967-AE30-CED5B3191F17}" dt="2023-06-08T16:23:53.036" v="503" actId="20577"/>
          <ac:spMkLst>
            <pc:docMk/>
            <pc:sldMk cId="1288195719" sldId="320"/>
            <ac:spMk id="4" creationId="{B040F8B5-12C3-7394-432E-2DA9573013D8}"/>
          </ac:spMkLst>
        </pc:spChg>
        <pc:spChg chg="add mod">
          <ac:chgData name="Eric Fazzini" userId="cef965a1-0f05-4d43-8a61-638ef79a6fe0" providerId="ADAL" clId="{E4F07F3C-BCE8-4967-AE30-CED5B3191F17}" dt="2023-06-08T16:26:05.790" v="654" actId="20577"/>
          <ac:spMkLst>
            <pc:docMk/>
            <pc:sldMk cId="1288195719" sldId="320"/>
            <ac:spMk id="6" creationId="{DD956D19-4B48-D87F-5DBA-AABECA4412EC}"/>
          </ac:spMkLst>
        </pc:spChg>
        <pc:spChg chg="del">
          <ac:chgData name="Eric Fazzini" userId="cef965a1-0f05-4d43-8a61-638ef79a6fe0" providerId="ADAL" clId="{E4F07F3C-BCE8-4967-AE30-CED5B3191F17}" dt="2023-06-08T16:16:21.141" v="7" actId="478"/>
          <ac:spMkLst>
            <pc:docMk/>
            <pc:sldMk cId="1288195719" sldId="320"/>
            <ac:spMk id="9" creationId="{D8560838-1651-A366-2471-B85EDA40C5C8}"/>
          </ac:spMkLst>
        </pc:spChg>
        <pc:picChg chg="del mod">
          <ac:chgData name="Eric Fazzini" userId="cef965a1-0f05-4d43-8a61-638ef79a6fe0" providerId="ADAL" clId="{E4F07F3C-BCE8-4967-AE30-CED5B3191F17}" dt="2023-06-08T16:22:11.324" v="454" actId="478"/>
          <ac:picMkLst>
            <pc:docMk/>
            <pc:sldMk cId="1288195719" sldId="320"/>
            <ac:picMk id="7" creationId="{ACE25AAE-CD2C-0FCE-6180-02E71BFD859D}"/>
          </ac:picMkLst>
        </pc:picChg>
      </pc:sldChg>
      <pc:sldChg chg="modSp mod">
        <pc:chgData name="Eric Fazzini" userId="cef965a1-0f05-4d43-8a61-638ef79a6fe0" providerId="ADAL" clId="{E4F07F3C-BCE8-4967-AE30-CED5B3191F17}" dt="2023-06-08T16:14:14.355" v="0" actId="6549"/>
        <pc:sldMkLst>
          <pc:docMk/>
          <pc:sldMk cId="1002877799" sldId="326"/>
        </pc:sldMkLst>
        <pc:spChg chg="mod">
          <ac:chgData name="Eric Fazzini" userId="cef965a1-0f05-4d43-8a61-638ef79a6fe0" providerId="ADAL" clId="{E4F07F3C-BCE8-4967-AE30-CED5B3191F17}" dt="2023-06-08T16:14:14.355" v="0" actId="6549"/>
          <ac:spMkLst>
            <pc:docMk/>
            <pc:sldMk cId="1002877799" sldId="326"/>
            <ac:spMk id="2" creationId="{6ECD3760-FCFF-46AD-8F51-95F7AB0BF148}"/>
          </ac:spMkLst>
        </pc:spChg>
      </pc:sldChg>
      <pc:sldChg chg="add del">
        <pc:chgData name="Eric Fazzini" userId="cef965a1-0f05-4d43-8a61-638ef79a6fe0" providerId="ADAL" clId="{E4F07F3C-BCE8-4967-AE30-CED5B3191F17}" dt="2023-06-08T16:28:31.539" v="656" actId="47"/>
        <pc:sldMkLst>
          <pc:docMk/>
          <pc:sldMk cId="36508112" sldId="330"/>
        </pc:sldMkLst>
      </pc:sldChg>
      <pc:sldChg chg="modSp add mod ord">
        <pc:chgData name="Eric Fazzini" userId="cef965a1-0f05-4d43-8a61-638ef79a6fe0" providerId="ADAL" clId="{E4F07F3C-BCE8-4967-AE30-CED5B3191F17}" dt="2023-06-08T16:29:18.467" v="726" actId="207"/>
        <pc:sldMkLst>
          <pc:docMk/>
          <pc:sldMk cId="3490008774" sldId="330"/>
        </pc:sldMkLst>
        <pc:spChg chg="mod">
          <ac:chgData name="Eric Fazzini" userId="cef965a1-0f05-4d43-8a61-638ef79a6fe0" providerId="ADAL" clId="{E4F07F3C-BCE8-4967-AE30-CED5B3191F17}" dt="2023-06-08T16:29:03.903" v="713" actId="20577"/>
          <ac:spMkLst>
            <pc:docMk/>
            <pc:sldMk cId="3490008774" sldId="330"/>
            <ac:spMk id="2" creationId="{6ECD3760-FCFF-46AD-8F51-95F7AB0BF148}"/>
          </ac:spMkLst>
        </pc:spChg>
        <pc:spChg chg="mod">
          <ac:chgData name="Eric Fazzini" userId="cef965a1-0f05-4d43-8a61-638ef79a6fe0" providerId="ADAL" clId="{E4F07F3C-BCE8-4967-AE30-CED5B3191F17}" dt="2023-06-08T16:29:14.832" v="725" actId="207"/>
          <ac:spMkLst>
            <pc:docMk/>
            <pc:sldMk cId="3490008774" sldId="330"/>
            <ac:spMk id="3" creationId="{C5DF93E9-CB68-45C4-B936-D01F038EA216}"/>
          </ac:spMkLst>
        </pc:spChg>
        <pc:spChg chg="mod">
          <ac:chgData name="Eric Fazzini" userId="cef965a1-0f05-4d43-8a61-638ef79a6fe0" providerId="ADAL" clId="{E4F07F3C-BCE8-4967-AE30-CED5B3191F17}" dt="2023-06-08T16:29:09.518" v="724" actId="20577"/>
          <ac:spMkLst>
            <pc:docMk/>
            <pc:sldMk cId="3490008774" sldId="330"/>
            <ac:spMk id="4" creationId="{A6637C3F-63C5-5ADE-1040-00F6831E3216}"/>
          </ac:spMkLst>
        </pc:spChg>
        <pc:spChg chg="mod">
          <ac:chgData name="Eric Fazzini" userId="cef965a1-0f05-4d43-8a61-638ef79a6fe0" providerId="ADAL" clId="{E4F07F3C-BCE8-4967-AE30-CED5B3191F17}" dt="2023-06-08T16:29:18.467" v="726" actId="207"/>
          <ac:spMkLst>
            <pc:docMk/>
            <pc:sldMk cId="3490008774" sldId="330"/>
            <ac:spMk id="6" creationId="{F79E3866-721E-48C7-BE2D-60AAD8D82E13}"/>
          </ac:spMkLst>
        </pc:spChg>
      </pc:sldChg>
      <pc:sldChg chg="add ord">
        <pc:chgData name="Eric Fazzini" userId="cef965a1-0f05-4d43-8a61-638ef79a6fe0" providerId="ADAL" clId="{E4F07F3C-BCE8-4967-AE30-CED5B3191F17}" dt="2023-06-08T16:28:47.274" v="662"/>
        <pc:sldMkLst>
          <pc:docMk/>
          <pc:sldMk cId="3454328548" sldId="331"/>
        </pc:sldMkLst>
      </pc:sldChg>
    </pc:docChg>
  </pc:docChgLst>
  <pc:docChgLst>
    <pc:chgData name="Eric Fazzini" userId="cef965a1-0f05-4d43-8a61-638ef79a6fe0" providerId="ADAL" clId="{193C7143-26B2-4706-8E82-B72DEEEE95EA}"/>
    <pc:docChg chg="undo custSel addSld delSld modSld sldOrd">
      <pc:chgData name="Eric Fazzini" userId="cef965a1-0f05-4d43-8a61-638ef79a6fe0" providerId="ADAL" clId="{193C7143-26B2-4706-8E82-B72DEEEE95EA}" dt="2022-05-19T16:47:43.049" v="6712" actId="20577"/>
      <pc:docMkLst>
        <pc:docMk/>
      </pc:docMkLst>
      <pc:sldChg chg="modSp mod">
        <pc:chgData name="Eric Fazzini" userId="cef965a1-0f05-4d43-8a61-638ef79a6fe0" providerId="ADAL" clId="{193C7143-26B2-4706-8E82-B72DEEEE95EA}" dt="2022-05-19T01:14:49.247" v="5777" actId="20577"/>
        <pc:sldMkLst>
          <pc:docMk/>
          <pc:sldMk cId="3964088587" sldId="257"/>
        </pc:sldMkLst>
        <pc:spChg chg="mod">
          <ac:chgData name="Eric Fazzini" userId="cef965a1-0f05-4d43-8a61-638ef79a6fe0" providerId="ADAL" clId="{193C7143-26B2-4706-8E82-B72DEEEE95EA}" dt="2022-05-19T01:14:49.247" v="5777" actId="20577"/>
          <ac:spMkLst>
            <pc:docMk/>
            <pc:sldMk cId="3964088587" sldId="257"/>
            <ac:spMk id="6" creationId="{F79E3866-721E-48C7-BE2D-60AAD8D82E13}"/>
          </ac:spMkLst>
        </pc:spChg>
      </pc:sldChg>
      <pc:sldChg chg="delSp modSp add mod">
        <pc:chgData name="Eric Fazzini" userId="cef965a1-0f05-4d43-8a61-638ef79a6fe0" providerId="ADAL" clId="{193C7143-26B2-4706-8E82-B72DEEEE95EA}" dt="2022-05-18T23:55:08.756" v="3165" actId="20577"/>
        <pc:sldMkLst>
          <pc:docMk/>
          <pc:sldMk cId="409858183" sldId="259"/>
        </pc:sldMkLst>
        <pc:spChg chg="mod">
          <ac:chgData name="Eric Fazzini" userId="cef965a1-0f05-4d43-8a61-638ef79a6fe0" providerId="ADAL" clId="{193C7143-26B2-4706-8E82-B72DEEEE95EA}" dt="2022-05-18T20:42:45.123" v="36" actId="20577"/>
          <ac:spMkLst>
            <pc:docMk/>
            <pc:sldMk cId="409858183" sldId="259"/>
            <ac:spMk id="2" creationId="{6ECD3760-FCFF-46AD-8F51-95F7AB0BF148}"/>
          </ac:spMkLst>
        </pc:spChg>
        <pc:spChg chg="mod">
          <ac:chgData name="Eric Fazzini" userId="cef965a1-0f05-4d43-8a61-638ef79a6fe0" providerId="ADAL" clId="{193C7143-26B2-4706-8E82-B72DEEEE95EA}" dt="2022-05-18T21:23:53.138" v="1330" actId="6549"/>
          <ac:spMkLst>
            <pc:docMk/>
            <pc:sldMk cId="409858183" sldId="259"/>
            <ac:spMk id="3" creationId="{C5DF93E9-CB68-45C4-B936-D01F038EA216}"/>
          </ac:spMkLst>
        </pc:spChg>
        <pc:spChg chg="mod">
          <ac:chgData name="Eric Fazzini" userId="cef965a1-0f05-4d43-8a61-638ef79a6fe0" providerId="ADAL" clId="{193C7143-26B2-4706-8E82-B72DEEEE95EA}" dt="2022-05-18T23:55:08.756" v="3165" actId="20577"/>
          <ac:spMkLst>
            <pc:docMk/>
            <pc:sldMk cId="409858183" sldId="259"/>
            <ac:spMk id="6" creationId="{F79E3866-721E-48C7-BE2D-60AAD8D82E13}"/>
          </ac:spMkLst>
        </pc:spChg>
        <pc:spChg chg="del">
          <ac:chgData name="Eric Fazzini" userId="cef965a1-0f05-4d43-8a61-638ef79a6fe0" providerId="ADAL" clId="{193C7143-26B2-4706-8E82-B72DEEEE95EA}" dt="2022-05-18T21:14:43.578" v="810" actId="478"/>
          <ac:spMkLst>
            <pc:docMk/>
            <pc:sldMk cId="409858183" sldId="259"/>
            <ac:spMk id="10" creationId="{D156D450-3C17-4A93-ABF8-07F81CCB509C}"/>
          </ac:spMkLst>
        </pc:spChg>
        <pc:picChg chg="del">
          <ac:chgData name="Eric Fazzini" userId="cef965a1-0f05-4d43-8a61-638ef79a6fe0" providerId="ADAL" clId="{193C7143-26B2-4706-8E82-B72DEEEE95EA}" dt="2022-05-18T21:14:40.626" v="809" actId="478"/>
          <ac:picMkLst>
            <pc:docMk/>
            <pc:sldMk cId="409858183" sldId="259"/>
            <ac:picMk id="8" creationId="{6322271D-4DAE-432E-AB31-93C2267B1A59}"/>
          </ac:picMkLst>
        </pc:picChg>
      </pc:sldChg>
      <pc:sldChg chg="modSp add del mod">
        <pc:chgData name="Eric Fazzini" userId="cef965a1-0f05-4d43-8a61-638ef79a6fe0" providerId="ADAL" clId="{193C7143-26B2-4706-8E82-B72DEEEE95EA}" dt="2022-05-18T21:54:22.631" v="1930" actId="47"/>
        <pc:sldMkLst>
          <pc:docMk/>
          <pc:sldMk cId="2280218562" sldId="260"/>
        </pc:sldMkLst>
        <pc:spChg chg="mod">
          <ac:chgData name="Eric Fazzini" userId="cef965a1-0f05-4d43-8a61-638ef79a6fe0" providerId="ADAL" clId="{193C7143-26B2-4706-8E82-B72DEEEE95EA}" dt="2022-05-18T21:40:48.244" v="1885"/>
          <ac:spMkLst>
            <pc:docMk/>
            <pc:sldMk cId="2280218562" sldId="260"/>
            <ac:spMk id="6" creationId="{F79E3866-721E-48C7-BE2D-60AAD8D82E13}"/>
          </ac:spMkLst>
        </pc:spChg>
      </pc:sldChg>
      <pc:sldChg chg="addSp delSp modSp add mod">
        <pc:chgData name="Eric Fazzini" userId="cef965a1-0f05-4d43-8a61-638ef79a6fe0" providerId="ADAL" clId="{193C7143-26B2-4706-8E82-B72DEEEE95EA}" dt="2022-05-19T00:08:43.545" v="3212" actId="1036"/>
        <pc:sldMkLst>
          <pc:docMk/>
          <pc:sldMk cId="856171342" sldId="261"/>
        </pc:sldMkLst>
        <pc:spChg chg="del">
          <ac:chgData name="Eric Fazzini" userId="cef965a1-0f05-4d43-8a61-638ef79a6fe0" providerId="ADAL" clId="{193C7143-26B2-4706-8E82-B72DEEEE95EA}" dt="2022-05-18T21:51:23.586" v="1887" actId="478"/>
          <ac:spMkLst>
            <pc:docMk/>
            <pc:sldMk cId="856171342" sldId="261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193C7143-26B2-4706-8E82-B72DEEEE95EA}" dt="2022-05-18T21:51:26.263" v="1889" actId="478"/>
          <ac:spMkLst>
            <pc:docMk/>
            <pc:sldMk cId="856171342" sldId="261"/>
            <ac:spMk id="5" creationId="{9F659CF6-3D44-41EA-9A1E-60C8504D3D59}"/>
          </ac:spMkLst>
        </pc:spChg>
        <pc:spChg chg="del">
          <ac:chgData name="Eric Fazzini" userId="cef965a1-0f05-4d43-8a61-638ef79a6fe0" providerId="ADAL" clId="{193C7143-26B2-4706-8E82-B72DEEEE95EA}" dt="2022-05-18T21:51:25.247" v="1888" actId="478"/>
          <ac:spMkLst>
            <pc:docMk/>
            <pc:sldMk cId="856171342" sldId="261"/>
            <ac:spMk id="6" creationId="{F79E3866-721E-48C7-BE2D-60AAD8D82E13}"/>
          </ac:spMkLst>
        </pc:spChg>
        <pc:spChg chg="add mod ord">
          <ac:chgData name="Eric Fazzini" userId="cef965a1-0f05-4d43-8a61-638ef79a6fe0" providerId="ADAL" clId="{193C7143-26B2-4706-8E82-B72DEEEE95EA}" dt="2022-05-18T22:11:37.230" v="2174" actId="1076"/>
          <ac:spMkLst>
            <pc:docMk/>
            <pc:sldMk cId="856171342" sldId="261"/>
            <ac:spMk id="9" creationId="{22748730-4B49-4899-98E7-B75E6223674B}"/>
          </ac:spMkLst>
        </pc:spChg>
        <pc:spChg chg="add mod">
          <ac:chgData name="Eric Fazzini" userId="cef965a1-0f05-4d43-8a61-638ef79a6fe0" providerId="ADAL" clId="{193C7143-26B2-4706-8E82-B72DEEEE95EA}" dt="2022-05-18T22:11:09.371" v="2172" actId="20577"/>
          <ac:spMkLst>
            <pc:docMk/>
            <pc:sldMk cId="856171342" sldId="261"/>
            <ac:spMk id="11" creationId="{F5D232D6-FD6D-4B63-88FF-1403F157B541}"/>
          </ac:spMkLst>
        </pc:spChg>
        <pc:spChg chg="add del mod">
          <ac:chgData name="Eric Fazzini" userId="cef965a1-0f05-4d43-8a61-638ef79a6fe0" providerId="ADAL" clId="{193C7143-26B2-4706-8E82-B72DEEEE95EA}" dt="2022-05-18T21:55:54.060" v="1943" actId="478"/>
          <ac:spMkLst>
            <pc:docMk/>
            <pc:sldMk cId="856171342" sldId="261"/>
            <ac:spMk id="12" creationId="{AF79F0A1-7C70-44F9-B3F0-059C1F368A0B}"/>
          </ac:spMkLst>
        </pc:spChg>
        <pc:spChg chg="add mod">
          <ac:chgData name="Eric Fazzini" userId="cef965a1-0f05-4d43-8a61-638ef79a6fe0" providerId="ADAL" clId="{193C7143-26B2-4706-8E82-B72DEEEE95EA}" dt="2022-05-18T21:56:15.771" v="1948" actId="1035"/>
          <ac:spMkLst>
            <pc:docMk/>
            <pc:sldMk cId="856171342" sldId="261"/>
            <ac:spMk id="13" creationId="{ABF4D648-8AE3-4590-8952-BAFCAC2B5A13}"/>
          </ac:spMkLst>
        </pc:spChg>
        <pc:spChg chg="add del mod">
          <ac:chgData name="Eric Fazzini" userId="cef965a1-0f05-4d43-8a61-638ef79a6fe0" providerId="ADAL" clId="{193C7143-26B2-4706-8E82-B72DEEEE95EA}" dt="2022-05-18T22:04:31.333" v="2120" actId="478"/>
          <ac:spMkLst>
            <pc:docMk/>
            <pc:sldMk cId="856171342" sldId="261"/>
            <ac:spMk id="15" creationId="{DD9CCED6-2847-444B-A6CB-9A6B93394031}"/>
          </ac:spMkLst>
        </pc:spChg>
        <pc:spChg chg="add mod">
          <ac:chgData name="Eric Fazzini" userId="cef965a1-0f05-4d43-8a61-638ef79a6fe0" providerId="ADAL" clId="{193C7143-26B2-4706-8E82-B72DEEEE95EA}" dt="2022-05-19T00:08:43.545" v="3212" actId="1036"/>
          <ac:spMkLst>
            <pc:docMk/>
            <pc:sldMk cId="856171342" sldId="261"/>
            <ac:spMk id="16" creationId="{7429206B-EF1E-43C7-BD80-69F2FDA48600}"/>
          </ac:spMkLst>
        </pc:spChg>
        <pc:picChg chg="add mod">
          <ac:chgData name="Eric Fazzini" userId="cef965a1-0f05-4d43-8a61-638ef79a6fe0" providerId="ADAL" clId="{193C7143-26B2-4706-8E82-B72DEEEE95EA}" dt="2022-05-18T21:54:11.869" v="1928" actId="1076"/>
          <ac:picMkLst>
            <pc:docMk/>
            <pc:sldMk cId="856171342" sldId="261"/>
            <ac:picMk id="8" creationId="{CC04C9E5-684B-4242-8EAC-975C43A2084D}"/>
          </ac:picMkLst>
        </pc:picChg>
      </pc:sldChg>
      <pc:sldChg chg="addSp delSp modSp add mod ord">
        <pc:chgData name="Eric Fazzini" userId="cef965a1-0f05-4d43-8a61-638ef79a6fe0" providerId="ADAL" clId="{193C7143-26B2-4706-8E82-B72DEEEE95EA}" dt="2022-05-19T00:00:07.907" v="3183" actId="20577"/>
        <pc:sldMkLst>
          <pc:docMk/>
          <pc:sldMk cId="2060763432" sldId="262"/>
        </pc:sldMkLst>
        <pc:spChg chg="mod">
          <ac:chgData name="Eric Fazzini" userId="cef965a1-0f05-4d43-8a61-638ef79a6fe0" providerId="ADAL" clId="{193C7143-26B2-4706-8E82-B72DEEEE95EA}" dt="2022-05-18T23:28:28.828" v="2206" actId="20577"/>
          <ac:spMkLst>
            <pc:docMk/>
            <pc:sldMk cId="2060763432" sldId="262"/>
            <ac:spMk id="2" creationId="{6ECD3760-FCFF-46AD-8F51-95F7AB0BF148}"/>
          </ac:spMkLst>
        </pc:spChg>
        <pc:spChg chg="mod">
          <ac:chgData name="Eric Fazzini" userId="cef965a1-0f05-4d43-8a61-638ef79a6fe0" providerId="ADAL" clId="{193C7143-26B2-4706-8E82-B72DEEEE95EA}" dt="2022-05-19T00:00:07.907" v="3183" actId="20577"/>
          <ac:spMkLst>
            <pc:docMk/>
            <pc:sldMk cId="2060763432" sldId="262"/>
            <ac:spMk id="3" creationId="{C5DF93E9-CB68-45C4-B936-D01F038EA216}"/>
          </ac:spMkLst>
        </pc:spChg>
        <pc:spChg chg="mod">
          <ac:chgData name="Eric Fazzini" userId="cef965a1-0f05-4d43-8a61-638ef79a6fe0" providerId="ADAL" clId="{193C7143-26B2-4706-8E82-B72DEEEE95EA}" dt="2022-05-18T23:49:11.111" v="3129" actId="20577"/>
          <ac:spMkLst>
            <pc:docMk/>
            <pc:sldMk cId="2060763432" sldId="262"/>
            <ac:spMk id="6" creationId="{F79E3866-721E-48C7-BE2D-60AAD8D82E13}"/>
          </ac:spMkLst>
        </pc:spChg>
        <pc:spChg chg="del">
          <ac:chgData name="Eric Fazzini" userId="cef965a1-0f05-4d43-8a61-638ef79a6fe0" providerId="ADAL" clId="{193C7143-26B2-4706-8E82-B72DEEEE95EA}" dt="2022-05-18T23:39:07.798" v="2806" actId="478"/>
          <ac:spMkLst>
            <pc:docMk/>
            <pc:sldMk cId="2060763432" sldId="262"/>
            <ac:spMk id="10" creationId="{D156D450-3C17-4A93-ABF8-07F81CCB509C}"/>
          </ac:spMkLst>
        </pc:spChg>
        <pc:picChg chg="add mod">
          <ac:chgData name="Eric Fazzini" userId="cef965a1-0f05-4d43-8a61-638ef79a6fe0" providerId="ADAL" clId="{193C7143-26B2-4706-8E82-B72DEEEE95EA}" dt="2022-05-18T23:41:16.149" v="2811" actId="14100"/>
          <ac:picMkLst>
            <pc:docMk/>
            <pc:sldMk cId="2060763432" sldId="262"/>
            <ac:picMk id="5" creationId="{0BA1FB31-3533-4C04-8279-77EBE2089584}"/>
          </ac:picMkLst>
        </pc:picChg>
        <pc:picChg chg="del">
          <ac:chgData name="Eric Fazzini" userId="cef965a1-0f05-4d43-8a61-638ef79a6fe0" providerId="ADAL" clId="{193C7143-26B2-4706-8E82-B72DEEEE95EA}" dt="2022-05-18T23:39:06.450" v="2805" actId="478"/>
          <ac:picMkLst>
            <pc:docMk/>
            <pc:sldMk cId="2060763432" sldId="262"/>
            <ac:picMk id="8" creationId="{6322271D-4DAE-432E-AB31-93C2267B1A59}"/>
          </ac:picMkLst>
        </pc:picChg>
      </pc:sldChg>
      <pc:sldChg chg="new del">
        <pc:chgData name="Eric Fazzini" userId="cef965a1-0f05-4d43-8a61-638ef79a6fe0" providerId="ADAL" clId="{193C7143-26B2-4706-8E82-B72DEEEE95EA}" dt="2022-05-18T23:49:45.336" v="3131" actId="680"/>
        <pc:sldMkLst>
          <pc:docMk/>
          <pc:sldMk cId="346395795" sldId="263"/>
        </pc:sldMkLst>
      </pc:sldChg>
      <pc:sldChg chg="addSp delSp modSp add mod">
        <pc:chgData name="Eric Fazzini" userId="cef965a1-0f05-4d43-8a61-638ef79a6fe0" providerId="ADAL" clId="{193C7143-26B2-4706-8E82-B72DEEEE95EA}" dt="2022-05-19T00:18:40.272" v="4193" actId="12"/>
        <pc:sldMkLst>
          <pc:docMk/>
          <pc:sldMk cId="4149405847" sldId="263"/>
        </pc:sldMkLst>
        <pc:spChg chg="mod">
          <ac:chgData name="Eric Fazzini" userId="cef965a1-0f05-4d43-8a61-638ef79a6fe0" providerId="ADAL" clId="{193C7143-26B2-4706-8E82-B72DEEEE95EA}" dt="2022-05-18T23:50:04.465" v="3162" actId="20577"/>
          <ac:spMkLst>
            <pc:docMk/>
            <pc:sldMk cId="4149405847" sldId="263"/>
            <ac:spMk id="2" creationId="{6ECD3760-FCFF-46AD-8F51-95F7AB0BF148}"/>
          </ac:spMkLst>
        </pc:spChg>
        <pc:spChg chg="mod">
          <ac:chgData name="Eric Fazzini" userId="cef965a1-0f05-4d43-8a61-638ef79a6fe0" providerId="ADAL" clId="{193C7143-26B2-4706-8E82-B72DEEEE95EA}" dt="2022-05-19T00:15:05.536" v="3999" actId="20577"/>
          <ac:spMkLst>
            <pc:docMk/>
            <pc:sldMk cId="4149405847" sldId="263"/>
            <ac:spMk id="3" creationId="{C5DF93E9-CB68-45C4-B936-D01F038EA216}"/>
          </ac:spMkLst>
        </pc:spChg>
        <pc:spChg chg="mod">
          <ac:chgData name="Eric Fazzini" userId="cef965a1-0f05-4d43-8a61-638ef79a6fe0" providerId="ADAL" clId="{193C7143-26B2-4706-8E82-B72DEEEE95EA}" dt="2022-05-19T00:18:40.272" v="4193" actId="12"/>
          <ac:spMkLst>
            <pc:docMk/>
            <pc:sldMk cId="4149405847" sldId="263"/>
            <ac:spMk id="6" creationId="{F79E3866-721E-48C7-BE2D-60AAD8D82E13}"/>
          </ac:spMkLst>
        </pc:spChg>
        <pc:picChg chg="del">
          <ac:chgData name="Eric Fazzini" userId="cef965a1-0f05-4d43-8a61-638ef79a6fe0" providerId="ADAL" clId="{193C7143-26B2-4706-8E82-B72DEEEE95EA}" dt="2022-05-19T00:10:46.960" v="3332" actId="478"/>
          <ac:picMkLst>
            <pc:docMk/>
            <pc:sldMk cId="4149405847" sldId="263"/>
            <ac:picMk id="5" creationId="{0BA1FB31-3533-4C04-8279-77EBE2089584}"/>
          </ac:picMkLst>
        </pc:picChg>
        <pc:picChg chg="add mod">
          <ac:chgData name="Eric Fazzini" userId="cef965a1-0f05-4d43-8a61-638ef79a6fe0" providerId="ADAL" clId="{193C7143-26B2-4706-8E82-B72DEEEE95EA}" dt="2022-05-19T00:18:28.288" v="4192" actId="14100"/>
          <ac:picMkLst>
            <pc:docMk/>
            <pc:sldMk cId="4149405847" sldId="263"/>
            <ac:picMk id="7" creationId="{DC3F75D8-0B3D-4114-A5E6-8D286E73EF18}"/>
          </ac:picMkLst>
        </pc:picChg>
      </pc:sldChg>
      <pc:sldChg chg="delSp modSp add mod">
        <pc:chgData name="Eric Fazzini" userId="cef965a1-0f05-4d43-8a61-638ef79a6fe0" providerId="ADAL" clId="{193C7143-26B2-4706-8E82-B72DEEEE95EA}" dt="2022-05-19T16:47:43.049" v="6712" actId="20577"/>
        <pc:sldMkLst>
          <pc:docMk/>
          <pc:sldMk cId="266894672" sldId="264"/>
        </pc:sldMkLst>
        <pc:spChg chg="mod">
          <ac:chgData name="Eric Fazzini" userId="cef965a1-0f05-4d43-8a61-638ef79a6fe0" providerId="ADAL" clId="{193C7143-26B2-4706-8E82-B72DEEEE95EA}" dt="2022-05-19T00:23:13.465" v="4215" actId="20577"/>
          <ac:spMkLst>
            <pc:docMk/>
            <pc:sldMk cId="266894672" sldId="264"/>
            <ac:spMk id="2" creationId="{6ECD3760-FCFF-46AD-8F51-95F7AB0BF148}"/>
          </ac:spMkLst>
        </pc:spChg>
        <pc:spChg chg="mod">
          <ac:chgData name="Eric Fazzini" userId="cef965a1-0f05-4d43-8a61-638ef79a6fe0" providerId="ADAL" clId="{193C7143-26B2-4706-8E82-B72DEEEE95EA}" dt="2022-05-19T01:08:58.584" v="5051" actId="6549"/>
          <ac:spMkLst>
            <pc:docMk/>
            <pc:sldMk cId="266894672" sldId="264"/>
            <ac:spMk id="3" creationId="{C5DF93E9-CB68-45C4-B936-D01F038EA216}"/>
          </ac:spMkLst>
        </pc:spChg>
        <pc:spChg chg="mod">
          <ac:chgData name="Eric Fazzini" userId="cef965a1-0f05-4d43-8a61-638ef79a6fe0" providerId="ADAL" clId="{193C7143-26B2-4706-8E82-B72DEEEE95EA}" dt="2022-05-19T16:47:43.049" v="6712" actId="20577"/>
          <ac:spMkLst>
            <pc:docMk/>
            <pc:sldMk cId="266894672" sldId="264"/>
            <ac:spMk id="6" creationId="{F79E3866-721E-48C7-BE2D-60AAD8D82E13}"/>
          </ac:spMkLst>
        </pc:spChg>
        <pc:picChg chg="del">
          <ac:chgData name="Eric Fazzini" userId="cef965a1-0f05-4d43-8a61-638ef79a6fe0" providerId="ADAL" clId="{193C7143-26B2-4706-8E82-B72DEEEE95EA}" dt="2022-05-19T01:06:23.585" v="4844" actId="478"/>
          <ac:picMkLst>
            <pc:docMk/>
            <pc:sldMk cId="266894672" sldId="264"/>
            <ac:picMk id="7" creationId="{DC3F75D8-0B3D-4114-A5E6-8D286E73EF18}"/>
          </ac:picMkLst>
        </pc:picChg>
      </pc:sldChg>
      <pc:sldChg chg="add del">
        <pc:chgData name="Eric Fazzini" userId="cef965a1-0f05-4d43-8a61-638ef79a6fe0" providerId="ADAL" clId="{193C7143-26B2-4706-8E82-B72DEEEE95EA}" dt="2022-05-19T00:01:44.299" v="3185" actId="47"/>
        <pc:sldMkLst>
          <pc:docMk/>
          <pc:sldMk cId="2634268447" sldId="264"/>
        </pc:sldMkLst>
      </pc:sldChg>
      <pc:sldChg chg="modSp add mod">
        <pc:chgData name="Eric Fazzini" userId="cef965a1-0f05-4d43-8a61-638ef79a6fe0" providerId="ADAL" clId="{193C7143-26B2-4706-8E82-B72DEEEE95EA}" dt="2022-05-19T01:13:15.032" v="5699" actId="207"/>
        <pc:sldMkLst>
          <pc:docMk/>
          <pc:sldMk cId="3618436243" sldId="265"/>
        </pc:sldMkLst>
        <pc:spChg chg="mod">
          <ac:chgData name="Eric Fazzini" userId="cef965a1-0f05-4d43-8a61-638ef79a6fe0" providerId="ADAL" clId="{193C7143-26B2-4706-8E82-B72DEEEE95EA}" dt="2022-05-19T01:08:15.499" v="5049" actId="20577"/>
          <ac:spMkLst>
            <pc:docMk/>
            <pc:sldMk cId="3618436243" sldId="265"/>
            <ac:spMk id="2" creationId="{6ECD3760-FCFF-46AD-8F51-95F7AB0BF148}"/>
          </ac:spMkLst>
        </pc:spChg>
        <pc:spChg chg="mod">
          <ac:chgData name="Eric Fazzini" userId="cef965a1-0f05-4d43-8a61-638ef79a6fe0" providerId="ADAL" clId="{193C7143-26B2-4706-8E82-B72DEEEE95EA}" dt="2022-05-19T01:12:50.945" v="5627" actId="20577"/>
          <ac:spMkLst>
            <pc:docMk/>
            <pc:sldMk cId="3618436243" sldId="265"/>
            <ac:spMk id="3" creationId="{C5DF93E9-CB68-45C4-B936-D01F038EA216}"/>
          </ac:spMkLst>
        </pc:spChg>
        <pc:spChg chg="mod">
          <ac:chgData name="Eric Fazzini" userId="cef965a1-0f05-4d43-8a61-638ef79a6fe0" providerId="ADAL" clId="{193C7143-26B2-4706-8E82-B72DEEEE95EA}" dt="2022-05-19T01:13:15.032" v="5699" actId="207"/>
          <ac:spMkLst>
            <pc:docMk/>
            <pc:sldMk cId="3618436243" sldId="265"/>
            <ac:spMk id="6" creationId="{F79E3866-721E-48C7-BE2D-60AAD8D82E13}"/>
          </ac:spMkLst>
        </pc:spChg>
      </pc:sldChg>
      <pc:sldChg chg="modSp add mod">
        <pc:chgData name="Eric Fazzini" userId="cef965a1-0f05-4d43-8a61-638ef79a6fe0" providerId="ADAL" clId="{193C7143-26B2-4706-8E82-B72DEEEE95EA}" dt="2022-05-19T01:22:03.944" v="6711" actId="20577"/>
        <pc:sldMkLst>
          <pc:docMk/>
          <pc:sldMk cId="1050757843" sldId="266"/>
        </pc:sldMkLst>
        <pc:spChg chg="mod">
          <ac:chgData name="Eric Fazzini" userId="cef965a1-0f05-4d43-8a61-638ef79a6fe0" providerId="ADAL" clId="{193C7143-26B2-4706-8E82-B72DEEEE95EA}" dt="2022-05-19T01:14:39.998" v="5764" actId="20577"/>
          <ac:spMkLst>
            <pc:docMk/>
            <pc:sldMk cId="1050757843" sldId="266"/>
            <ac:spMk id="2" creationId="{6ECD3760-FCFF-46AD-8F51-95F7AB0BF148}"/>
          </ac:spMkLst>
        </pc:spChg>
        <pc:spChg chg="mod">
          <ac:chgData name="Eric Fazzini" userId="cef965a1-0f05-4d43-8a61-638ef79a6fe0" providerId="ADAL" clId="{193C7143-26B2-4706-8E82-B72DEEEE95EA}" dt="2022-05-19T01:20:05.994" v="6272" actId="20577"/>
          <ac:spMkLst>
            <pc:docMk/>
            <pc:sldMk cId="1050757843" sldId="266"/>
            <ac:spMk id="3" creationId="{C5DF93E9-CB68-45C4-B936-D01F038EA216}"/>
          </ac:spMkLst>
        </pc:spChg>
        <pc:spChg chg="mod">
          <ac:chgData name="Eric Fazzini" userId="cef965a1-0f05-4d43-8a61-638ef79a6fe0" providerId="ADAL" clId="{193C7143-26B2-4706-8E82-B72DEEEE95EA}" dt="2022-05-19T01:22:03.944" v="6711" actId="20577"/>
          <ac:spMkLst>
            <pc:docMk/>
            <pc:sldMk cId="1050757843" sldId="266"/>
            <ac:spMk id="6" creationId="{F79E3866-721E-48C7-BE2D-60AAD8D82E13}"/>
          </ac:spMkLst>
        </pc:spChg>
      </pc:sldChg>
    </pc:docChg>
  </pc:docChgLst>
  <pc:docChgLst>
    <pc:chgData name="Eric Fazzini" userId="cef965a1-0f05-4d43-8a61-638ef79a6fe0" providerId="ADAL" clId="{3839C45C-58F7-49F4-BBBE-DA83EA945341}"/>
    <pc:docChg chg="undo custSel addSld delSld modSld sldOrd">
      <pc:chgData name="Eric Fazzini" userId="cef965a1-0f05-4d43-8a61-638ef79a6fe0" providerId="ADAL" clId="{3839C45C-58F7-49F4-BBBE-DA83EA945341}" dt="2022-09-22T20:08:29.304" v="592" actId="113"/>
      <pc:docMkLst>
        <pc:docMk/>
      </pc:docMkLst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4125372348" sldId="284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3277977233" sldId="287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1429288149" sldId="288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2270724807" sldId="289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445509796" sldId="290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1197238392" sldId="291"/>
        </pc:sldMkLst>
      </pc:sldChg>
      <pc:sldChg chg="modSp add del mod ord">
        <pc:chgData name="Eric Fazzini" userId="cef965a1-0f05-4d43-8a61-638ef79a6fe0" providerId="ADAL" clId="{3839C45C-58F7-49F4-BBBE-DA83EA945341}" dt="2022-09-22T19:58:48.637" v="69" actId="20577"/>
        <pc:sldMkLst>
          <pc:docMk/>
          <pc:sldMk cId="2306149859" sldId="292"/>
        </pc:sldMkLst>
        <pc:spChg chg="mod">
          <ac:chgData name="Eric Fazzini" userId="cef965a1-0f05-4d43-8a61-638ef79a6fe0" providerId="ADAL" clId="{3839C45C-58F7-49F4-BBBE-DA83EA945341}" dt="2022-09-22T19:58:48.637" v="69" actId="20577"/>
          <ac:spMkLst>
            <pc:docMk/>
            <pc:sldMk cId="2306149859" sldId="292"/>
            <ac:spMk id="2" creationId="{6ECD3760-FCFF-46AD-8F51-95F7AB0BF148}"/>
          </ac:spMkLst>
        </pc:spChg>
      </pc:sldChg>
      <pc:sldChg chg="add del">
        <pc:chgData name="Eric Fazzini" userId="cef965a1-0f05-4d43-8a61-638ef79a6fe0" providerId="ADAL" clId="{3839C45C-58F7-49F4-BBBE-DA83EA945341}" dt="2022-09-22T19:59:15.939" v="70"/>
        <pc:sldMkLst>
          <pc:docMk/>
          <pc:sldMk cId="1495909470" sldId="293"/>
        </pc:sldMkLst>
      </pc:sldChg>
      <pc:sldChg chg="add del">
        <pc:chgData name="Eric Fazzini" userId="cef965a1-0f05-4d43-8a61-638ef79a6fe0" providerId="ADAL" clId="{3839C45C-58F7-49F4-BBBE-DA83EA945341}" dt="2022-09-22T19:59:20.868" v="71"/>
        <pc:sldMkLst>
          <pc:docMk/>
          <pc:sldMk cId="2935048702" sldId="294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2593191435" sldId="295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2630861564" sldId="297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2528486479" sldId="300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1582554704" sldId="302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4266582702" sldId="303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2287330254" sldId="304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1740938354" sldId="305"/>
        </pc:sldMkLst>
      </pc:sldChg>
      <pc:sldChg chg="modSp mod">
        <pc:chgData name="Eric Fazzini" userId="cef965a1-0f05-4d43-8a61-638ef79a6fe0" providerId="ADAL" clId="{3839C45C-58F7-49F4-BBBE-DA83EA945341}" dt="2022-09-22T20:08:29.304" v="592" actId="113"/>
        <pc:sldMkLst>
          <pc:docMk/>
          <pc:sldMk cId="458407820" sldId="307"/>
        </pc:sldMkLst>
        <pc:spChg chg="mod">
          <ac:chgData name="Eric Fazzini" userId="cef965a1-0f05-4d43-8a61-638ef79a6fe0" providerId="ADAL" clId="{3839C45C-58F7-49F4-BBBE-DA83EA945341}" dt="2022-09-22T19:54:27.474" v="7" actId="20577"/>
          <ac:spMkLst>
            <pc:docMk/>
            <pc:sldMk cId="458407820" sldId="307"/>
            <ac:spMk id="11" creationId="{F1BDFC0A-0511-61BA-64F5-E15215461065}"/>
          </ac:spMkLst>
        </pc:spChg>
        <pc:spChg chg="mod">
          <ac:chgData name="Eric Fazzini" userId="cef965a1-0f05-4d43-8a61-638ef79a6fe0" providerId="ADAL" clId="{3839C45C-58F7-49F4-BBBE-DA83EA945341}" dt="2022-09-22T20:08:29.304" v="592" actId="113"/>
          <ac:spMkLst>
            <pc:docMk/>
            <pc:sldMk cId="458407820" sldId="307"/>
            <ac:spMk id="12" creationId="{9A0E15E0-4B20-F5EF-AB27-7DEF6F6AD750}"/>
          </ac:spMkLst>
        </pc:spChg>
      </pc:sldChg>
      <pc:sldChg chg="modSp mod">
        <pc:chgData name="Eric Fazzini" userId="cef965a1-0f05-4d43-8a61-638ef79a6fe0" providerId="ADAL" clId="{3839C45C-58F7-49F4-BBBE-DA83EA945341}" dt="2022-09-22T19:59:50.104" v="108" actId="20577"/>
        <pc:sldMkLst>
          <pc:docMk/>
          <pc:sldMk cId="2853134924" sldId="308"/>
        </pc:sldMkLst>
        <pc:spChg chg="mod">
          <ac:chgData name="Eric Fazzini" userId="cef965a1-0f05-4d43-8a61-638ef79a6fe0" providerId="ADAL" clId="{3839C45C-58F7-49F4-BBBE-DA83EA945341}" dt="2022-09-22T19:59:50.104" v="108" actId="20577"/>
          <ac:spMkLst>
            <pc:docMk/>
            <pc:sldMk cId="2853134924" sldId="308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3839C45C-58F7-49F4-BBBE-DA83EA945341}" dt="2022-09-22T20:08:04.897" v="590" actId="20577"/>
        <pc:sldMkLst>
          <pc:docMk/>
          <pc:sldMk cId="4251533542" sldId="309"/>
        </pc:sldMkLst>
        <pc:spChg chg="mod">
          <ac:chgData name="Eric Fazzini" userId="cef965a1-0f05-4d43-8a61-638ef79a6fe0" providerId="ADAL" clId="{3839C45C-58F7-49F4-BBBE-DA83EA945341}" dt="2022-09-22T20:08:04.897" v="590" actId="20577"/>
          <ac:spMkLst>
            <pc:docMk/>
            <pc:sldMk cId="4251533542" sldId="309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2603148564" sldId="312"/>
        </pc:sldMkLst>
      </pc:sldChg>
      <pc:sldChg chg="del">
        <pc:chgData name="Eric Fazzini" userId="cef965a1-0f05-4d43-8a61-638ef79a6fe0" providerId="ADAL" clId="{3839C45C-58F7-49F4-BBBE-DA83EA945341}" dt="2022-09-22T19:54:13.943" v="0" actId="47"/>
        <pc:sldMkLst>
          <pc:docMk/>
          <pc:sldMk cId="1302348934" sldId="314"/>
        </pc:sldMkLst>
      </pc:sldChg>
      <pc:sldChg chg="addSp delSp modSp add mod">
        <pc:chgData name="Eric Fazzini" userId="cef965a1-0f05-4d43-8a61-638ef79a6fe0" providerId="ADAL" clId="{3839C45C-58F7-49F4-BBBE-DA83EA945341}" dt="2022-09-22T20:05:15.011" v="588" actId="20577"/>
        <pc:sldMkLst>
          <pc:docMk/>
          <pc:sldMk cId="364321735" sldId="318"/>
        </pc:sldMkLst>
        <pc:spChg chg="mod">
          <ac:chgData name="Eric Fazzini" userId="cef965a1-0f05-4d43-8a61-638ef79a6fe0" providerId="ADAL" clId="{3839C45C-58F7-49F4-BBBE-DA83EA945341}" dt="2022-09-22T19:55:10.774" v="29" actId="20577"/>
          <ac:spMkLst>
            <pc:docMk/>
            <pc:sldMk cId="364321735" sldId="318"/>
            <ac:spMk id="2" creationId="{6ECD3760-FCFF-46AD-8F51-95F7AB0BF148}"/>
          </ac:spMkLst>
        </pc:spChg>
        <pc:spChg chg="del">
          <ac:chgData name="Eric Fazzini" userId="cef965a1-0f05-4d43-8a61-638ef79a6fe0" providerId="ADAL" clId="{3839C45C-58F7-49F4-BBBE-DA83EA945341}" dt="2022-09-22T19:56:20.026" v="30" actId="478"/>
          <ac:spMkLst>
            <pc:docMk/>
            <pc:sldMk cId="364321735" sldId="318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3839C45C-58F7-49F4-BBBE-DA83EA945341}" dt="2022-09-22T20:05:15.011" v="588" actId="20577"/>
          <ac:spMkLst>
            <pc:docMk/>
            <pc:sldMk cId="364321735" sldId="318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3839C45C-58F7-49F4-BBBE-DA83EA945341}" dt="2022-09-22T19:56:32.030" v="37" actId="478"/>
          <ac:spMkLst>
            <pc:docMk/>
            <pc:sldMk cId="364321735" sldId="318"/>
            <ac:spMk id="7" creationId="{8E4036D5-38BD-5AF7-71DA-2A133F8636DC}"/>
          </ac:spMkLst>
        </pc:spChg>
        <pc:picChg chg="add del">
          <ac:chgData name="Eric Fazzini" userId="cef965a1-0f05-4d43-8a61-638ef79a6fe0" providerId="ADAL" clId="{3839C45C-58F7-49F4-BBBE-DA83EA945341}" dt="2022-09-22T19:56:26.557" v="34" actId="22"/>
          <ac:picMkLst>
            <pc:docMk/>
            <pc:sldMk cId="364321735" sldId="318"/>
            <ac:picMk id="10" creationId="{AC1FCD95-95A0-84DF-9513-4A3152F9CE50}"/>
          </ac:picMkLst>
        </pc:picChg>
        <pc:picChg chg="add mod">
          <ac:chgData name="Eric Fazzini" userId="cef965a1-0f05-4d43-8a61-638ef79a6fe0" providerId="ADAL" clId="{3839C45C-58F7-49F4-BBBE-DA83EA945341}" dt="2022-09-22T19:57:00.909" v="46" actId="14100"/>
          <ac:picMkLst>
            <pc:docMk/>
            <pc:sldMk cId="364321735" sldId="318"/>
            <ac:picMk id="12" creationId="{D3495D3B-93E0-2A21-213F-1F8DDE9FFE2B}"/>
          </ac:picMkLst>
        </pc:picChg>
      </pc:sldChg>
    </pc:docChg>
  </pc:docChgLst>
  <pc:docChgLst>
    <pc:chgData name="Eric Fazzini" userId="cef965a1-0f05-4d43-8a61-638ef79a6fe0" providerId="ADAL" clId="{C9078BCC-8F8C-4B50-8C89-998E20B23704}"/>
    <pc:docChg chg="modSld">
      <pc:chgData name="Eric Fazzini" userId="cef965a1-0f05-4d43-8a61-638ef79a6fe0" providerId="ADAL" clId="{C9078BCC-8F8C-4B50-8C89-998E20B23704}" dt="2022-05-19T19:55:56.612" v="134" actId="20577"/>
      <pc:docMkLst>
        <pc:docMk/>
      </pc:docMkLst>
      <pc:sldChg chg="modSp mod">
        <pc:chgData name="Eric Fazzini" userId="cef965a1-0f05-4d43-8a61-638ef79a6fe0" providerId="ADAL" clId="{C9078BCC-8F8C-4B50-8C89-998E20B23704}" dt="2022-05-19T19:55:56.612" v="134" actId="20577"/>
        <pc:sldMkLst>
          <pc:docMk/>
          <pc:sldMk cId="3618436243" sldId="265"/>
        </pc:sldMkLst>
        <pc:spChg chg="mod">
          <ac:chgData name="Eric Fazzini" userId="cef965a1-0f05-4d43-8a61-638ef79a6fe0" providerId="ADAL" clId="{C9078BCC-8F8C-4B50-8C89-998E20B23704}" dt="2022-05-19T19:55:56.612" v="134" actId="20577"/>
          <ac:spMkLst>
            <pc:docMk/>
            <pc:sldMk cId="3618436243" sldId="265"/>
            <ac:spMk id="3" creationId="{C5DF93E9-CB68-45C4-B936-D01F038EA216}"/>
          </ac:spMkLst>
        </pc:spChg>
      </pc:sldChg>
    </pc:docChg>
  </pc:docChgLst>
  <pc:docChgLst>
    <pc:chgData name="Eric Fazzini" userId="cef965a1-0f05-4d43-8a61-638ef79a6fe0" providerId="ADAL" clId="{35757CB3-D70D-4C45-AA2D-482D0413C301}"/>
    <pc:docChg chg="undo custSel addSld delSld modSld sldOrd">
      <pc:chgData name="Eric Fazzini" userId="cef965a1-0f05-4d43-8a61-638ef79a6fe0" providerId="ADAL" clId="{35757CB3-D70D-4C45-AA2D-482D0413C301}" dt="2022-09-29T20:01:04.520" v="1158" actId="20577"/>
      <pc:docMkLst>
        <pc:docMk/>
      </pc:docMkLst>
      <pc:sldChg chg="modSp add mod">
        <pc:chgData name="Eric Fazzini" userId="cef965a1-0f05-4d43-8a61-638ef79a6fe0" providerId="ADAL" clId="{35757CB3-D70D-4C45-AA2D-482D0413C301}" dt="2022-09-29T18:34:50.732" v="409" actId="1076"/>
        <pc:sldMkLst>
          <pc:docMk/>
          <pc:sldMk cId="3964088587" sldId="257"/>
        </pc:sldMkLst>
        <pc:spChg chg="mod">
          <ac:chgData name="Eric Fazzini" userId="cef965a1-0f05-4d43-8a61-638ef79a6fe0" providerId="ADAL" clId="{35757CB3-D70D-4C45-AA2D-482D0413C301}" dt="2022-09-29T18:33:24.571" v="4" actId="20577"/>
          <ac:spMkLst>
            <pc:docMk/>
            <pc:sldMk cId="3964088587" sldId="257"/>
            <ac:spMk id="11" creationId="{F1BDFC0A-0511-61BA-64F5-E15215461065}"/>
          </ac:spMkLst>
        </pc:spChg>
        <pc:spChg chg="mod">
          <ac:chgData name="Eric Fazzini" userId="cef965a1-0f05-4d43-8a61-638ef79a6fe0" providerId="ADAL" clId="{35757CB3-D70D-4C45-AA2D-482D0413C301}" dt="2022-09-29T18:34:50.732" v="409" actId="1076"/>
          <ac:spMkLst>
            <pc:docMk/>
            <pc:sldMk cId="3964088587" sldId="257"/>
            <ac:spMk id="12" creationId="{9A0E15E0-4B20-F5EF-AB27-7DEF6F6AD750}"/>
          </ac:spMkLst>
        </pc:spChg>
      </pc:sldChg>
      <pc:sldChg chg="modSp add mod">
        <pc:chgData name="Eric Fazzini" userId="cef965a1-0f05-4d43-8a61-638ef79a6fe0" providerId="ADAL" clId="{35757CB3-D70D-4C45-AA2D-482D0413C301}" dt="2022-09-29T19:00:55.962" v="880" actId="255"/>
        <pc:sldMkLst>
          <pc:docMk/>
          <pc:sldMk cId="386761653" sldId="281"/>
        </pc:sldMkLst>
        <pc:spChg chg="mod">
          <ac:chgData name="Eric Fazzini" userId="cef965a1-0f05-4d43-8a61-638ef79a6fe0" providerId="ADAL" clId="{35757CB3-D70D-4C45-AA2D-482D0413C301}" dt="2022-09-29T19:00:55.962" v="880" actId="255"/>
          <ac:spMkLst>
            <pc:docMk/>
            <pc:sldMk cId="386761653" sldId="281"/>
            <ac:spMk id="12" creationId="{9A0E15E0-4B20-F5EF-AB27-7DEF6F6AD750}"/>
          </ac:spMkLst>
        </pc:spChg>
      </pc:sldChg>
      <pc:sldChg chg="modSp mod">
        <pc:chgData name="Eric Fazzini" userId="cef965a1-0f05-4d43-8a61-638ef79a6fe0" providerId="ADAL" clId="{35757CB3-D70D-4C45-AA2D-482D0413C301}" dt="2022-09-29T18:57:15.624" v="817" actId="20577"/>
        <pc:sldMkLst>
          <pc:docMk/>
          <pc:sldMk cId="2306149859" sldId="292"/>
        </pc:sldMkLst>
        <pc:spChg chg="mod">
          <ac:chgData name="Eric Fazzini" userId="cef965a1-0f05-4d43-8a61-638ef79a6fe0" providerId="ADAL" clId="{35757CB3-D70D-4C45-AA2D-482D0413C301}" dt="2022-09-29T18:57:15.624" v="817" actId="20577"/>
          <ac:spMkLst>
            <pc:docMk/>
            <pc:sldMk cId="2306149859" sldId="292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35757CB3-D70D-4C45-AA2D-482D0413C301}" dt="2022-09-29T19:51:56.581" v="1004" actId="20577"/>
        <pc:sldMkLst>
          <pc:docMk/>
          <pc:sldMk cId="1495909470" sldId="293"/>
        </pc:sldMkLst>
        <pc:spChg chg="mod">
          <ac:chgData name="Eric Fazzini" userId="cef965a1-0f05-4d43-8a61-638ef79a6fe0" providerId="ADAL" clId="{35757CB3-D70D-4C45-AA2D-482D0413C301}" dt="2022-09-29T18:57:25.800" v="843" actId="20577"/>
          <ac:spMkLst>
            <pc:docMk/>
            <pc:sldMk cId="1495909470" sldId="293"/>
            <ac:spMk id="2" creationId="{6ECD3760-FCFF-46AD-8F51-95F7AB0BF148}"/>
          </ac:spMkLst>
        </pc:spChg>
        <pc:spChg chg="mod">
          <ac:chgData name="Eric Fazzini" userId="cef965a1-0f05-4d43-8a61-638ef79a6fe0" providerId="ADAL" clId="{35757CB3-D70D-4C45-AA2D-482D0413C301}" dt="2022-09-29T19:51:56.581" v="1004" actId="20577"/>
          <ac:spMkLst>
            <pc:docMk/>
            <pc:sldMk cId="1495909470" sldId="293"/>
            <ac:spMk id="3" creationId="{C5DF93E9-CB68-45C4-B936-D01F038EA216}"/>
          </ac:spMkLst>
        </pc:spChg>
      </pc:sldChg>
      <pc:sldChg chg="modSp mod">
        <pc:chgData name="Eric Fazzini" userId="cef965a1-0f05-4d43-8a61-638ef79a6fe0" providerId="ADAL" clId="{35757CB3-D70D-4C45-AA2D-482D0413C301}" dt="2022-09-29T18:57:30.762" v="844" actId="6549"/>
        <pc:sldMkLst>
          <pc:docMk/>
          <pc:sldMk cId="2935048702" sldId="294"/>
        </pc:sldMkLst>
        <pc:spChg chg="mod">
          <ac:chgData name="Eric Fazzini" userId="cef965a1-0f05-4d43-8a61-638ef79a6fe0" providerId="ADAL" clId="{35757CB3-D70D-4C45-AA2D-482D0413C301}" dt="2022-09-29T18:57:30.762" v="844" actId="6549"/>
          <ac:spMkLst>
            <pc:docMk/>
            <pc:sldMk cId="2935048702" sldId="294"/>
            <ac:spMk id="2" creationId="{6ECD3760-FCFF-46AD-8F51-95F7AB0BF148}"/>
          </ac:spMkLst>
        </pc:spChg>
      </pc:sldChg>
      <pc:sldChg chg="addSp delSp modSp add mod ord">
        <pc:chgData name="Eric Fazzini" userId="cef965a1-0f05-4d43-8a61-638ef79a6fe0" providerId="ADAL" clId="{35757CB3-D70D-4C45-AA2D-482D0413C301}" dt="2022-09-29T19:04:55.055" v="929" actId="20577"/>
        <pc:sldMkLst>
          <pc:docMk/>
          <pc:sldMk cId="2593191435" sldId="295"/>
        </pc:sldMkLst>
        <pc:spChg chg="mod">
          <ac:chgData name="Eric Fazzini" userId="cef965a1-0f05-4d43-8a61-638ef79a6fe0" providerId="ADAL" clId="{35757CB3-D70D-4C45-AA2D-482D0413C301}" dt="2022-09-29T19:04:55.055" v="929" actId="20577"/>
          <ac:spMkLst>
            <pc:docMk/>
            <pc:sldMk cId="2593191435" sldId="295"/>
            <ac:spMk id="2" creationId="{6ECD3760-FCFF-46AD-8F51-95F7AB0BF148}"/>
          </ac:spMkLst>
        </pc:spChg>
        <pc:spChg chg="mod">
          <ac:chgData name="Eric Fazzini" userId="cef965a1-0f05-4d43-8a61-638ef79a6fe0" providerId="ADAL" clId="{35757CB3-D70D-4C45-AA2D-482D0413C301}" dt="2022-09-29T18:59:28.507" v="872" actId="20577"/>
          <ac:spMkLst>
            <pc:docMk/>
            <pc:sldMk cId="2593191435" sldId="295"/>
            <ac:spMk id="3" creationId="{C5DF93E9-CB68-45C4-B936-D01F038EA216}"/>
          </ac:spMkLst>
        </pc:spChg>
        <pc:picChg chg="add mod">
          <ac:chgData name="Eric Fazzini" userId="cef965a1-0f05-4d43-8a61-638ef79a6fe0" providerId="ADAL" clId="{35757CB3-D70D-4C45-AA2D-482D0413C301}" dt="2022-09-29T18:53:16.405" v="530"/>
          <ac:picMkLst>
            <pc:docMk/>
            <pc:sldMk cId="2593191435" sldId="295"/>
            <ac:picMk id="4" creationId="{84CA7DE1-83E9-9B72-AD87-0AC500F73AC8}"/>
          </ac:picMkLst>
        </pc:picChg>
        <pc:picChg chg="del">
          <ac:chgData name="Eric Fazzini" userId="cef965a1-0f05-4d43-8a61-638ef79a6fe0" providerId="ADAL" clId="{35757CB3-D70D-4C45-AA2D-482D0413C301}" dt="2022-09-29T18:53:15.993" v="529" actId="478"/>
          <ac:picMkLst>
            <pc:docMk/>
            <pc:sldMk cId="2593191435" sldId="295"/>
            <ac:picMk id="11" creationId="{7877436C-4A1D-3927-22D3-DE114F6D82E8}"/>
          </ac:picMkLst>
        </pc:picChg>
      </pc:sldChg>
      <pc:sldChg chg="modSp add mod">
        <pc:chgData name="Eric Fazzini" userId="cef965a1-0f05-4d43-8a61-638ef79a6fe0" providerId="ADAL" clId="{35757CB3-D70D-4C45-AA2D-482D0413C301}" dt="2022-09-29T19:59:11.564" v="1005" actId="113"/>
        <pc:sldMkLst>
          <pc:docMk/>
          <pc:sldMk cId="2528486479" sldId="300"/>
        </pc:sldMkLst>
        <pc:spChg chg="mod">
          <ac:chgData name="Eric Fazzini" userId="cef965a1-0f05-4d43-8a61-638ef79a6fe0" providerId="ADAL" clId="{35757CB3-D70D-4C45-AA2D-482D0413C301}" dt="2022-09-29T18:55:20.234" v="647" actId="20577"/>
          <ac:spMkLst>
            <pc:docMk/>
            <pc:sldMk cId="2528486479" sldId="300"/>
            <ac:spMk id="2" creationId="{6ECD3760-FCFF-46AD-8F51-95F7AB0BF148}"/>
          </ac:spMkLst>
        </pc:spChg>
        <pc:spChg chg="mod">
          <ac:chgData name="Eric Fazzini" userId="cef965a1-0f05-4d43-8a61-638ef79a6fe0" providerId="ADAL" clId="{35757CB3-D70D-4C45-AA2D-482D0413C301}" dt="2022-09-29T18:55:32.592" v="648" actId="6549"/>
          <ac:spMkLst>
            <pc:docMk/>
            <pc:sldMk cId="2528486479" sldId="300"/>
            <ac:spMk id="3" creationId="{C5DF93E9-CB68-45C4-B936-D01F038EA216}"/>
          </ac:spMkLst>
        </pc:spChg>
        <pc:spChg chg="mod">
          <ac:chgData name="Eric Fazzini" userId="cef965a1-0f05-4d43-8a61-638ef79a6fe0" providerId="ADAL" clId="{35757CB3-D70D-4C45-AA2D-482D0413C301}" dt="2022-09-29T19:59:11.564" v="1005" actId="113"/>
          <ac:spMkLst>
            <pc:docMk/>
            <pc:sldMk cId="2528486479" sldId="300"/>
            <ac:spMk id="6" creationId="{F79E3866-721E-48C7-BE2D-60AAD8D82E13}"/>
          </ac:spMkLst>
        </pc:spChg>
      </pc:sldChg>
      <pc:sldChg chg="add del">
        <pc:chgData name="Eric Fazzini" userId="cef965a1-0f05-4d43-8a61-638ef79a6fe0" providerId="ADAL" clId="{35757CB3-D70D-4C45-AA2D-482D0413C301}" dt="2022-09-29T18:55:36.549" v="649" actId="47"/>
        <pc:sldMkLst>
          <pc:docMk/>
          <pc:sldMk cId="1582554704" sldId="302"/>
        </pc:sldMkLst>
      </pc:sldChg>
      <pc:sldChg chg="modSp add mod">
        <pc:chgData name="Eric Fazzini" userId="cef965a1-0f05-4d43-8a61-638ef79a6fe0" providerId="ADAL" clId="{35757CB3-D70D-4C45-AA2D-482D0413C301}" dt="2022-09-29T19:03:42.373" v="905" actId="5793"/>
        <pc:sldMkLst>
          <pc:docMk/>
          <pc:sldMk cId="4266582702" sldId="303"/>
        </pc:sldMkLst>
        <pc:spChg chg="mod">
          <ac:chgData name="Eric Fazzini" userId="cef965a1-0f05-4d43-8a61-638ef79a6fe0" providerId="ADAL" clId="{35757CB3-D70D-4C45-AA2D-482D0413C301}" dt="2022-09-29T19:03:42.373" v="905" actId="5793"/>
          <ac:spMkLst>
            <pc:docMk/>
            <pc:sldMk cId="4266582702" sldId="303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35757CB3-D70D-4C45-AA2D-482D0413C301}" dt="2022-09-29T18:48:50.805" v="527" actId="113"/>
        <pc:sldMkLst>
          <pc:docMk/>
          <pc:sldMk cId="458407820" sldId="307"/>
        </pc:sldMkLst>
        <pc:spChg chg="mod">
          <ac:chgData name="Eric Fazzini" userId="cef965a1-0f05-4d43-8a61-638ef79a6fe0" providerId="ADAL" clId="{35757CB3-D70D-4C45-AA2D-482D0413C301}" dt="2022-09-29T18:48:50.805" v="527" actId="113"/>
          <ac:spMkLst>
            <pc:docMk/>
            <pc:sldMk cId="458407820" sldId="307"/>
            <ac:spMk id="12" creationId="{9A0E15E0-4B20-F5EF-AB27-7DEF6F6AD750}"/>
          </ac:spMkLst>
        </pc:spChg>
      </pc:sldChg>
      <pc:sldChg chg="modSp mod">
        <pc:chgData name="Eric Fazzini" userId="cef965a1-0f05-4d43-8a61-638ef79a6fe0" providerId="ADAL" clId="{35757CB3-D70D-4C45-AA2D-482D0413C301}" dt="2022-09-29T18:57:44.347" v="854" actId="20577"/>
        <pc:sldMkLst>
          <pc:docMk/>
          <pc:sldMk cId="2853134924" sldId="308"/>
        </pc:sldMkLst>
        <pc:spChg chg="mod">
          <ac:chgData name="Eric Fazzini" userId="cef965a1-0f05-4d43-8a61-638ef79a6fe0" providerId="ADAL" clId="{35757CB3-D70D-4C45-AA2D-482D0413C301}" dt="2022-09-29T18:57:44.347" v="854" actId="20577"/>
          <ac:spMkLst>
            <pc:docMk/>
            <pc:sldMk cId="2853134924" sldId="308"/>
            <ac:spMk id="2" creationId="{6ECD3760-FCFF-46AD-8F51-95F7AB0BF148}"/>
          </ac:spMkLst>
        </pc:spChg>
      </pc:sldChg>
      <pc:sldChg chg="modSp mod">
        <pc:chgData name="Eric Fazzini" userId="cef965a1-0f05-4d43-8a61-638ef79a6fe0" providerId="ADAL" clId="{35757CB3-D70D-4C45-AA2D-482D0413C301}" dt="2022-09-29T19:05:34.400" v="931" actId="20577"/>
        <pc:sldMkLst>
          <pc:docMk/>
          <pc:sldMk cId="4251533542" sldId="309"/>
        </pc:sldMkLst>
        <pc:spChg chg="mod">
          <ac:chgData name="Eric Fazzini" userId="cef965a1-0f05-4d43-8a61-638ef79a6fe0" providerId="ADAL" clId="{35757CB3-D70D-4C45-AA2D-482D0413C301}" dt="2022-09-29T18:59:01.046" v="870" actId="20577"/>
          <ac:spMkLst>
            <pc:docMk/>
            <pc:sldMk cId="4251533542" sldId="309"/>
            <ac:spMk id="2" creationId="{6ECD3760-FCFF-46AD-8F51-95F7AB0BF148}"/>
          </ac:spMkLst>
        </pc:spChg>
        <pc:spChg chg="mod">
          <ac:chgData name="Eric Fazzini" userId="cef965a1-0f05-4d43-8a61-638ef79a6fe0" providerId="ADAL" clId="{35757CB3-D70D-4C45-AA2D-482D0413C301}" dt="2022-09-29T19:05:34.400" v="931" actId="20577"/>
          <ac:spMkLst>
            <pc:docMk/>
            <pc:sldMk cId="4251533542" sldId="309"/>
            <ac:spMk id="6" creationId="{F79E3866-721E-48C7-BE2D-60AAD8D82E13}"/>
          </ac:spMkLst>
        </pc:spChg>
      </pc:sldChg>
      <pc:sldChg chg="addSp delSp del mod">
        <pc:chgData name="Eric Fazzini" userId="cef965a1-0f05-4d43-8a61-638ef79a6fe0" providerId="ADAL" clId="{35757CB3-D70D-4C45-AA2D-482D0413C301}" dt="2022-09-29T18:54:42.256" v="573" actId="47"/>
        <pc:sldMkLst>
          <pc:docMk/>
          <pc:sldMk cId="605845253" sldId="315"/>
        </pc:sldMkLst>
        <pc:spChg chg="add del">
          <ac:chgData name="Eric Fazzini" userId="cef965a1-0f05-4d43-8a61-638ef79a6fe0" providerId="ADAL" clId="{35757CB3-D70D-4C45-AA2D-482D0413C301}" dt="2022-09-29T18:45:15.251" v="524" actId="478"/>
          <ac:spMkLst>
            <pc:docMk/>
            <pc:sldMk cId="605845253" sldId="315"/>
            <ac:spMk id="7" creationId="{F08A18C8-47B1-88DE-5563-838DF95419F3}"/>
          </ac:spMkLst>
        </pc:spChg>
      </pc:sldChg>
      <pc:sldChg chg="modSp mod">
        <pc:chgData name="Eric Fazzini" userId="cef965a1-0f05-4d43-8a61-638ef79a6fe0" providerId="ADAL" clId="{35757CB3-D70D-4C45-AA2D-482D0413C301}" dt="2022-09-29T19:59:38.140" v="1008" actId="20577"/>
        <pc:sldMkLst>
          <pc:docMk/>
          <pc:sldMk cId="3334177410" sldId="316"/>
        </pc:sldMkLst>
        <pc:spChg chg="mod">
          <ac:chgData name="Eric Fazzini" userId="cef965a1-0f05-4d43-8a61-638ef79a6fe0" providerId="ADAL" clId="{35757CB3-D70D-4C45-AA2D-482D0413C301}" dt="2022-09-29T19:06:29.037" v="932" actId="6549"/>
          <ac:spMkLst>
            <pc:docMk/>
            <pc:sldMk cId="3334177410" sldId="316"/>
            <ac:spMk id="2" creationId="{6ECD3760-FCFF-46AD-8F51-95F7AB0BF148}"/>
          </ac:spMkLst>
        </pc:spChg>
        <pc:spChg chg="mod">
          <ac:chgData name="Eric Fazzini" userId="cef965a1-0f05-4d43-8a61-638ef79a6fe0" providerId="ADAL" clId="{35757CB3-D70D-4C45-AA2D-482D0413C301}" dt="2022-09-29T19:59:38.140" v="1008" actId="20577"/>
          <ac:spMkLst>
            <pc:docMk/>
            <pc:sldMk cId="3334177410" sldId="316"/>
            <ac:spMk id="3" creationId="{C5DF93E9-CB68-45C4-B936-D01F038EA216}"/>
          </ac:spMkLst>
        </pc:spChg>
      </pc:sldChg>
      <pc:sldChg chg="addSp delSp modSp mod">
        <pc:chgData name="Eric Fazzini" userId="cef965a1-0f05-4d43-8a61-638ef79a6fe0" providerId="ADAL" clId="{35757CB3-D70D-4C45-AA2D-482D0413C301}" dt="2022-09-29T20:01:04.520" v="1158" actId="20577"/>
        <pc:sldMkLst>
          <pc:docMk/>
          <pc:sldMk cId="3821688895" sldId="317"/>
        </pc:sldMkLst>
        <pc:spChg chg="del mod">
          <ac:chgData name="Eric Fazzini" userId="cef965a1-0f05-4d43-8a61-638ef79a6fe0" providerId="ADAL" clId="{35757CB3-D70D-4C45-AA2D-482D0413C301}" dt="2022-09-29T19:06:36.534" v="933" actId="478"/>
          <ac:spMkLst>
            <pc:docMk/>
            <pc:sldMk cId="3821688895" sldId="317"/>
            <ac:spMk id="2" creationId="{6ECD3760-FCFF-46AD-8F51-95F7AB0BF148}"/>
          </ac:spMkLst>
        </pc:spChg>
        <pc:spChg chg="add del mod">
          <ac:chgData name="Eric Fazzini" userId="cef965a1-0f05-4d43-8a61-638ef79a6fe0" providerId="ADAL" clId="{35757CB3-D70D-4C45-AA2D-482D0413C301}" dt="2022-09-29T19:06:40.276" v="935" actId="478"/>
          <ac:spMkLst>
            <pc:docMk/>
            <pc:sldMk cId="3821688895" sldId="317"/>
            <ac:spMk id="4" creationId="{26EEA407-3136-5A80-349E-7200624A7F20}"/>
          </ac:spMkLst>
        </pc:spChg>
        <pc:spChg chg="mod">
          <ac:chgData name="Eric Fazzini" userId="cef965a1-0f05-4d43-8a61-638ef79a6fe0" providerId="ADAL" clId="{35757CB3-D70D-4C45-AA2D-482D0413C301}" dt="2022-09-29T20:01:04.520" v="1158" actId="20577"/>
          <ac:spMkLst>
            <pc:docMk/>
            <pc:sldMk cId="3821688895" sldId="317"/>
            <ac:spMk id="6" creationId="{7D8FC677-2A14-5108-32AE-E64D68EB48D2}"/>
          </ac:spMkLst>
        </pc:spChg>
        <pc:spChg chg="add mod">
          <ac:chgData name="Eric Fazzini" userId="cef965a1-0f05-4d43-8a61-638ef79a6fe0" providerId="ADAL" clId="{35757CB3-D70D-4C45-AA2D-482D0413C301}" dt="2022-09-29T19:06:36.840" v="934"/>
          <ac:spMkLst>
            <pc:docMk/>
            <pc:sldMk cId="3821688895" sldId="317"/>
            <ac:spMk id="7" creationId="{D3ADF56B-D81C-8D98-9507-FEC82C9B32D3}"/>
          </ac:spMkLst>
        </pc:spChg>
      </pc:sldChg>
      <pc:sldChg chg="addSp delSp modSp mod">
        <pc:chgData name="Eric Fazzini" userId="cef965a1-0f05-4d43-8a61-638ef79a6fe0" providerId="ADAL" clId="{35757CB3-D70D-4C45-AA2D-482D0413C301}" dt="2022-09-29T18:58:37.543" v="860" actId="478"/>
        <pc:sldMkLst>
          <pc:docMk/>
          <pc:sldMk cId="364321735" sldId="318"/>
        </pc:sldMkLst>
        <pc:spChg chg="del mod">
          <ac:chgData name="Eric Fazzini" userId="cef965a1-0f05-4d43-8a61-638ef79a6fe0" providerId="ADAL" clId="{35757CB3-D70D-4C45-AA2D-482D0413C301}" dt="2022-09-29T18:58:29.121" v="856" actId="478"/>
          <ac:spMkLst>
            <pc:docMk/>
            <pc:sldMk cId="364321735" sldId="318"/>
            <ac:spMk id="2" creationId="{6ECD3760-FCFF-46AD-8F51-95F7AB0BF148}"/>
          </ac:spMkLst>
        </pc:spChg>
        <pc:spChg chg="add del mod">
          <ac:chgData name="Eric Fazzini" userId="cef965a1-0f05-4d43-8a61-638ef79a6fe0" providerId="ADAL" clId="{35757CB3-D70D-4C45-AA2D-482D0413C301}" dt="2022-09-29T18:58:37.543" v="860" actId="478"/>
          <ac:spMkLst>
            <pc:docMk/>
            <pc:sldMk cId="364321735" sldId="318"/>
            <ac:spMk id="4" creationId="{9BD63197-1D4A-453F-6A48-501D9EBA01BE}"/>
          </ac:spMkLst>
        </pc:spChg>
        <pc:spChg chg="add del">
          <ac:chgData name="Eric Fazzini" userId="cef965a1-0f05-4d43-8a61-638ef79a6fe0" providerId="ADAL" clId="{35757CB3-D70D-4C45-AA2D-482D0413C301}" dt="2022-09-29T18:58:31.268" v="858" actId="22"/>
          <ac:spMkLst>
            <pc:docMk/>
            <pc:sldMk cId="364321735" sldId="318"/>
            <ac:spMk id="9" creationId="{EDFE0E1A-11A0-F975-01BD-CA4C3AF9E91D}"/>
          </ac:spMkLst>
        </pc:spChg>
        <pc:spChg chg="add mod">
          <ac:chgData name="Eric Fazzini" userId="cef965a1-0f05-4d43-8a61-638ef79a6fe0" providerId="ADAL" clId="{35757CB3-D70D-4C45-AA2D-482D0413C301}" dt="2022-09-29T18:58:35.357" v="859"/>
          <ac:spMkLst>
            <pc:docMk/>
            <pc:sldMk cId="364321735" sldId="318"/>
            <ac:spMk id="10" creationId="{6527EDF7-E85F-1B0E-4983-F8E451F4F474}"/>
          </ac:spMkLst>
        </pc:spChg>
      </pc:sldChg>
      <pc:sldChg chg="modSp add mod">
        <pc:chgData name="Eric Fazzini" userId="cef965a1-0f05-4d43-8a61-638ef79a6fe0" providerId="ADAL" clId="{35757CB3-D70D-4C45-AA2D-482D0413C301}" dt="2022-09-29T18:40:03.013" v="521" actId="6549"/>
        <pc:sldMkLst>
          <pc:docMk/>
          <pc:sldMk cId="2400279019" sldId="319"/>
        </pc:sldMkLst>
        <pc:spChg chg="mod">
          <ac:chgData name="Eric Fazzini" userId="cef965a1-0f05-4d43-8a61-638ef79a6fe0" providerId="ADAL" clId="{35757CB3-D70D-4C45-AA2D-482D0413C301}" dt="2022-09-29T18:40:03.013" v="521" actId="6549"/>
          <ac:spMkLst>
            <pc:docMk/>
            <pc:sldMk cId="2400279019" sldId="319"/>
            <ac:spMk id="6" creationId="{F79E3866-721E-48C7-BE2D-60AAD8D82E13}"/>
          </ac:spMkLst>
        </pc:spChg>
      </pc:sldChg>
    </pc:docChg>
  </pc:docChgLst>
  <pc:docChgLst>
    <pc:chgData name="Eric Fazzini" userId="cef965a1-0f05-4d43-8a61-638ef79a6fe0" providerId="ADAL" clId="{4CA8D7CF-D7B1-488E-9616-EB08585BE5A0}"/>
    <pc:docChg chg="undo redo custSel addSld delSld modSld sldOrd">
      <pc:chgData name="Eric Fazzini" userId="cef965a1-0f05-4d43-8a61-638ef79a6fe0" providerId="ADAL" clId="{4CA8D7CF-D7B1-488E-9616-EB08585BE5A0}" dt="2022-07-21T17:24:00.795" v="2702" actId="20577"/>
      <pc:docMkLst>
        <pc:docMk/>
      </pc:docMkLst>
      <pc:sldChg chg="modSp mod">
        <pc:chgData name="Eric Fazzini" userId="cef965a1-0f05-4d43-8a61-638ef79a6fe0" providerId="ADAL" clId="{4CA8D7CF-D7B1-488E-9616-EB08585BE5A0}" dt="2022-07-21T15:29:29.117" v="38" actId="1076"/>
        <pc:sldMkLst>
          <pc:docMk/>
          <pc:sldMk cId="3964088587" sldId="257"/>
        </pc:sldMkLst>
        <pc:spChg chg="mod">
          <ac:chgData name="Eric Fazzini" userId="cef965a1-0f05-4d43-8a61-638ef79a6fe0" providerId="ADAL" clId="{4CA8D7CF-D7B1-488E-9616-EB08585BE5A0}" dt="2022-07-21T15:28:29.289" v="22" actId="20577"/>
          <ac:spMkLst>
            <pc:docMk/>
            <pc:sldMk cId="3964088587" sldId="257"/>
            <ac:spMk id="11" creationId="{F1BDFC0A-0511-61BA-64F5-E15215461065}"/>
          </ac:spMkLst>
        </pc:spChg>
        <pc:spChg chg="mod">
          <ac:chgData name="Eric Fazzini" userId="cef965a1-0f05-4d43-8a61-638ef79a6fe0" providerId="ADAL" clId="{4CA8D7CF-D7B1-488E-9616-EB08585BE5A0}" dt="2022-07-21T15:29:29.117" v="38" actId="1076"/>
          <ac:spMkLst>
            <pc:docMk/>
            <pc:sldMk cId="3964088587" sldId="257"/>
            <ac:spMk id="12" creationId="{9A0E15E0-4B20-F5EF-AB27-7DEF6F6AD750}"/>
          </ac:spMkLst>
        </pc:spChg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12638679" sldId="260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580229931" sldId="261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410055551" sldId="262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95235143" sldId="264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841191819" sldId="265"/>
        </pc:sldMkLst>
      </pc:sldChg>
      <pc:sldChg chg="mod ord modShow">
        <pc:chgData name="Eric Fazzini" userId="cef965a1-0f05-4d43-8a61-638ef79a6fe0" providerId="ADAL" clId="{4CA8D7CF-D7B1-488E-9616-EB08585BE5A0}" dt="2022-07-21T16:11:19.245" v="983" actId="729"/>
        <pc:sldMkLst>
          <pc:docMk/>
          <pc:sldMk cId="2774544199" sldId="266"/>
        </pc:sldMkLst>
      </pc:sldChg>
      <pc:sldChg chg="mod ord modShow">
        <pc:chgData name="Eric Fazzini" userId="cef965a1-0f05-4d43-8a61-638ef79a6fe0" providerId="ADAL" clId="{4CA8D7CF-D7B1-488E-9616-EB08585BE5A0}" dt="2022-07-21T16:11:19.245" v="983" actId="729"/>
        <pc:sldMkLst>
          <pc:docMk/>
          <pc:sldMk cId="2263126699" sldId="267"/>
        </pc:sldMkLst>
      </pc:sldChg>
      <pc:sldChg chg="mod ord modShow">
        <pc:chgData name="Eric Fazzini" userId="cef965a1-0f05-4d43-8a61-638ef79a6fe0" providerId="ADAL" clId="{4CA8D7CF-D7B1-488E-9616-EB08585BE5A0}" dt="2022-07-21T16:11:19.245" v="983" actId="729"/>
        <pc:sldMkLst>
          <pc:docMk/>
          <pc:sldMk cId="595801501" sldId="269"/>
        </pc:sldMkLst>
      </pc:sldChg>
      <pc:sldChg chg="mod ord modShow">
        <pc:chgData name="Eric Fazzini" userId="cef965a1-0f05-4d43-8a61-638ef79a6fe0" providerId="ADAL" clId="{4CA8D7CF-D7B1-488E-9616-EB08585BE5A0}" dt="2022-07-21T16:11:19.245" v="983" actId="729"/>
        <pc:sldMkLst>
          <pc:docMk/>
          <pc:sldMk cId="4006642257" sldId="270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901148130" sldId="271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828896714" sldId="272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977827887" sldId="273"/>
        </pc:sldMkLst>
      </pc:sldChg>
      <pc:sldChg chg="del mod ord modShow">
        <pc:chgData name="Eric Fazzini" userId="cef965a1-0f05-4d43-8a61-638ef79a6fe0" providerId="ADAL" clId="{4CA8D7CF-D7B1-488E-9616-EB08585BE5A0}" dt="2022-07-21T16:48:36.176" v="1861" actId="2696"/>
        <pc:sldMkLst>
          <pc:docMk/>
          <pc:sldMk cId="1438462699" sldId="274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424560846" sldId="275"/>
        </pc:sldMkLst>
      </pc:sldChg>
      <pc:sldChg chg="mod modShow">
        <pc:chgData name="Eric Fazzini" userId="cef965a1-0f05-4d43-8a61-638ef79a6fe0" providerId="ADAL" clId="{4CA8D7CF-D7B1-488E-9616-EB08585BE5A0}" dt="2022-07-21T15:45:03.135" v="39" actId="729"/>
        <pc:sldMkLst>
          <pc:docMk/>
          <pc:sldMk cId="1833498061" sldId="276"/>
        </pc:sldMkLst>
      </pc:sldChg>
      <pc:sldChg chg="del ord">
        <pc:chgData name="Eric Fazzini" userId="cef965a1-0f05-4d43-8a61-638ef79a6fe0" providerId="ADAL" clId="{4CA8D7CF-D7B1-488E-9616-EB08585BE5A0}" dt="2022-07-21T16:01:08.131" v="672" actId="47"/>
        <pc:sldMkLst>
          <pc:docMk/>
          <pc:sldMk cId="1668801367" sldId="277"/>
        </pc:sldMkLst>
      </pc:sldChg>
      <pc:sldChg chg="modSp mod ord modShow">
        <pc:chgData name="Eric Fazzini" userId="cef965a1-0f05-4d43-8a61-638ef79a6fe0" providerId="ADAL" clId="{4CA8D7CF-D7B1-488E-9616-EB08585BE5A0}" dt="2022-07-21T16:21:30.497" v="1082" actId="14100"/>
        <pc:sldMkLst>
          <pc:docMk/>
          <pc:sldMk cId="1176039668" sldId="278"/>
        </pc:sldMkLst>
        <pc:picChg chg="mod">
          <ac:chgData name="Eric Fazzini" userId="cef965a1-0f05-4d43-8a61-638ef79a6fe0" providerId="ADAL" clId="{4CA8D7CF-D7B1-488E-9616-EB08585BE5A0}" dt="2022-07-21T16:21:30.497" v="1082" actId="14100"/>
          <ac:picMkLst>
            <pc:docMk/>
            <pc:sldMk cId="1176039668" sldId="278"/>
            <ac:picMk id="7" creationId="{6B7B7CF3-0468-E737-5CAF-8346719F86E3}"/>
          </ac:picMkLst>
        </pc:picChg>
      </pc:sldChg>
      <pc:sldChg chg="mod ord modShow">
        <pc:chgData name="Eric Fazzini" userId="cef965a1-0f05-4d43-8a61-638ef79a6fe0" providerId="ADAL" clId="{4CA8D7CF-D7B1-488E-9616-EB08585BE5A0}" dt="2022-07-21T16:11:19.245" v="983" actId="729"/>
        <pc:sldMkLst>
          <pc:docMk/>
          <pc:sldMk cId="846745921" sldId="279"/>
        </pc:sldMkLst>
      </pc:sldChg>
      <pc:sldChg chg="mod ord modShow">
        <pc:chgData name="Eric Fazzini" userId="cef965a1-0f05-4d43-8a61-638ef79a6fe0" providerId="ADAL" clId="{4CA8D7CF-D7B1-488E-9616-EB08585BE5A0}" dt="2022-07-21T16:11:19.245" v="983" actId="729"/>
        <pc:sldMkLst>
          <pc:docMk/>
          <pc:sldMk cId="2859521615" sldId="280"/>
        </pc:sldMkLst>
      </pc:sldChg>
      <pc:sldChg chg="modSp mod ord">
        <pc:chgData name="Eric Fazzini" userId="cef965a1-0f05-4d43-8a61-638ef79a6fe0" providerId="ADAL" clId="{4CA8D7CF-D7B1-488E-9616-EB08585BE5A0}" dt="2022-07-21T16:51:06.237" v="2028" actId="20577"/>
        <pc:sldMkLst>
          <pc:docMk/>
          <pc:sldMk cId="386761653" sldId="281"/>
        </pc:sldMkLst>
        <pc:spChg chg="mod">
          <ac:chgData name="Eric Fazzini" userId="cef965a1-0f05-4d43-8a61-638ef79a6fe0" providerId="ADAL" clId="{4CA8D7CF-D7B1-488E-9616-EB08585BE5A0}" dt="2022-07-21T16:51:06.237" v="2028" actId="20577"/>
          <ac:spMkLst>
            <pc:docMk/>
            <pc:sldMk cId="386761653" sldId="281"/>
            <ac:spMk id="12" creationId="{9A0E15E0-4B20-F5EF-AB27-7DEF6F6AD750}"/>
          </ac:spMkLst>
        </pc:spChg>
      </pc:sldChg>
      <pc:sldChg chg="add del">
        <pc:chgData name="Eric Fazzini" userId="cef965a1-0f05-4d43-8a61-638ef79a6fe0" providerId="ADAL" clId="{4CA8D7CF-D7B1-488E-9616-EB08585BE5A0}" dt="2022-07-21T16:04:49.128" v="807" actId="47"/>
        <pc:sldMkLst>
          <pc:docMk/>
          <pc:sldMk cId="148783161" sldId="282"/>
        </pc:sldMkLst>
      </pc:sldChg>
      <pc:sldChg chg="modSp add mod ord modShow">
        <pc:chgData name="Eric Fazzini" userId="cef965a1-0f05-4d43-8a61-638ef79a6fe0" providerId="ADAL" clId="{4CA8D7CF-D7B1-488E-9616-EB08585BE5A0}" dt="2022-07-21T17:17:34.677" v="2688" actId="20577"/>
        <pc:sldMkLst>
          <pc:docMk/>
          <pc:sldMk cId="157231542" sldId="283"/>
        </pc:sldMkLst>
        <pc:spChg chg="mod">
          <ac:chgData name="Eric Fazzini" userId="cef965a1-0f05-4d43-8a61-638ef79a6fe0" providerId="ADAL" clId="{4CA8D7CF-D7B1-488E-9616-EB08585BE5A0}" dt="2022-07-21T15:48:59.197" v="69" actId="20577"/>
          <ac:spMkLst>
            <pc:docMk/>
            <pc:sldMk cId="157231542" sldId="283"/>
            <ac:spMk id="2" creationId="{6ECD3760-FCFF-46AD-8F51-95F7AB0BF148}"/>
          </ac:spMkLst>
        </pc:spChg>
        <pc:spChg chg="mod">
          <ac:chgData name="Eric Fazzini" userId="cef965a1-0f05-4d43-8a61-638ef79a6fe0" providerId="ADAL" clId="{4CA8D7CF-D7B1-488E-9616-EB08585BE5A0}" dt="2022-07-21T15:59:53.948" v="671" actId="20577"/>
          <ac:spMkLst>
            <pc:docMk/>
            <pc:sldMk cId="157231542" sldId="283"/>
            <ac:spMk id="3" creationId="{C5DF93E9-CB68-45C4-B936-D01F038EA216}"/>
          </ac:spMkLst>
        </pc:spChg>
        <pc:spChg chg="mod">
          <ac:chgData name="Eric Fazzini" userId="cef965a1-0f05-4d43-8a61-638ef79a6fe0" providerId="ADAL" clId="{4CA8D7CF-D7B1-488E-9616-EB08585BE5A0}" dt="2022-07-21T17:17:34.677" v="2688" actId="20577"/>
          <ac:spMkLst>
            <pc:docMk/>
            <pc:sldMk cId="157231542" sldId="283"/>
            <ac:spMk id="6" creationId="{F79E3866-721E-48C7-BE2D-60AAD8D82E13}"/>
          </ac:spMkLst>
        </pc:spChg>
      </pc:sldChg>
      <pc:sldChg chg="modSp add mod">
        <pc:chgData name="Eric Fazzini" userId="cef965a1-0f05-4d43-8a61-638ef79a6fe0" providerId="ADAL" clId="{4CA8D7CF-D7B1-488E-9616-EB08585BE5A0}" dt="2022-07-21T17:18:23.270" v="2689" actId="20577"/>
        <pc:sldMkLst>
          <pc:docMk/>
          <pc:sldMk cId="4125372348" sldId="284"/>
        </pc:sldMkLst>
        <pc:spChg chg="mod">
          <ac:chgData name="Eric Fazzini" userId="cef965a1-0f05-4d43-8a61-638ef79a6fe0" providerId="ADAL" clId="{4CA8D7CF-D7B1-488E-9616-EB08585BE5A0}" dt="2022-07-21T16:16:23.683" v="1041" actId="20577"/>
          <ac:spMkLst>
            <pc:docMk/>
            <pc:sldMk cId="4125372348" sldId="284"/>
            <ac:spMk id="2" creationId="{6ECD3760-FCFF-46AD-8F51-95F7AB0BF148}"/>
          </ac:spMkLst>
        </pc:spChg>
        <pc:spChg chg="mod">
          <ac:chgData name="Eric Fazzini" userId="cef965a1-0f05-4d43-8a61-638ef79a6fe0" providerId="ADAL" clId="{4CA8D7CF-D7B1-488E-9616-EB08585BE5A0}" dt="2022-07-21T17:18:23.270" v="2689" actId="20577"/>
          <ac:spMkLst>
            <pc:docMk/>
            <pc:sldMk cId="4125372348" sldId="284"/>
            <ac:spMk id="3" creationId="{C5DF93E9-CB68-45C4-B936-D01F038EA216}"/>
          </ac:spMkLst>
        </pc:spChg>
        <pc:spChg chg="mod">
          <ac:chgData name="Eric Fazzini" userId="cef965a1-0f05-4d43-8a61-638ef79a6fe0" providerId="ADAL" clId="{4CA8D7CF-D7B1-488E-9616-EB08585BE5A0}" dt="2022-07-21T16:09:16.897" v="937" actId="6549"/>
          <ac:spMkLst>
            <pc:docMk/>
            <pc:sldMk cId="4125372348" sldId="284"/>
            <ac:spMk id="6" creationId="{F79E3866-721E-48C7-BE2D-60AAD8D82E13}"/>
          </ac:spMkLst>
        </pc:spChg>
      </pc:sldChg>
      <pc:sldChg chg="modSp add del mod">
        <pc:chgData name="Eric Fazzini" userId="cef965a1-0f05-4d43-8a61-638ef79a6fe0" providerId="ADAL" clId="{4CA8D7CF-D7B1-488E-9616-EB08585BE5A0}" dt="2022-07-21T16:03:48.234" v="771" actId="2890"/>
        <pc:sldMkLst>
          <pc:docMk/>
          <pc:sldMk cId="4221763218" sldId="284"/>
        </pc:sldMkLst>
        <pc:spChg chg="mod">
          <ac:chgData name="Eric Fazzini" userId="cef965a1-0f05-4d43-8a61-638ef79a6fe0" providerId="ADAL" clId="{4CA8D7CF-D7B1-488E-9616-EB08585BE5A0}" dt="2022-07-21T16:03:47.806" v="770" actId="20577"/>
          <ac:spMkLst>
            <pc:docMk/>
            <pc:sldMk cId="4221763218" sldId="284"/>
            <ac:spMk id="2" creationId="{6ECD3760-FCFF-46AD-8F51-95F7AB0BF148}"/>
          </ac:spMkLst>
        </pc:spChg>
      </pc:sldChg>
      <pc:sldChg chg="addSp delSp modSp add mod">
        <pc:chgData name="Eric Fazzini" userId="cef965a1-0f05-4d43-8a61-638ef79a6fe0" providerId="ADAL" clId="{4CA8D7CF-D7B1-488E-9616-EB08585BE5A0}" dt="2022-07-21T16:22:37.494" v="1118" actId="1076"/>
        <pc:sldMkLst>
          <pc:docMk/>
          <pc:sldMk cId="1001021974" sldId="285"/>
        </pc:sldMkLst>
        <pc:spChg chg="mod">
          <ac:chgData name="Eric Fazzini" userId="cef965a1-0f05-4d43-8a61-638ef79a6fe0" providerId="ADAL" clId="{4CA8D7CF-D7B1-488E-9616-EB08585BE5A0}" dt="2022-07-21T16:21:48.058" v="1107" actId="5793"/>
          <ac:spMkLst>
            <pc:docMk/>
            <pc:sldMk cId="1001021974" sldId="285"/>
            <ac:spMk id="2" creationId="{6ECD3760-FCFF-46AD-8F51-95F7AB0BF148}"/>
          </ac:spMkLst>
        </pc:spChg>
        <pc:spChg chg="del mod">
          <ac:chgData name="Eric Fazzini" userId="cef965a1-0f05-4d43-8a61-638ef79a6fe0" providerId="ADAL" clId="{4CA8D7CF-D7B1-488E-9616-EB08585BE5A0}" dt="2022-07-21T16:21:38.930" v="1083" actId="478"/>
          <ac:spMkLst>
            <pc:docMk/>
            <pc:sldMk cId="1001021974" sldId="285"/>
            <ac:spMk id="3" creationId="{C5DF93E9-CB68-45C4-B936-D01F038EA216}"/>
          </ac:spMkLst>
        </pc:spChg>
        <pc:spChg chg="del mod">
          <ac:chgData name="Eric Fazzini" userId="cef965a1-0f05-4d43-8a61-638ef79a6fe0" providerId="ADAL" clId="{4CA8D7CF-D7B1-488E-9616-EB08585BE5A0}" dt="2022-07-21T16:21:40.531" v="1084" actId="478"/>
          <ac:spMkLst>
            <pc:docMk/>
            <pc:sldMk cId="1001021974" sldId="285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4CA8D7CF-D7B1-488E-9616-EB08585BE5A0}" dt="2022-07-21T16:21:42.442" v="1085" actId="478"/>
          <ac:spMkLst>
            <pc:docMk/>
            <pc:sldMk cId="1001021974" sldId="285"/>
            <ac:spMk id="7" creationId="{1B3A485C-4880-3886-92DC-2B8074160E69}"/>
          </ac:spMkLst>
        </pc:spChg>
        <pc:picChg chg="add mod">
          <ac:chgData name="Eric Fazzini" userId="cef965a1-0f05-4d43-8a61-638ef79a6fe0" providerId="ADAL" clId="{4CA8D7CF-D7B1-488E-9616-EB08585BE5A0}" dt="2022-07-21T16:22:37.494" v="1118" actId="1076"/>
          <ac:picMkLst>
            <pc:docMk/>
            <pc:sldMk cId="1001021974" sldId="285"/>
            <ac:picMk id="9" creationId="{ED71DAC8-2176-AFB7-8101-EF4114D13777}"/>
          </ac:picMkLst>
        </pc:picChg>
      </pc:sldChg>
      <pc:sldChg chg="add del">
        <pc:chgData name="Eric Fazzini" userId="cef965a1-0f05-4d43-8a61-638ef79a6fe0" providerId="ADAL" clId="{4CA8D7CF-D7B1-488E-9616-EB08585BE5A0}" dt="2022-07-21T16:03:43.188" v="761" actId="2890"/>
        <pc:sldMkLst>
          <pc:docMk/>
          <pc:sldMk cId="1415389726" sldId="285"/>
        </pc:sldMkLst>
      </pc:sldChg>
      <pc:sldChg chg="addSp delSp modSp add mod">
        <pc:chgData name="Eric Fazzini" userId="cef965a1-0f05-4d43-8a61-638ef79a6fe0" providerId="ADAL" clId="{4CA8D7CF-D7B1-488E-9616-EB08585BE5A0}" dt="2022-07-21T16:26:06.728" v="1189" actId="1076"/>
        <pc:sldMkLst>
          <pc:docMk/>
          <pc:sldMk cId="3799775767" sldId="286"/>
        </pc:sldMkLst>
        <pc:spChg chg="mod">
          <ac:chgData name="Eric Fazzini" userId="cef965a1-0f05-4d43-8a61-638ef79a6fe0" providerId="ADAL" clId="{4CA8D7CF-D7B1-488E-9616-EB08585BE5A0}" dt="2022-07-21T16:24:25.257" v="1158" actId="20577"/>
          <ac:spMkLst>
            <pc:docMk/>
            <pc:sldMk cId="3799775767" sldId="286"/>
            <ac:spMk id="2" creationId="{6ECD3760-FCFF-46AD-8F51-95F7AB0BF148}"/>
          </ac:spMkLst>
        </pc:spChg>
        <pc:spChg chg="del mod">
          <ac:chgData name="Eric Fazzini" userId="cef965a1-0f05-4d43-8a61-638ef79a6fe0" providerId="ADAL" clId="{4CA8D7CF-D7B1-488E-9616-EB08585BE5A0}" dt="2022-07-21T16:25:03.084" v="1159" actId="478"/>
          <ac:spMkLst>
            <pc:docMk/>
            <pc:sldMk cId="3799775767" sldId="286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4CA8D7CF-D7B1-488E-9616-EB08585BE5A0}" dt="2022-07-21T16:26:03.489" v="1181" actId="478"/>
          <ac:spMkLst>
            <pc:docMk/>
            <pc:sldMk cId="3799775767" sldId="286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4CA8D7CF-D7B1-488E-9616-EB08585BE5A0}" dt="2022-07-21T16:26:03.696" v="1182" actId="478"/>
          <ac:spMkLst>
            <pc:docMk/>
            <pc:sldMk cId="3799775767" sldId="286"/>
            <ac:spMk id="7" creationId="{426C94DA-F233-591B-CCE9-A399CCCEB6DA}"/>
          </ac:spMkLst>
        </pc:spChg>
        <pc:picChg chg="add mod">
          <ac:chgData name="Eric Fazzini" userId="cef965a1-0f05-4d43-8a61-638ef79a6fe0" providerId="ADAL" clId="{4CA8D7CF-D7B1-488E-9616-EB08585BE5A0}" dt="2022-07-21T16:26:06.728" v="1189" actId="1076"/>
          <ac:picMkLst>
            <pc:docMk/>
            <pc:sldMk cId="3799775767" sldId="286"/>
            <ac:picMk id="9" creationId="{A210498B-6F16-7448-A681-E8E511DAADCB}"/>
          </ac:picMkLst>
        </pc:picChg>
      </pc:sldChg>
      <pc:sldChg chg="addSp delSp modSp add mod">
        <pc:chgData name="Eric Fazzini" userId="cef965a1-0f05-4d43-8a61-638ef79a6fe0" providerId="ADAL" clId="{4CA8D7CF-D7B1-488E-9616-EB08585BE5A0}" dt="2022-07-21T16:41:20.254" v="1718" actId="1076"/>
        <pc:sldMkLst>
          <pc:docMk/>
          <pc:sldMk cId="806099548" sldId="287"/>
        </pc:sldMkLst>
        <pc:spChg chg="mod">
          <ac:chgData name="Eric Fazzini" userId="cef965a1-0f05-4d43-8a61-638ef79a6fe0" providerId="ADAL" clId="{4CA8D7CF-D7B1-488E-9616-EB08585BE5A0}" dt="2022-07-21T16:05:33.042" v="864" actId="20577"/>
          <ac:spMkLst>
            <pc:docMk/>
            <pc:sldMk cId="806099548" sldId="287"/>
            <ac:spMk id="2" creationId="{6ECD3760-FCFF-46AD-8F51-95F7AB0BF148}"/>
          </ac:spMkLst>
        </pc:spChg>
        <pc:spChg chg="del mod">
          <ac:chgData name="Eric Fazzini" userId="cef965a1-0f05-4d43-8a61-638ef79a6fe0" providerId="ADAL" clId="{4CA8D7CF-D7B1-488E-9616-EB08585BE5A0}" dt="2022-07-21T16:40:06.179" v="1709" actId="478"/>
          <ac:spMkLst>
            <pc:docMk/>
            <pc:sldMk cId="806099548" sldId="287"/>
            <ac:spMk id="3" creationId="{C5DF93E9-CB68-45C4-B936-D01F038EA216}"/>
          </ac:spMkLst>
        </pc:spChg>
        <pc:spChg chg="mod">
          <ac:chgData name="Eric Fazzini" userId="cef965a1-0f05-4d43-8a61-638ef79a6fe0" providerId="ADAL" clId="{4CA8D7CF-D7B1-488E-9616-EB08585BE5A0}" dt="2022-07-21T16:10:10.778" v="946" actId="6549"/>
          <ac:spMkLst>
            <pc:docMk/>
            <pc:sldMk cId="806099548" sldId="287"/>
            <ac:spMk id="6" creationId="{F79E3866-721E-48C7-BE2D-60AAD8D82E13}"/>
          </ac:spMkLst>
        </pc:spChg>
        <pc:picChg chg="add del mod">
          <ac:chgData name="Eric Fazzini" userId="cef965a1-0f05-4d43-8a61-638ef79a6fe0" providerId="ADAL" clId="{4CA8D7CF-D7B1-488E-9616-EB08585BE5A0}" dt="2022-07-21T16:41:05.513" v="1713" actId="478"/>
          <ac:picMkLst>
            <pc:docMk/>
            <pc:sldMk cId="806099548" sldId="287"/>
            <ac:picMk id="7" creationId="{4985C5C2-E35B-ED16-5878-84F5CBDDDA14}"/>
          </ac:picMkLst>
        </pc:picChg>
        <pc:picChg chg="add mod">
          <ac:chgData name="Eric Fazzini" userId="cef965a1-0f05-4d43-8a61-638ef79a6fe0" providerId="ADAL" clId="{4CA8D7CF-D7B1-488E-9616-EB08585BE5A0}" dt="2022-07-21T16:41:20.254" v="1718" actId="1076"/>
          <ac:picMkLst>
            <pc:docMk/>
            <pc:sldMk cId="806099548" sldId="287"/>
            <ac:picMk id="10" creationId="{388B7166-2B3E-6F1A-5562-18C3D012C83A}"/>
          </ac:picMkLst>
        </pc:picChg>
      </pc:sldChg>
      <pc:sldChg chg="addSp delSp modSp add mod">
        <pc:chgData name="Eric Fazzini" userId="cef965a1-0f05-4d43-8a61-638ef79a6fe0" providerId="ADAL" clId="{4CA8D7CF-D7B1-488E-9616-EB08585BE5A0}" dt="2022-07-21T16:42:44.424" v="1725" actId="1076"/>
        <pc:sldMkLst>
          <pc:docMk/>
          <pc:sldMk cId="4007604425" sldId="288"/>
        </pc:sldMkLst>
        <pc:spChg chg="mod">
          <ac:chgData name="Eric Fazzini" userId="cef965a1-0f05-4d43-8a61-638ef79a6fe0" providerId="ADAL" clId="{4CA8D7CF-D7B1-488E-9616-EB08585BE5A0}" dt="2022-07-21T16:05:48.651" v="885" actId="20577"/>
          <ac:spMkLst>
            <pc:docMk/>
            <pc:sldMk cId="4007604425" sldId="288"/>
            <ac:spMk id="2" creationId="{6ECD3760-FCFF-46AD-8F51-95F7AB0BF148}"/>
          </ac:spMkLst>
        </pc:spChg>
        <pc:spChg chg="del mod">
          <ac:chgData name="Eric Fazzini" userId="cef965a1-0f05-4d43-8a61-638ef79a6fe0" providerId="ADAL" clId="{4CA8D7CF-D7B1-488E-9616-EB08585BE5A0}" dt="2022-07-21T16:42:25.188" v="1719" actId="478"/>
          <ac:spMkLst>
            <pc:docMk/>
            <pc:sldMk cId="4007604425" sldId="288"/>
            <ac:spMk id="3" creationId="{C5DF93E9-CB68-45C4-B936-D01F038EA216}"/>
          </ac:spMkLst>
        </pc:spChg>
        <pc:spChg chg="del mod">
          <ac:chgData name="Eric Fazzini" userId="cef965a1-0f05-4d43-8a61-638ef79a6fe0" providerId="ADAL" clId="{4CA8D7CF-D7B1-488E-9616-EB08585BE5A0}" dt="2022-07-21T16:42:26.309" v="1720" actId="478"/>
          <ac:spMkLst>
            <pc:docMk/>
            <pc:sldMk cId="4007604425" sldId="288"/>
            <ac:spMk id="6" creationId="{F79E3866-721E-48C7-BE2D-60AAD8D82E13}"/>
          </ac:spMkLst>
        </pc:spChg>
        <pc:picChg chg="add mod">
          <ac:chgData name="Eric Fazzini" userId="cef965a1-0f05-4d43-8a61-638ef79a6fe0" providerId="ADAL" clId="{4CA8D7CF-D7B1-488E-9616-EB08585BE5A0}" dt="2022-07-21T16:42:44.424" v="1725" actId="1076"/>
          <ac:picMkLst>
            <pc:docMk/>
            <pc:sldMk cId="4007604425" sldId="288"/>
            <ac:picMk id="7" creationId="{384700E2-1A17-08B3-1CC3-74BB073BB5C1}"/>
          </ac:picMkLst>
        </pc:picChg>
      </pc:sldChg>
      <pc:sldChg chg="addSp modSp add mod ord">
        <pc:chgData name="Eric Fazzini" userId="cef965a1-0f05-4d43-8a61-638ef79a6fe0" providerId="ADAL" clId="{4CA8D7CF-D7B1-488E-9616-EB08585BE5A0}" dt="2022-07-21T17:24:00.795" v="2702" actId="20577"/>
        <pc:sldMkLst>
          <pc:docMk/>
          <pc:sldMk cId="1991198601" sldId="289"/>
        </pc:sldMkLst>
        <pc:spChg chg="mod">
          <ac:chgData name="Eric Fazzini" userId="cef965a1-0f05-4d43-8a61-638ef79a6fe0" providerId="ADAL" clId="{4CA8D7CF-D7B1-488E-9616-EB08585BE5A0}" dt="2022-07-21T16:10:48.987" v="978" actId="20577"/>
          <ac:spMkLst>
            <pc:docMk/>
            <pc:sldMk cId="1991198601" sldId="289"/>
            <ac:spMk id="2" creationId="{6ECD3760-FCFF-46AD-8F51-95F7AB0BF148}"/>
          </ac:spMkLst>
        </pc:spChg>
        <pc:spChg chg="mod">
          <ac:chgData name="Eric Fazzini" userId="cef965a1-0f05-4d43-8a61-638ef79a6fe0" providerId="ADAL" clId="{4CA8D7CF-D7B1-488E-9616-EB08585BE5A0}" dt="2022-07-21T17:23:31.081" v="2696" actId="20577"/>
          <ac:spMkLst>
            <pc:docMk/>
            <pc:sldMk cId="1991198601" sldId="289"/>
            <ac:spMk id="3" creationId="{C5DF93E9-CB68-45C4-B936-D01F038EA216}"/>
          </ac:spMkLst>
        </pc:spChg>
        <pc:spChg chg="mod">
          <ac:chgData name="Eric Fazzini" userId="cef965a1-0f05-4d43-8a61-638ef79a6fe0" providerId="ADAL" clId="{4CA8D7CF-D7B1-488E-9616-EB08585BE5A0}" dt="2022-07-21T16:48:22.845" v="1860"/>
          <ac:spMkLst>
            <pc:docMk/>
            <pc:sldMk cId="1991198601" sldId="289"/>
            <ac:spMk id="6" creationId="{F79E3866-721E-48C7-BE2D-60AAD8D82E13}"/>
          </ac:spMkLst>
        </pc:spChg>
        <pc:spChg chg="add mod">
          <ac:chgData name="Eric Fazzini" userId="cef965a1-0f05-4d43-8a61-638ef79a6fe0" providerId="ADAL" clId="{4CA8D7CF-D7B1-488E-9616-EB08585BE5A0}" dt="2022-07-21T17:24:00.795" v="2702" actId="20577"/>
          <ac:spMkLst>
            <pc:docMk/>
            <pc:sldMk cId="1991198601" sldId="289"/>
            <ac:spMk id="7" creationId="{5EFA8A54-9263-9683-1A33-9E12D5C41F1A}"/>
          </ac:spMkLst>
        </pc:spChg>
      </pc:sldChg>
      <pc:sldChg chg="modSp add mod">
        <pc:chgData name="Eric Fazzini" userId="cef965a1-0f05-4d43-8a61-638ef79a6fe0" providerId="ADAL" clId="{4CA8D7CF-D7B1-488E-9616-EB08585BE5A0}" dt="2022-07-21T16:19:01.200" v="1062" actId="6549"/>
        <pc:sldMkLst>
          <pc:docMk/>
          <pc:sldMk cId="2809107408" sldId="290"/>
        </pc:sldMkLst>
        <pc:spChg chg="mod">
          <ac:chgData name="Eric Fazzini" userId="cef965a1-0f05-4d43-8a61-638ef79a6fe0" providerId="ADAL" clId="{4CA8D7CF-D7B1-488E-9616-EB08585BE5A0}" dt="2022-07-21T16:16:31.965" v="1045" actId="20577"/>
          <ac:spMkLst>
            <pc:docMk/>
            <pc:sldMk cId="2809107408" sldId="290"/>
            <ac:spMk id="2" creationId="{6ECD3760-FCFF-46AD-8F51-95F7AB0BF148}"/>
          </ac:spMkLst>
        </pc:spChg>
        <pc:spChg chg="mod">
          <ac:chgData name="Eric Fazzini" userId="cef965a1-0f05-4d43-8a61-638ef79a6fe0" providerId="ADAL" clId="{4CA8D7CF-D7B1-488E-9616-EB08585BE5A0}" dt="2022-07-21T16:19:01.200" v="1062" actId="6549"/>
          <ac:spMkLst>
            <pc:docMk/>
            <pc:sldMk cId="2809107408" sldId="290"/>
            <ac:spMk id="3" creationId="{C5DF93E9-CB68-45C4-B936-D01F038EA216}"/>
          </ac:spMkLst>
        </pc:spChg>
      </pc:sldChg>
      <pc:sldChg chg="addSp modSp add mod">
        <pc:chgData name="Eric Fazzini" userId="cef965a1-0f05-4d43-8a61-638ef79a6fe0" providerId="ADAL" clId="{4CA8D7CF-D7B1-488E-9616-EB08585BE5A0}" dt="2022-07-21T16:23:26.503" v="1122" actId="1076"/>
        <pc:sldMkLst>
          <pc:docMk/>
          <pc:sldMk cId="934959288" sldId="291"/>
        </pc:sldMkLst>
        <pc:spChg chg="mod">
          <ac:chgData name="Eric Fazzini" userId="cef965a1-0f05-4d43-8a61-638ef79a6fe0" providerId="ADAL" clId="{4CA8D7CF-D7B1-488E-9616-EB08585BE5A0}" dt="2022-07-21T16:21:57.190" v="1114" actId="20577"/>
          <ac:spMkLst>
            <pc:docMk/>
            <pc:sldMk cId="934959288" sldId="291"/>
            <ac:spMk id="2" creationId="{6ECD3760-FCFF-46AD-8F51-95F7AB0BF148}"/>
          </ac:spMkLst>
        </pc:spChg>
        <pc:picChg chg="add mod">
          <ac:chgData name="Eric Fazzini" userId="cef965a1-0f05-4d43-8a61-638ef79a6fe0" providerId="ADAL" clId="{4CA8D7CF-D7B1-488E-9616-EB08585BE5A0}" dt="2022-07-21T16:23:26.503" v="1122" actId="1076"/>
          <ac:picMkLst>
            <pc:docMk/>
            <pc:sldMk cId="934959288" sldId="291"/>
            <ac:picMk id="6" creationId="{5EE85E81-9992-BD90-AD58-8F1092151F23}"/>
          </ac:picMkLst>
        </pc:picChg>
      </pc:sldChg>
      <pc:sldChg chg="addSp delSp modSp add mod ord">
        <pc:chgData name="Eric Fazzini" userId="cef965a1-0f05-4d43-8a61-638ef79a6fe0" providerId="ADAL" clId="{4CA8D7CF-D7B1-488E-9616-EB08585BE5A0}" dt="2022-07-21T16:43:36.102" v="1729" actId="20577"/>
        <pc:sldMkLst>
          <pc:docMk/>
          <pc:sldMk cId="3931054887" sldId="292"/>
        </pc:sldMkLst>
        <pc:spChg chg="mod">
          <ac:chgData name="Eric Fazzini" userId="cef965a1-0f05-4d43-8a61-638ef79a6fe0" providerId="ADAL" clId="{4CA8D7CF-D7B1-488E-9616-EB08585BE5A0}" dt="2022-07-21T16:26:41.110" v="1193"/>
          <ac:spMkLst>
            <pc:docMk/>
            <pc:sldMk cId="3931054887" sldId="292"/>
            <ac:spMk id="2" creationId="{6ECD3760-FCFF-46AD-8F51-95F7AB0BF148}"/>
          </ac:spMkLst>
        </pc:spChg>
        <pc:spChg chg="mod">
          <ac:chgData name="Eric Fazzini" userId="cef965a1-0f05-4d43-8a61-638ef79a6fe0" providerId="ADAL" clId="{4CA8D7CF-D7B1-488E-9616-EB08585BE5A0}" dt="2022-07-21T16:43:36.102" v="1729" actId="20577"/>
          <ac:spMkLst>
            <pc:docMk/>
            <pc:sldMk cId="3931054887" sldId="292"/>
            <ac:spMk id="3" creationId="{C5DF93E9-CB68-45C4-B936-D01F038EA216}"/>
          </ac:spMkLst>
        </pc:spChg>
        <pc:spChg chg="del">
          <ac:chgData name="Eric Fazzini" userId="cef965a1-0f05-4d43-8a61-638ef79a6fe0" providerId="ADAL" clId="{4CA8D7CF-D7B1-488E-9616-EB08585BE5A0}" dt="2022-07-21T16:38:21.202" v="1705" actId="478"/>
          <ac:spMkLst>
            <pc:docMk/>
            <pc:sldMk cId="3931054887" sldId="292"/>
            <ac:spMk id="6" creationId="{F79E3866-721E-48C7-BE2D-60AAD8D82E13}"/>
          </ac:spMkLst>
        </pc:spChg>
        <pc:picChg chg="add mod">
          <ac:chgData name="Eric Fazzini" userId="cef965a1-0f05-4d43-8a61-638ef79a6fe0" providerId="ADAL" clId="{4CA8D7CF-D7B1-488E-9616-EB08585BE5A0}" dt="2022-07-21T16:38:39.718" v="1708" actId="1076"/>
          <ac:picMkLst>
            <pc:docMk/>
            <pc:sldMk cId="3931054887" sldId="292"/>
            <ac:picMk id="7" creationId="{012118A3-0E06-E9A9-5861-D3725CCC8868}"/>
          </ac:picMkLst>
        </pc:picChg>
      </pc:sldChg>
      <pc:sldChg chg="add">
        <pc:chgData name="Eric Fazzini" userId="cef965a1-0f05-4d43-8a61-638ef79a6fe0" providerId="ADAL" clId="{4CA8D7CF-D7B1-488E-9616-EB08585BE5A0}" dt="2022-07-21T16:46:24.981" v="1833" actId="2890"/>
        <pc:sldMkLst>
          <pc:docMk/>
          <pc:sldMk cId="1185356098" sldId="293"/>
        </pc:sldMkLst>
      </pc:sldChg>
      <pc:sldChg chg="addSp delSp modSp add mod">
        <pc:chgData name="Eric Fazzini" userId="cef965a1-0f05-4d43-8a61-638ef79a6fe0" providerId="ADAL" clId="{4CA8D7CF-D7B1-488E-9616-EB08585BE5A0}" dt="2022-07-21T17:12:27.322" v="2681" actId="20577"/>
        <pc:sldMkLst>
          <pc:docMk/>
          <pc:sldMk cId="861862274" sldId="294"/>
        </pc:sldMkLst>
        <pc:spChg chg="mod">
          <ac:chgData name="Eric Fazzini" userId="cef965a1-0f05-4d43-8a61-638ef79a6fe0" providerId="ADAL" clId="{4CA8D7CF-D7B1-488E-9616-EB08585BE5A0}" dt="2022-07-21T16:52:56.611" v="2030" actId="20577"/>
          <ac:spMkLst>
            <pc:docMk/>
            <pc:sldMk cId="861862274" sldId="294"/>
            <ac:spMk id="2" creationId="{6ECD3760-FCFF-46AD-8F51-95F7AB0BF148}"/>
          </ac:spMkLst>
        </pc:spChg>
        <pc:spChg chg="del">
          <ac:chgData name="Eric Fazzini" userId="cef965a1-0f05-4d43-8a61-638ef79a6fe0" providerId="ADAL" clId="{4CA8D7CF-D7B1-488E-9616-EB08585BE5A0}" dt="2022-07-21T16:53:04.433" v="2032" actId="478"/>
          <ac:spMkLst>
            <pc:docMk/>
            <pc:sldMk cId="861862274" sldId="294"/>
            <ac:spMk id="3" creationId="{C5DF93E9-CB68-45C4-B936-D01F038EA216}"/>
          </ac:spMkLst>
        </pc:spChg>
        <pc:spChg chg="mod">
          <ac:chgData name="Eric Fazzini" userId="cef965a1-0f05-4d43-8a61-638ef79a6fe0" providerId="ADAL" clId="{4CA8D7CF-D7B1-488E-9616-EB08585BE5A0}" dt="2022-07-21T17:11:54.554" v="2629" actId="20577"/>
          <ac:spMkLst>
            <pc:docMk/>
            <pc:sldMk cId="861862274" sldId="294"/>
            <ac:spMk id="6" creationId="{F79E3866-721E-48C7-BE2D-60AAD8D82E13}"/>
          </ac:spMkLst>
        </pc:spChg>
        <pc:spChg chg="mod">
          <ac:chgData name="Eric Fazzini" userId="cef965a1-0f05-4d43-8a61-638ef79a6fe0" providerId="ADAL" clId="{4CA8D7CF-D7B1-488E-9616-EB08585BE5A0}" dt="2022-07-21T17:12:27.322" v="2681" actId="20577"/>
          <ac:spMkLst>
            <pc:docMk/>
            <pc:sldMk cId="861862274" sldId="294"/>
            <ac:spMk id="7" creationId="{5EFA8A54-9263-9683-1A33-9E12D5C41F1A}"/>
          </ac:spMkLst>
        </pc:spChg>
        <pc:spChg chg="add del mod">
          <ac:chgData name="Eric Fazzini" userId="cef965a1-0f05-4d43-8a61-638ef79a6fe0" providerId="ADAL" clId="{4CA8D7CF-D7B1-488E-9616-EB08585BE5A0}" dt="2022-07-21T16:53:11.155" v="2034" actId="478"/>
          <ac:spMkLst>
            <pc:docMk/>
            <pc:sldMk cId="861862274" sldId="294"/>
            <ac:spMk id="9" creationId="{75F714D3-7091-D1BB-DCD1-A781E5A44FC0}"/>
          </ac:spMkLst>
        </pc:spChg>
      </pc:sldChg>
      <pc:sldChg chg="modSp add del mod">
        <pc:chgData name="Eric Fazzini" userId="cef965a1-0f05-4d43-8a61-638ef79a6fe0" providerId="ADAL" clId="{4CA8D7CF-D7B1-488E-9616-EB08585BE5A0}" dt="2022-07-21T17:09:40.751" v="2439" actId="47"/>
        <pc:sldMkLst>
          <pc:docMk/>
          <pc:sldMk cId="3733218871" sldId="295"/>
        </pc:sldMkLst>
        <pc:spChg chg="mod">
          <ac:chgData name="Eric Fazzini" userId="cef965a1-0f05-4d43-8a61-638ef79a6fe0" providerId="ADAL" clId="{4CA8D7CF-D7B1-488E-9616-EB08585BE5A0}" dt="2022-07-21T17:09:31.689" v="2438" actId="20577"/>
          <ac:spMkLst>
            <pc:docMk/>
            <pc:sldMk cId="3733218871" sldId="295"/>
            <ac:spMk id="7" creationId="{5EFA8A54-9263-9683-1A33-9E12D5C41F1A}"/>
          </ac:spMkLst>
        </pc:spChg>
      </pc:sldChg>
    </pc:docChg>
  </pc:docChgLst>
  <pc:docChgLst>
    <pc:chgData name="Eric Fazzini" userId="cef965a1-0f05-4d43-8a61-638ef79a6fe0" providerId="ADAL" clId="{5AC71A27-E8C7-4C37-A93F-4BE42B31D1CD}"/>
    <pc:docChg chg="modSld">
      <pc:chgData name="Eric Fazzini" userId="cef965a1-0f05-4d43-8a61-638ef79a6fe0" providerId="ADAL" clId="{5AC71A27-E8C7-4C37-A93F-4BE42B31D1CD}" dt="2023-07-06T16:26:19.412" v="17" actId="20577"/>
      <pc:docMkLst>
        <pc:docMk/>
      </pc:docMkLst>
      <pc:sldChg chg="modSp mod">
        <pc:chgData name="Eric Fazzini" userId="cef965a1-0f05-4d43-8a61-638ef79a6fe0" providerId="ADAL" clId="{5AC71A27-E8C7-4C37-A93F-4BE42B31D1CD}" dt="2023-07-06T16:26:19.412" v="17" actId="20577"/>
        <pc:sldMkLst>
          <pc:docMk/>
          <pc:sldMk cId="922763215" sldId="321"/>
        </pc:sldMkLst>
        <pc:spChg chg="mod">
          <ac:chgData name="Eric Fazzini" userId="cef965a1-0f05-4d43-8a61-638ef79a6fe0" providerId="ADAL" clId="{5AC71A27-E8C7-4C37-A93F-4BE42B31D1CD}" dt="2023-07-06T16:26:19.412" v="17" actId="20577"/>
          <ac:spMkLst>
            <pc:docMk/>
            <pc:sldMk cId="922763215" sldId="321"/>
            <ac:spMk id="6" creationId="{F79E3866-721E-48C7-BE2D-60AAD8D82E13}"/>
          </ac:spMkLst>
        </pc:spChg>
      </pc:sldChg>
      <pc:sldChg chg="addSp modSp mod">
        <pc:chgData name="Eric Fazzini" userId="cef965a1-0f05-4d43-8a61-638ef79a6fe0" providerId="ADAL" clId="{5AC71A27-E8C7-4C37-A93F-4BE42B31D1CD}" dt="2023-07-06T16:02:14.085" v="12" actId="207"/>
        <pc:sldMkLst>
          <pc:docMk/>
          <pc:sldMk cId="1002877799" sldId="326"/>
        </pc:sldMkLst>
        <pc:spChg chg="add mod">
          <ac:chgData name="Eric Fazzini" userId="cef965a1-0f05-4d43-8a61-638ef79a6fe0" providerId="ADAL" clId="{5AC71A27-E8C7-4C37-A93F-4BE42B31D1CD}" dt="2023-07-06T16:02:14.085" v="12" actId="207"/>
          <ac:spMkLst>
            <pc:docMk/>
            <pc:sldMk cId="1002877799" sldId="326"/>
            <ac:spMk id="3" creationId="{7D21F516-E8A9-6DB5-047B-4F498325D6B5}"/>
          </ac:spMkLst>
        </pc:spChg>
      </pc:sldChg>
    </pc:docChg>
  </pc:docChgLst>
  <pc:docChgLst>
    <pc:chgData name="Eric Fazzini" userId="cef965a1-0f05-4d43-8a61-638ef79a6fe0" providerId="ADAL" clId="{F6B79E01-8633-48B2-B52E-EE88E2222E01}"/>
    <pc:docChg chg="undo redo custSel addSld delSld modSld sldOrd">
      <pc:chgData name="Eric Fazzini" userId="cef965a1-0f05-4d43-8a61-638ef79a6fe0" providerId="ADAL" clId="{F6B79E01-8633-48B2-B52E-EE88E2222E01}" dt="2023-04-20T03:14:37.707" v="9511" actId="14100"/>
      <pc:docMkLst>
        <pc:docMk/>
      </pc:docMkLst>
      <pc:sldChg chg="modSp add del mod ord">
        <pc:chgData name="Eric Fazzini" userId="cef965a1-0f05-4d43-8a61-638ef79a6fe0" providerId="ADAL" clId="{F6B79E01-8633-48B2-B52E-EE88E2222E01}" dt="2023-04-19T18:33:30.676" v="36" actId="2696"/>
        <pc:sldMkLst>
          <pc:docMk/>
          <pc:sldMk cId="3964088587" sldId="257"/>
        </pc:sldMkLst>
        <pc:spChg chg="mod">
          <ac:chgData name="Eric Fazzini" userId="cef965a1-0f05-4d43-8a61-638ef79a6fe0" providerId="ADAL" clId="{F6B79E01-8633-48B2-B52E-EE88E2222E01}" dt="2023-04-19T18:30:38.682" v="34" actId="27636"/>
          <ac:spMkLst>
            <pc:docMk/>
            <pc:sldMk cId="3964088587" sldId="257"/>
            <ac:spMk id="11" creationId="{F1BDFC0A-0511-61BA-64F5-E15215461065}"/>
          </ac:spMkLst>
        </pc:spChg>
        <pc:spChg chg="mod">
          <ac:chgData name="Eric Fazzini" userId="cef965a1-0f05-4d43-8a61-638ef79a6fe0" providerId="ADAL" clId="{F6B79E01-8633-48B2-B52E-EE88E2222E01}" dt="2023-04-19T18:30:41.657" v="35" actId="1076"/>
          <ac:spMkLst>
            <pc:docMk/>
            <pc:sldMk cId="3964088587" sldId="257"/>
            <ac:spMk id="12" creationId="{9A0E15E0-4B20-F5EF-AB27-7DEF6F6AD750}"/>
          </ac:spMkLst>
        </pc:spChg>
      </pc:sldChg>
      <pc:sldChg chg="modSp add del mod ord">
        <pc:chgData name="Eric Fazzini" userId="cef965a1-0f05-4d43-8a61-638ef79a6fe0" providerId="ADAL" clId="{F6B79E01-8633-48B2-B52E-EE88E2222E01}" dt="2023-04-20T02:47:28.851" v="8638" actId="47"/>
        <pc:sldMkLst>
          <pc:docMk/>
          <pc:sldMk cId="386761653" sldId="281"/>
        </pc:sldMkLst>
        <pc:spChg chg="mod">
          <ac:chgData name="Eric Fazzini" userId="cef965a1-0f05-4d43-8a61-638ef79a6fe0" providerId="ADAL" clId="{F6B79E01-8633-48B2-B52E-EE88E2222E01}" dt="2023-04-20T02:46:39.652" v="8624" actId="1076"/>
          <ac:spMkLst>
            <pc:docMk/>
            <pc:sldMk cId="386761653" sldId="281"/>
            <ac:spMk id="11" creationId="{F1BDFC0A-0511-61BA-64F5-E15215461065}"/>
          </ac:spMkLst>
        </pc:spChg>
        <pc:spChg chg="mod">
          <ac:chgData name="Eric Fazzini" userId="cef965a1-0f05-4d43-8a61-638ef79a6fe0" providerId="ADAL" clId="{F6B79E01-8633-48B2-B52E-EE88E2222E01}" dt="2023-04-20T02:46:34.261" v="8623" actId="1076"/>
          <ac:spMkLst>
            <pc:docMk/>
            <pc:sldMk cId="386761653" sldId="281"/>
            <ac:spMk id="12" creationId="{9A0E15E0-4B20-F5EF-AB27-7DEF6F6AD750}"/>
          </ac:spMkLst>
        </pc:spChg>
      </pc:sldChg>
      <pc:sldChg chg="addSp delSp modSp mod ord">
        <pc:chgData name="Eric Fazzini" userId="cef965a1-0f05-4d43-8a61-638ef79a6fe0" providerId="ADAL" clId="{F6B79E01-8633-48B2-B52E-EE88E2222E01}" dt="2023-04-19T21:27:58.074" v="3093" actId="20577"/>
        <pc:sldMkLst>
          <pc:docMk/>
          <pc:sldMk cId="1197238392" sldId="291"/>
        </pc:sldMkLst>
        <pc:spChg chg="mod">
          <ac:chgData name="Eric Fazzini" userId="cef965a1-0f05-4d43-8a61-638ef79a6fe0" providerId="ADAL" clId="{F6B79E01-8633-48B2-B52E-EE88E2222E01}" dt="2023-04-19T21:27:58.074" v="3093" actId="20577"/>
          <ac:spMkLst>
            <pc:docMk/>
            <pc:sldMk cId="1197238392" sldId="291"/>
            <ac:spMk id="2" creationId="{6ECD3760-FCFF-46AD-8F51-95F7AB0BF148}"/>
          </ac:spMkLst>
        </pc:spChg>
        <pc:spChg chg="add del mod">
          <ac:chgData name="Eric Fazzini" userId="cef965a1-0f05-4d43-8a61-638ef79a6fe0" providerId="ADAL" clId="{F6B79E01-8633-48B2-B52E-EE88E2222E01}" dt="2023-04-19T20:37:00.578" v="2751" actId="478"/>
          <ac:spMkLst>
            <pc:docMk/>
            <pc:sldMk cId="1197238392" sldId="291"/>
            <ac:spMk id="3" creationId="{776B1912-B16C-A38C-84BA-73E62DE814CD}"/>
          </ac:spMkLst>
        </pc:spChg>
        <pc:spChg chg="add del mod">
          <ac:chgData name="Eric Fazzini" userId="cef965a1-0f05-4d43-8a61-638ef79a6fe0" providerId="ADAL" clId="{F6B79E01-8633-48B2-B52E-EE88E2222E01}" dt="2023-04-19T20:37:00.578" v="2751" actId="478"/>
          <ac:spMkLst>
            <pc:docMk/>
            <pc:sldMk cId="1197238392" sldId="291"/>
            <ac:spMk id="4" creationId="{2E4E55CA-03F1-9032-4E42-6FA87AB5F4F2}"/>
          </ac:spMkLst>
        </pc:spChg>
        <pc:spChg chg="add mod">
          <ac:chgData name="Eric Fazzini" userId="cef965a1-0f05-4d43-8a61-638ef79a6fe0" providerId="ADAL" clId="{F6B79E01-8633-48B2-B52E-EE88E2222E01}" dt="2023-04-19T21:24:17.628" v="3076" actId="1076"/>
          <ac:spMkLst>
            <pc:docMk/>
            <pc:sldMk cId="1197238392" sldId="291"/>
            <ac:spMk id="6" creationId="{2673B96E-3121-3F93-81A9-A83C75E44487}"/>
          </ac:spMkLst>
        </pc:spChg>
        <pc:spChg chg="mod">
          <ac:chgData name="Eric Fazzini" userId="cef965a1-0f05-4d43-8a61-638ef79a6fe0" providerId="ADAL" clId="{F6B79E01-8633-48B2-B52E-EE88E2222E01}" dt="2023-04-19T21:20:17.148" v="3066" actId="20577"/>
          <ac:spMkLst>
            <pc:docMk/>
            <pc:sldMk cId="1197238392" sldId="291"/>
            <ac:spMk id="9" creationId="{7FEC9495-B6BB-F844-3FE6-906AC356AA6E}"/>
          </ac:spMkLst>
        </pc:spChg>
        <pc:spChg chg="add mod">
          <ac:chgData name="Eric Fazzini" userId="cef965a1-0f05-4d43-8a61-638ef79a6fe0" providerId="ADAL" clId="{F6B79E01-8633-48B2-B52E-EE88E2222E01}" dt="2023-04-19T21:24:24.261" v="3077" actId="1076"/>
          <ac:spMkLst>
            <pc:docMk/>
            <pc:sldMk cId="1197238392" sldId="291"/>
            <ac:spMk id="10" creationId="{76043310-979B-6A64-87A4-82B05C26753F}"/>
          </ac:spMkLst>
        </pc:spChg>
        <pc:picChg chg="del">
          <ac:chgData name="Eric Fazzini" userId="cef965a1-0f05-4d43-8a61-638ef79a6fe0" providerId="ADAL" clId="{F6B79E01-8633-48B2-B52E-EE88E2222E01}" dt="2023-04-19T21:23:47.272" v="3067" actId="478"/>
          <ac:picMkLst>
            <pc:docMk/>
            <pc:sldMk cId="1197238392" sldId="291"/>
            <ac:picMk id="7" creationId="{D260D7CB-EE11-DB49-9F92-74FDE99BD389}"/>
          </ac:picMkLst>
        </pc:picChg>
        <pc:picChg chg="add mod">
          <ac:chgData name="Eric Fazzini" userId="cef965a1-0f05-4d43-8a61-638ef79a6fe0" providerId="ADAL" clId="{F6B79E01-8633-48B2-B52E-EE88E2222E01}" dt="2023-04-19T21:24:08.954" v="3075" actId="1076"/>
          <ac:picMkLst>
            <pc:docMk/>
            <pc:sldMk cId="1197238392" sldId="291"/>
            <ac:picMk id="12" creationId="{1F6451CA-CEFF-E61B-FDEC-6D3944092F2B}"/>
          </ac:picMkLst>
        </pc:pic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2306149859" sldId="292"/>
        </pc:sldMkLst>
        <pc:spChg chg="mod">
          <ac:chgData name="Eric Fazzini" userId="cef965a1-0f05-4d43-8a61-638ef79a6fe0" providerId="ADAL" clId="{F6B79E01-8633-48B2-B52E-EE88E2222E01}" dt="2023-04-19T18:28:23.843" v="17" actId="207"/>
          <ac:spMkLst>
            <pc:docMk/>
            <pc:sldMk cId="2306149859" sldId="292"/>
            <ac:spMk id="3" creationId="{C5DF93E9-CB68-45C4-B936-D01F038EA216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1495909470" sldId="293"/>
        </pc:sldMkLst>
        <pc:spChg chg="mod">
          <ac:chgData name="Eric Fazzini" userId="cef965a1-0f05-4d43-8a61-638ef79a6fe0" providerId="ADAL" clId="{F6B79E01-8633-48B2-B52E-EE88E2222E01}" dt="2023-04-19T18:28:07.881" v="15" actId="207"/>
          <ac:spMkLst>
            <pc:docMk/>
            <pc:sldMk cId="1495909470" sldId="293"/>
            <ac:spMk id="3" creationId="{C5DF93E9-CB68-45C4-B936-D01F038EA216}"/>
          </ac:spMkLst>
        </pc:spChg>
      </pc:sldChg>
      <pc:sldChg chg="del">
        <pc:chgData name="Eric Fazzini" userId="cef965a1-0f05-4d43-8a61-638ef79a6fe0" providerId="ADAL" clId="{F6B79E01-8633-48B2-B52E-EE88E2222E01}" dt="2023-04-20T02:25:29.164" v="7748" actId="47"/>
        <pc:sldMkLst>
          <pc:docMk/>
          <pc:sldMk cId="2935048702" sldId="294"/>
        </pc:sldMkLst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2593191435" sldId="295"/>
        </pc:sldMkLst>
        <pc:spChg chg="mod">
          <ac:chgData name="Eric Fazzini" userId="cef965a1-0f05-4d43-8a61-638ef79a6fe0" providerId="ADAL" clId="{F6B79E01-8633-48B2-B52E-EE88E2222E01}" dt="2023-04-19T18:28:20.276" v="16" actId="207"/>
          <ac:spMkLst>
            <pc:docMk/>
            <pc:sldMk cId="2593191435" sldId="295"/>
            <ac:spMk id="3" creationId="{C5DF93E9-CB68-45C4-B936-D01F038EA216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2528486479" sldId="300"/>
        </pc:sldMkLst>
        <pc:spChg chg="mod">
          <ac:chgData name="Eric Fazzini" userId="cef965a1-0f05-4d43-8a61-638ef79a6fe0" providerId="ADAL" clId="{F6B79E01-8633-48B2-B52E-EE88E2222E01}" dt="2023-04-19T18:27:40.445" v="9" actId="207"/>
          <ac:spMkLst>
            <pc:docMk/>
            <pc:sldMk cId="2528486479" sldId="300"/>
            <ac:spMk id="3" creationId="{C5DF93E9-CB68-45C4-B936-D01F038EA216}"/>
          </ac:spMkLst>
        </pc:spChg>
        <pc:spChg chg="mod">
          <ac:chgData name="Eric Fazzini" userId="cef965a1-0f05-4d43-8a61-638ef79a6fe0" providerId="ADAL" clId="{F6B79E01-8633-48B2-B52E-EE88E2222E01}" dt="2023-04-19T18:27:37.636" v="8" actId="207"/>
          <ac:spMkLst>
            <pc:docMk/>
            <pc:sldMk cId="2528486479" sldId="300"/>
            <ac:spMk id="6" creationId="{F79E3866-721E-48C7-BE2D-60AAD8D82E13}"/>
          </ac:spMkLst>
        </pc:spChg>
      </pc:sldChg>
      <pc:sldChg chg="modSp add del mod">
        <pc:chgData name="Eric Fazzini" userId="cef965a1-0f05-4d43-8a61-638ef79a6fe0" providerId="ADAL" clId="{F6B79E01-8633-48B2-B52E-EE88E2222E01}" dt="2023-04-20T02:47:19.127" v="8637" actId="20577"/>
        <pc:sldMkLst>
          <pc:docMk/>
          <pc:sldMk cId="4266582702" sldId="303"/>
        </pc:sldMkLst>
        <pc:spChg chg="mod">
          <ac:chgData name="Eric Fazzini" userId="cef965a1-0f05-4d43-8a61-638ef79a6fe0" providerId="ADAL" clId="{F6B79E01-8633-48B2-B52E-EE88E2222E01}" dt="2023-04-20T02:47:19.127" v="8637" actId="20577"/>
          <ac:spMkLst>
            <pc:docMk/>
            <pc:sldMk cId="4266582702" sldId="303"/>
            <ac:spMk id="2" creationId="{6ECD3760-FCFF-46AD-8F51-95F7AB0BF148}"/>
          </ac:spMkLst>
        </pc:spChg>
        <pc:spChg chg="mod">
          <ac:chgData name="Eric Fazzini" userId="cef965a1-0f05-4d43-8a61-638ef79a6fe0" providerId="ADAL" clId="{F6B79E01-8633-48B2-B52E-EE88E2222E01}" dt="2023-04-20T02:45:05.233" v="8617" actId="20577"/>
          <ac:spMkLst>
            <pc:docMk/>
            <pc:sldMk cId="4266582702" sldId="303"/>
            <ac:spMk id="3" creationId="{C5DF93E9-CB68-45C4-B936-D01F038EA216}"/>
          </ac:spMkLst>
        </pc:spChg>
        <pc:spChg chg="mod">
          <ac:chgData name="Eric Fazzini" userId="cef965a1-0f05-4d43-8a61-638ef79a6fe0" providerId="ADAL" clId="{F6B79E01-8633-48B2-B52E-EE88E2222E01}" dt="2023-04-20T02:44:49.674" v="8595" actId="14100"/>
          <ac:spMkLst>
            <pc:docMk/>
            <pc:sldMk cId="4266582702" sldId="303"/>
            <ac:spMk id="6" creationId="{F79E3866-721E-48C7-BE2D-60AAD8D82E13}"/>
          </ac:spMkLst>
        </pc:spChg>
      </pc:sldChg>
      <pc:sldChg chg="modSp del mod">
        <pc:chgData name="Eric Fazzini" userId="cef965a1-0f05-4d43-8a61-638ef79a6fe0" providerId="ADAL" clId="{F6B79E01-8633-48B2-B52E-EE88E2222E01}" dt="2023-04-20T02:25:34.664" v="7749" actId="47"/>
        <pc:sldMkLst>
          <pc:docMk/>
          <pc:sldMk cId="458407820" sldId="307"/>
        </pc:sldMkLst>
        <pc:spChg chg="mod">
          <ac:chgData name="Eric Fazzini" userId="cef965a1-0f05-4d43-8a61-638ef79a6fe0" providerId="ADAL" clId="{F6B79E01-8633-48B2-B52E-EE88E2222E01}" dt="2023-04-19T18:28:28.845" v="18" actId="207"/>
          <ac:spMkLst>
            <pc:docMk/>
            <pc:sldMk cId="458407820" sldId="307"/>
            <ac:spMk id="12" creationId="{9A0E15E0-4B20-F5EF-AB27-7DEF6F6AD750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2853134924" sldId="308"/>
        </pc:sldMkLst>
        <pc:spChg chg="mod">
          <ac:chgData name="Eric Fazzini" userId="cef965a1-0f05-4d43-8a61-638ef79a6fe0" providerId="ADAL" clId="{F6B79E01-8633-48B2-B52E-EE88E2222E01}" dt="2023-04-19T18:27:57.562" v="13" actId="207"/>
          <ac:spMkLst>
            <pc:docMk/>
            <pc:sldMk cId="2853134924" sldId="308"/>
            <ac:spMk id="3" creationId="{C5DF93E9-CB68-45C4-B936-D01F038EA216}"/>
          </ac:spMkLst>
        </pc:spChg>
        <pc:spChg chg="mod">
          <ac:chgData name="Eric Fazzini" userId="cef965a1-0f05-4d43-8a61-638ef79a6fe0" providerId="ADAL" clId="{F6B79E01-8633-48B2-B52E-EE88E2222E01}" dt="2023-04-19T18:28:00.446" v="14" actId="207"/>
          <ac:spMkLst>
            <pc:docMk/>
            <pc:sldMk cId="2853134924" sldId="308"/>
            <ac:spMk id="6" creationId="{F79E3866-721E-48C7-BE2D-60AAD8D82E13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4251533542" sldId="309"/>
        </pc:sldMkLst>
        <pc:spChg chg="mod">
          <ac:chgData name="Eric Fazzini" userId="cef965a1-0f05-4d43-8a61-638ef79a6fe0" providerId="ADAL" clId="{F6B79E01-8633-48B2-B52E-EE88E2222E01}" dt="2023-04-19T18:27:44.839" v="10" actId="207"/>
          <ac:spMkLst>
            <pc:docMk/>
            <pc:sldMk cId="4251533542" sldId="309"/>
            <ac:spMk id="3" creationId="{C5DF93E9-CB68-45C4-B936-D01F038EA216}"/>
          </ac:spMkLst>
        </pc:spChg>
        <pc:spChg chg="mod">
          <ac:chgData name="Eric Fazzini" userId="cef965a1-0f05-4d43-8a61-638ef79a6fe0" providerId="ADAL" clId="{F6B79E01-8633-48B2-B52E-EE88E2222E01}" dt="2023-04-19T18:27:48.443" v="11" actId="207"/>
          <ac:spMkLst>
            <pc:docMk/>
            <pc:sldMk cId="4251533542" sldId="309"/>
            <ac:spMk id="6" creationId="{F79E3866-721E-48C7-BE2D-60AAD8D82E13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3334177410" sldId="316"/>
        </pc:sldMkLst>
        <pc:spChg chg="mod">
          <ac:chgData name="Eric Fazzini" userId="cef965a1-0f05-4d43-8a61-638ef79a6fe0" providerId="ADAL" clId="{F6B79E01-8633-48B2-B52E-EE88E2222E01}" dt="2023-04-19T18:27:21.554" v="5" actId="207"/>
          <ac:spMkLst>
            <pc:docMk/>
            <pc:sldMk cId="3334177410" sldId="316"/>
            <ac:spMk id="3" creationId="{C5DF93E9-CB68-45C4-B936-D01F038EA216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3821688895" sldId="317"/>
        </pc:sldMkLst>
        <pc:spChg chg="mod">
          <ac:chgData name="Eric Fazzini" userId="cef965a1-0f05-4d43-8a61-638ef79a6fe0" providerId="ADAL" clId="{F6B79E01-8633-48B2-B52E-EE88E2222E01}" dt="2023-04-19T18:27:17.137" v="4" actId="207"/>
          <ac:spMkLst>
            <pc:docMk/>
            <pc:sldMk cId="3821688895" sldId="317"/>
            <ac:spMk id="6" creationId="{7D8FC677-2A14-5108-32AE-E64D68EB48D2}"/>
          </ac:spMkLst>
        </pc:spChg>
      </pc:sldChg>
      <pc:sldChg chg="modSp del mod">
        <pc:chgData name="Eric Fazzini" userId="cef965a1-0f05-4d43-8a61-638ef79a6fe0" providerId="ADAL" clId="{F6B79E01-8633-48B2-B52E-EE88E2222E01}" dt="2023-04-20T02:25:29.164" v="7748" actId="47"/>
        <pc:sldMkLst>
          <pc:docMk/>
          <pc:sldMk cId="364321735" sldId="318"/>
        </pc:sldMkLst>
        <pc:spChg chg="mod">
          <ac:chgData name="Eric Fazzini" userId="cef965a1-0f05-4d43-8a61-638ef79a6fe0" providerId="ADAL" clId="{F6B79E01-8633-48B2-B52E-EE88E2222E01}" dt="2023-04-19T18:27:54.554" v="12" actId="207"/>
          <ac:spMkLst>
            <pc:docMk/>
            <pc:sldMk cId="364321735" sldId="318"/>
            <ac:spMk id="6" creationId="{F79E3866-721E-48C7-BE2D-60AAD8D82E13}"/>
          </ac:spMkLst>
        </pc:spChg>
      </pc:sldChg>
      <pc:sldChg chg="modSp mod">
        <pc:chgData name="Eric Fazzini" userId="cef965a1-0f05-4d43-8a61-638ef79a6fe0" providerId="ADAL" clId="{F6B79E01-8633-48B2-B52E-EE88E2222E01}" dt="2023-04-19T20:14:25.970" v="2095" actId="20577"/>
        <pc:sldMkLst>
          <pc:docMk/>
          <pc:sldMk cId="2400279019" sldId="319"/>
        </pc:sldMkLst>
        <pc:spChg chg="mod">
          <ac:chgData name="Eric Fazzini" userId="cef965a1-0f05-4d43-8a61-638ef79a6fe0" providerId="ADAL" clId="{F6B79E01-8633-48B2-B52E-EE88E2222E01}" dt="2023-04-19T18:49:25.014" v="765" actId="20577"/>
          <ac:spMkLst>
            <pc:docMk/>
            <pc:sldMk cId="2400279019" sldId="319"/>
            <ac:spMk id="2" creationId="{6ECD3760-FCFF-46AD-8F51-95F7AB0BF148}"/>
          </ac:spMkLst>
        </pc:spChg>
        <pc:spChg chg="mod">
          <ac:chgData name="Eric Fazzini" userId="cef965a1-0f05-4d43-8a61-638ef79a6fe0" providerId="ADAL" clId="{F6B79E01-8633-48B2-B52E-EE88E2222E01}" dt="2023-04-19T18:55:54.138" v="982" actId="20577"/>
          <ac:spMkLst>
            <pc:docMk/>
            <pc:sldMk cId="2400279019" sldId="319"/>
            <ac:spMk id="3" creationId="{C5DF93E9-CB68-45C4-B936-D01F038EA216}"/>
          </ac:spMkLst>
        </pc:spChg>
        <pc:spChg chg="mod">
          <ac:chgData name="Eric Fazzini" userId="cef965a1-0f05-4d43-8a61-638ef79a6fe0" providerId="ADAL" clId="{F6B79E01-8633-48B2-B52E-EE88E2222E01}" dt="2023-04-19T20:14:25.970" v="2095" actId="20577"/>
          <ac:spMkLst>
            <pc:docMk/>
            <pc:sldMk cId="2400279019" sldId="319"/>
            <ac:spMk id="6" creationId="{F79E3866-721E-48C7-BE2D-60AAD8D82E13}"/>
          </ac:spMkLst>
        </pc:spChg>
      </pc:sldChg>
      <pc:sldChg chg="addSp delSp modSp add mod">
        <pc:chgData name="Eric Fazzini" userId="cef965a1-0f05-4d43-8a61-638ef79a6fe0" providerId="ADAL" clId="{F6B79E01-8633-48B2-B52E-EE88E2222E01}" dt="2023-04-19T23:14:42.803" v="3111" actId="20577"/>
        <pc:sldMkLst>
          <pc:docMk/>
          <pc:sldMk cId="1288195719" sldId="320"/>
        </pc:sldMkLst>
        <pc:spChg chg="mod">
          <ac:chgData name="Eric Fazzini" userId="cef965a1-0f05-4d43-8a61-638ef79a6fe0" providerId="ADAL" clId="{F6B79E01-8633-48B2-B52E-EE88E2222E01}" dt="2023-04-19T23:14:42.803" v="3111" actId="20577"/>
          <ac:spMkLst>
            <pc:docMk/>
            <pc:sldMk cId="1288195719" sldId="320"/>
            <ac:spMk id="2" creationId="{6ECD3760-FCFF-46AD-8F51-95F7AB0BF148}"/>
          </ac:spMkLst>
        </pc:spChg>
        <pc:spChg chg="mod">
          <ac:chgData name="Eric Fazzini" userId="cef965a1-0f05-4d43-8a61-638ef79a6fe0" providerId="ADAL" clId="{F6B79E01-8633-48B2-B52E-EE88E2222E01}" dt="2023-04-19T21:33:51.585" v="3096" actId="6549"/>
          <ac:spMkLst>
            <pc:docMk/>
            <pc:sldMk cId="1288195719" sldId="320"/>
            <ac:spMk id="3" creationId="{C5DF93E9-CB68-45C4-B936-D01F038EA216}"/>
          </ac:spMkLst>
        </pc:spChg>
        <pc:spChg chg="del">
          <ac:chgData name="Eric Fazzini" userId="cef965a1-0f05-4d43-8a61-638ef79a6fe0" providerId="ADAL" clId="{F6B79E01-8633-48B2-B52E-EE88E2222E01}" dt="2023-04-19T19:09:44.348" v="1227" actId="478"/>
          <ac:spMkLst>
            <pc:docMk/>
            <pc:sldMk cId="1288195719" sldId="320"/>
            <ac:spMk id="6" creationId="{F79E3866-721E-48C7-BE2D-60AAD8D82E13}"/>
          </ac:spMkLst>
        </pc:spChg>
        <pc:spChg chg="add mod">
          <ac:chgData name="Eric Fazzini" userId="cef965a1-0f05-4d43-8a61-638ef79a6fe0" providerId="ADAL" clId="{F6B79E01-8633-48B2-B52E-EE88E2222E01}" dt="2023-04-19T19:21:51.809" v="1463" actId="1035"/>
          <ac:spMkLst>
            <pc:docMk/>
            <pc:sldMk cId="1288195719" sldId="320"/>
            <ac:spMk id="9" creationId="{D8560838-1651-A366-2471-B85EDA40C5C8}"/>
          </ac:spMkLst>
        </pc:spChg>
        <pc:picChg chg="add mod">
          <ac:chgData name="Eric Fazzini" userId="cef965a1-0f05-4d43-8a61-638ef79a6fe0" providerId="ADAL" clId="{F6B79E01-8633-48B2-B52E-EE88E2222E01}" dt="2023-04-19T19:14:30.719" v="1446" actId="1076"/>
          <ac:picMkLst>
            <pc:docMk/>
            <pc:sldMk cId="1288195719" sldId="320"/>
            <ac:picMk id="7" creationId="{ACE25AAE-CD2C-0FCE-6180-02E71BFD859D}"/>
          </ac:picMkLst>
        </pc:picChg>
      </pc:sldChg>
      <pc:sldChg chg="addSp delSp modSp add mod ord">
        <pc:chgData name="Eric Fazzini" userId="cef965a1-0f05-4d43-8a61-638ef79a6fe0" providerId="ADAL" clId="{F6B79E01-8633-48B2-B52E-EE88E2222E01}" dt="2023-04-20T03:11:31.109" v="9502" actId="478"/>
        <pc:sldMkLst>
          <pc:docMk/>
          <pc:sldMk cId="922763215" sldId="321"/>
        </pc:sldMkLst>
        <pc:spChg chg="mod">
          <ac:chgData name="Eric Fazzini" userId="cef965a1-0f05-4d43-8a61-638ef79a6fe0" providerId="ADAL" clId="{F6B79E01-8633-48B2-B52E-EE88E2222E01}" dt="2023-04-19T23:20:20.902" v="3431" actId="20577"/>
          <ac:spMkLst>
            <pc:docMk/>
            <pc:sldMk cId="922763215" sldId="321"/>
            <ac:spMk id="2" creationId="{6ECD3760-FCFF-46AD-8F51-95F7AB0BF148}"/>
          </ac:spMkLst>
        </pc:spChg>
        <pc:spChg chg="mod">
          <ac:chgData name="Eric Fazzini" userId="cef965a1-0f05-4d43-8a61-638ef79a6fe0" providerId="ADAL" clId="{F6B79E01-8633-48B2-B52E-EE88E2222E01}" dt="2023-04-19T23:30:54.115" v="4002" actId="6549"/>
          <ac:spMkLst>
            <pc:docMk/>
            <pc:sldMk cId="922763215" sldId="321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F6B79E01-8633-48B2-B52E-EE88E2222E01}" dt="2023-04-19T23:21:11.947" v="3545" actId="20577"/>
          <ac:spMkLst>
            <pc:docMk/>
            <pc:sldMk cId="922763215" sldId="321"/>
            <ac:spMk id="4" creationId="{A6637C3F-63C5-5ADE-1040-00F6831E3216}"/>
          </ac:spMkLst>
        </pc:spChg>
        <pc:spChg chg="mod">
          <ac:chgData name="Eric Fazzini" userId="cef965a1-0f05-4d43-8a61-638ef79a6fe0" providerId="ADAL" clId="{F6B79E01-8633-48B2-B52E-EE88E2222E01}" dt="2023-04-20T02:55:03.224" v="8666" actId="20577"/>
          <ac:spMkLst>
            <pc:docMk/>
            <pc:sldMk cId="922763215" sldId="321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F6B79E01-8633-48B2-B52E-EE88E2222E01}" dt="2023-04-20T03:11:31.109" v="9502" actId="478"/>
          <ac:spMkLst>
            <pc:docMk/>
            <pc:sldMk cId="922763215" sldId="321"/>
            <ac:spMk id="9" creationId="{E04C077D-4D3A-07F3-CC67-9BCD5E9AEE93}"/>
          </ac:spMkLst>
        </pc:spChg>
        <pc:picChg chg="add del mod modCrop">
          <ac:chgData name="Eric Fazzini" userId="cef965a1-0f05-4d43-8a61-638ef79a6fe0" providerId="ADAL" clId="{F6B79E01-8633-48B2-B52E-EE88E2222E01}" dt="2023-04-19T23:18:28.521" v="3221" actId="478"/>
          <ac:picMkLst>
            <pc:docMk/>
            <pc:sldMk cId="922763215" sldId="321"/>
            <ac:picMk id="7" creationId="{C26D998E-0DF2-32D2-1656-57232B219DE3}"/>
          </ac:picMkLst>
        </pc:picChg>
      </pc:sldChg>
      <pc:sldChg chg="addSp delSp modSp add mod">
        <pc:chgData name="Eric Fazzini" userId="cef965a1-0f05-4d43-8a61-638ef79a6fe0" providerId="ADAL" clId="{F6B79E01-8633-48B2-B52E-EE88E2222E01}" dt="2023-04-20T02:28:08.940" v="7774" actId="20577"/>
        <pc:sldMkLst>
          <pc:docMk/>
          <pc:sldMk cId="3837893204" sldId="322"/>
        </pc:sldMkLst>
        <pc:spChg chg="mod">
          <ac:chgData name="Eric Fazzini" userId="cef965a1-0f05-4d43-8a61-638ef79a6fe0" providerId="ADAL" clId="{F6B79E01-8633-48B2-B52E-EE88E2222E01}" dt="2023-04-20T02:28:08.940" v="7774" actId="20577"/>
          <ac:spMkLst>
            <pc:docMk/>
            <pc:sldMk cId="3837893204" sldId="322"/>
            <ac:spMk id="2" creationId="{6ECD3760-FCFF-46AD-8F51-95F7AB0BF148}"/>
          </ac:spMkLst>
        </pc:spChg>
        <pc:spChg chg="del">
          <ac:chgData name="Eric Fazzini" userId="cef965a1-0f05-4d43-8a61-638ef79a6fe0" providerId="ADAL" clId="{F6B79E01-8633-48B2-B52E-EE88E2222E01}" dt="2023-04-20T00:59:45.454" v="4232" actId="478"/>
          <ac:spMkLst>
            <pc:docMk/>
            <pc:sldMk cId="3837893204" sldId="322"/>
            <ac:spMk id="3" creationId="{C5DF93E9-CB68-45C4-B936-D01F038EA216}"/>
          </ac:spMkLst>
        </pc:spChg>
        <pc:spChg chg="del">
          <ac:chgData name="Eric Fazzini" userId="cef965a1-0f05-4d43-8a61-638ef79a6fe0" providerId="ADAL" clId="{F6B79E01-8633-48B2-B52E-EE88E2222E01}" dt="2023-04-20T00:59:37.096" v="4231" actId="478"/>
          <ac:spMkLst>
            <pc:docMk/>
            <pc:sldMk cId="3837893204" sldId="322"/>
            <ac:spMk id="4" creationId="{A6637C3F-63C5-5ADE-1040-00F6831E3216}"/>
          </ac:spMkLst>
        </pc:spChg>
        <pc:spChg chg="del">
          <ac:chgData name="Eric Fazzini" userId="cef965a1-0f05-4d43-8a61-638ef79a6fe0" providerId="ADAL" clId="{F6B79E01-8633-48B2-B52E-EE88E2222E01}" dt="2023-04-20T01:00:20.975" v="4287" actId="478"/>
          <ac:spMkLst>
            <pc:docMk/>
            <pc:sldMk cId="3837893204" sldId="322"/>
            <ac:spMk id="6" creationId="{F79E3866-721E-48C7-BE2D-60AAD8D82E13}"/>
          </ac:spMkLst>
        </pc:spChg>
        <pc:spChg chg="del">
          <ac:chgData name="Eric Fazzini" userId="cef965a1-0f05-4d43-8a61-638ef79a6fe0" providerId="ADAL" clId="{F6B79E01-8633-48B2-B52E-EE88E2222E01}" dt="2023-04-20T00:59:02.093" v="4217" actId="478"/>
          <ac:spMkLst>
            <pc:docMk/>
            <pc:sldMk cId="3837893204" sldId="322"/>
            <ac:spMk id="9" creationId="{E04C077D-4D3A-07F3-CC67-9BCD5E9AEE93}"/>
          </ac:spMkLst>
        </pc:spChg>
        <pc:spChg chg="add del mod">
          <ac:chgData name="Eric Fazzini" userId="cef965a1-0f05-4d43-8a61-638ef79a6fe0" providerId="ADAL" clId="{F6B79E01-8633-48B2-B52E-EE88E2222E01}" dt="2023-04-20T00:59:48.365" v="4234" actId="478"/>
          <ac:spMkLst>
            <pc:docMk/>
            <pc:sldMk cId="3837893204" sldId="322"/>
            <ac:spMk id="10" creationId="{BE1D8A59-C2A1-F1F4-3AA6-9B29CB4C9245}"/>
          </ac:spMkLst>
        </pc:spChg>
        <pc:spChg chg="add mod">
          <ac:chgData name="Eric Fazzini" userId="cef965a1-0f05-4d43-8a61-638ef79a6fe0" providerId="ADAL" clId="{F6B79E01-8633-48B2-B52E-EE88E2222E01}" dt="2023-04-20T01:21:15.554" v="5157" actId="14100"/>
          <ac:spMkLst>
            <pc:docMk/>
            <pc:sldMk cId="3837893204" sldId="322"/>
            <ac:spMk id="11" creationId="{494ECC80-4C54-5841-3AC0-D196B1C8DE93}"/>
          </ac:spMkLst>
        </pc:spChg>
        <pc:spChg chg="add del mod">
          <ac:chgData name="Eric Fazzini" userId="cef965a1-0f05-4d43-8a61-638ef79a6fe0" providerId="ADAL" clId="{F6B79E01-8633-48B2-B52E-EE88E2222E01}" dt="2023-04-20T01:12:20.608" v="4781" actId="478"/>
          <ac:spMkLst>
            <pc:docMk/>
            <pc:sldMk cId="3837893204" sldId="322"/>
            <ac:spMk id="14" creationId="{EF6EDCB0-48B8-68EC-6081-61DBA2434396}"/>
          </ac:spMkLst>
        </pc:spChg>
        <pc:picChg chg="add mod">
          <ac:chgData name="Eric Fazzini" userId="cef965a1-0f05-4d43-8a61-638ef79a6fe0" providerId="ADAL" clId="{F6B79E01-8633-48B2-B52E-EE88E2222E01}" dt="2023-04-20T01:21:18.027" v="5158" actId="1076"/>
          <ac:picMkLst>
            <pc:docMk/>
            <pc:sldMk cId="3837893204" sldId="322"/>
            <ac:picMk id="13" creationId="{56A1068F-58CE-DEA1-2DD5-6E2F9AAFED19}"/>
          </ac:picMkLst>
        </pc:picChg>
      </pc:sldChg>
      <pc:sldChg chg="addSp delSp modSp add mod">
        <pc:chgData name="Eric Fazzini" userId="cef965a1-0f05-4d43-8a61-638ef79a6fe0" providerId="ADAL" clId="{F6B79E01-8633-48B2-B52E-EE88E2222E01}" dt="2023-04-20T02:04:28.023" v="6847" actId="20577"/>
        <pc:sldMkLst>
          <pc:docMk/>
          <pc:sldMk cId="3710145322" sldId="323"/>
        </pc:sldMkLst>
        <pc:spChg chg="mod">
          <ac:chgData name="Eric Fazzini" userId="cef965a1-0f05-4d43-8a61-638ef79a6fe0" providerId="ADAL" clId="{F6B79E01-8633-48B2-B52E-EE88E2222E01}" dt="2023-04-20T01:58:38.022" v="6764" actId="20577"/>
          <ac:spMkLst>
            <pc:docMk/>
            <pc:sldMk cId="3710145322" sldId="323"/>
            <ac:spMk id="2" creationId="{6ECD3760-FCFF-46AD-8F51-95F7AB0BF148}"/>
          </ac:spMkLst>
        </pc:spChg>
        <pc:spChg chg="mod">
          <ac:chgData name="Eric Fazzini" userId="cef965a1-0f05-4d43-8a61-638ef79a6fe0" providerId="ADAL" clId="{F6B79E01-8633-48B2-B52E-EE88E2222E01}" dt="2023-04-20T02:04:28.023" v="6847" actId="20577"/>
          <ac:spMkLst>
            <pc:docMk/>
            <pc:sldMk cId="3710145322" sldId="323"/>
            <ac:spMk id="11" creationId="{494ECC80-4C54-5841-3AC0-D196B1C8DE93}"/>
          </ac:spMkLst>
        </pc:spChg>
        <pc:picChg chg="add del mod">
          <ac:chgData name="Eric Fazzini" userId="cef965a1-0f05-4d43-8a61-638ef79a6fe0" providerId="ADAL" clId="{F6B79E01-8633-48B2-B52E-EE88E2222E01}" dt="2023-04-20T01:38:05.098" v="5461" actId="478"/>
          <ac:picMkLst>
            <pc:docMk/>
            <pc:sldMk cId="3710145322" sldId="323"/>
            <ac:picMk id="4" creationId="{69AA06B1-024F-3F1A-913A-521F2DBCF210}"/>
          </ac:picMkLst>
        </pc:picChg>
        <pc:picChg chg="add mod">
          <ac:chgData name="Eric Fazzini" userId="cef965a1-0f05-4d43-8a61-638ef79a6fe0" providerId="ADAL" clId="{F6B79E01-8633-48B2-B52E-EE88E2222E01}" dt="2023-04-20T02:02:13.252" v="6806" actId="14100"/>
          <ac:picMkLst>
            <pc:docMk/>
            <pc:sldMk cId="3710145322" sldId="323"/>
            <ac:picMk id="7" creationId="{D802191C-E2B0-EAD0-87C9-C21709ECAFF8}"/>
          </ac:picMkLst>
        </pc:picChg>
        <pc:picChg chg="del">
          <ac:chgData name="Eric Fazzini" userId="cef965a1-0f05-4d43-8a61-638ef79a6fe0" providerId="ADAL" clId="{F6B79E01-8633-48B2-B52E-EE88E2222E01}" dt="2023-04-20T01:20:13.232" v="5137" actId="478"/>
          <ac:picMkLst>
            <pc:docMk/>
            <pc:sldMk cId="3710145322" sldId="323"/>
            <ac:picMk id="13" creationId="{56A1068F-58CE-DEA1-2DD5-6E2F9AAFED19}"/>
          </ac:picMkLst>
        </pc:picChg>
      </pc:sldChg>
      <pc:sldChg chg="add del">
        <pc:chgData name="Eric Fazzini" userId="cef965a1-0f05-4d43-8a61-638ef79a6fe0" providerId="ADAL" clId="{F6B79E01-8633-48B2-B52E-EE88E2222E01}" dt="2023-04-20T01:29:04.244" v="5353" actId="2696"/>
        <pc:sldMkLst>
          <pc:docMk/>
          <pc:sldMk cId="494956154" sldId="324"/>
        </pc:sldMkLst>
      </pc:sldChg>
      <pc:sldChg chg="addSp modSp add mod ord">
        <pc:chgData name="Eric Fazzini" userId="cef965a1-0f05-4d43-8a61-638ef79a6fe0" providerId="ADAL" clId="{F6B79E01-8633-48B2-B52E-EE88E2222E01}" dt="2023-04-20T02:05:00.410" v="6862" actId="20577"/>
        <pc:sldMkLst>
          <pc:docMk/>
          <pc:sldMk cId="972113666" sldId="325"/>
        </pc:sldMkLst>
        <pc:spChg chg="mod">
          <ac:chgData name="Eric Fazzini" userId="cef965a1-0f05-4d43-8a61-638ef79a6fe0" providerId="ADAL" clId="{F6B79E01-8633-48B2-B52E-EE88E2222E01}" dt="2023-04-20T02:05:00.410" v="6862" actId="20577"/>
          <ac:spMkLst>
            <pc:docMk/>
            <pc:sldMk cId="972113666" sldId="325"/>
            <ac:spMk id="3" creationId="{C5DF93E9-CB68-45C4-B936-D01F038EA216}"/>
          </ac:spMkLst>
        </pc:spChg>
        <pc:spChg chg="add mod">
          <ac:chgData name="Eric Fazzini" userId="cef965a1-0f05-4d43-8a61-638ef79a6fe0" providerId="ADAL" clId="{F6B79E01-8633-48B2-B52E-EE88E2222E01}" dt="2023-04-20T01:23:40.251" v="5191" actId="1076"/>
          <ac:spMkLst>
            <pc:docMk/>
            <pc:sldMk cId="972113666" sldId="325"/>
            <ac:spMk id="4" creationId="{5DB8DEEB-1AB6-C3A7-1FC4-081A0A8A802B}"/>
          </ac:spMkLst>
        </pc:spChg>
        <pc:spChg chg="add mod">
          <ac:chgData name="Eric Fazzini" userId="cef965a1-0f05-4d43-8a61-638ef79a6fe0" providerId="ADAL" clId="{F6B79E01-8633-48B2-B52E-EE88E2222E01}" dt="2023-04-20T01:23:59.544" v="5209" actId="1076"/>
          <ac:spMkLst>
            <pc:docMk/>
            <pc:sldMk cId="972113666" sldId="325"/>
            <ac:spMk id="6" creationId="{658756B2-BC74-2253-6C2D-9AEC536A38FF}"/>
          </ac:spMkLst>
        </pc:spChg>
      </pc:sldChg>
      <pc:sldChg chg="addSp delSp modSp add mod">
        <pc:chgData name="Eric Fazzini" userId="cef965a1-0f05-4d43-8a61-638ef79a6fe0" providerId="ADAL" clId="{F6B79E01-8633-48B2-B52E-EE88E2222E01}" dt="2023-04-20T03:13:11.305" v="9508" actId="478"/>
        <pc:sldMkLst>
          <pc:docMk/>
          <pc:sldMk cId="1002877799" sldId="326"/>
        </pc:sldMkLst>
        <pc:spChg chg="mod">
          <ac:chgData name="Eric Fazzini" userId="cef965a1-0f05-4d43-8a61-638ef79a6fe0" providerId="ADAL" clId="{F6B79E01-8633-48B2-B52E-EE88E2222E01}" dt="2023-04-20T01:29:17.953" v="5391" actId="20577"/>
          <ac:spMkLst>
            <pc:docMk/>
            <pc:sldMk cId="1002877799" sldId="326"/>
            <ac:spMk id="2" creationId="{6ECD3760-FCFF-46AD-8F51-95F7AB0BF148}"/>
          </ac:spMkLst>
        </pc:spChg>
        <pc:spChg chg="del">
          <ac:chgData name="Eric Fazzini" userId="cef965a1-0f05-4d43-8a61-638ef79a6fe0" providerId="ADAL" clId="{F6B79E01-8633-48B2-B52E-EE88E2222E01}" dt="2023-04-20T01:30:31.910" v="5398" actId="478"/>
          <ac:spMkLst>
            <pc:docMk/>
            <pc:sldMk cId="1002877799" sldId="326"/>
            <ac:spMk id="3" creationId="{C5DF93E9-CB68-45C4-B936-D01F038EA216}"/>
          </ac:spMkLst>
        </pc:spChg>
        <pc:spChg chg="del">
          <ac:chgData name="Eric Fazzini" userId="cef965a1-0f05-4d43-8a61-638ef79a6fe0" providerId="ADAL" clId="{F6B79E01-8633-48B2-B52E-EE88E2222E01}" dt="2023-04-20T01:30:24.982" v="5395" actId="478"/>
          <ac:spMkLst>
            <pc:docMk/>
            <pc:sldMk cId="1002877799" sldId="326"/>
            <ac:spMk id="4" creationId="{5DB8DEEB-1AB6-C3A7-1FC4-081A0A8A802B}"/>
          </ac:spMkLst>
        </pc:spChg>
        <pc:spChg chg="del">
          <ac:chgData name="Eric Fazzini" userId="cef965a1-0f05-4d43-8a61-638ef79a6fe0" providerId="ADAL" clId="{F6B79E01-8633-48B2-B52E-EE88E2222E01}" dt="2023-04-20T01:30:25.991" v="5396" actId="478"/>
          <ac:spMkLst>
            <pc:docMk/>
            <pc:sldMk cId="1002877799" sldId="326"/>
            <ac:spMk id="6" creationId="{658756B2-BC74-2253-6C2D-9AEC536A38FF}"/>
          </ac:spMkLst>
        </pc:spChg>
        <pc:spChg chg="add del mod">
          <ac:chgData name="Eric Fazzini" userId="cef965a1-0f05-4d43-8a61-638ef79a6fe0" providerId="ADAL" clId="{F6B79E01-8633-48B2-B52E-EE88E2222E01}" dt="2023-04-20T01:30:34.681" v="5399" actId="478"/>
          <ac:spMkLst>
            <pc:docMk/>
            <pc:sldMk cId="1002877799" sldId="326"/>
            <ac:spMk id="11" creationId="{09083C77-11C7-EE66-1814-536F137C8036}"/>
          </ac:spMkLst>
        </pc:spChg>
        <pc:spChg chg="add del mod">
          <ac:chgData name="Eric Fazzini" userId="cef965a1-0f05-4d43-8a61-638ef79a6fe0" providerId="ADAL" clId="{F6B79E01-8633-48B2-B52E-EE88E2222E01}" dt="2023-04-20T01:35:05.474" v="5458" actId="478"/>
          <ac:spMkLst>
            <pc:docMk/>
            <pc:sldMk cId="1002877799" sldId="326"/>
            <ac:spMk id="21" creationId="{82C7A814-8FE9-0434-CF4B-36A3FC4A2909}"/>
          </ac:spMkLst>
        </pc:spChg>
        <pc:spChg chg="add del mod">
          <ac:chgData name="Eric Fazzini" userId="cef965a1-0f05-4d43-8a61-638ef79a6fe0" providerId="ADAL" clId="{F6B79E01-8633-48B2-B52E-EE88E2222E01}" dt="2023-04-20T01:34:48.113" v="5450" actId="478"/>
          <ac:spMkLst>
            <pc:docMk/>
            <pc:sldMk cId="1002877799" sldId="326"/>
            <ac:spMk id="22" creationId="{EE98B690-95CB-500D-128D-691BD0BFF0DD}"/>
          </ac:spMkLst>
        </pc:spChg>
        <pc:spChg chg="add del mod">
          <ac:chgData name="Eric Fazzini" userId="cef965a1-0f05-4d43-8a61-638ef79a6fe0" providerId="ADAL" clId="{F6B79E01-8633-48B2-B52E-EE88E2222E01}" dt="2023-04-20T03:13:11.305" v="9508" actId="478"/>
          <ac:spMkLst>
            <pc:docMk/>
            <pc:sldMk cId="1002877799" sldId="326"/>
            <ac:spMk id="23" creationId="{EC03FE01-918E-0299-C6E9-1304A8C2415E}"/>
          </ac:spMkLst>
        </pc:spChg>
        <pc:picChg chg="add del mod modCrop">
          <ac:chgData name="Eric Fazzini" userId="cef965a1-0f05-4d43-8a61-638ef79a6fe0" providerId="ADAL" clId="{F6B79E01-8633-48B2-B52E-EE88E2222E01}" dt="2023-04-20T01:32:48.080" v="5410" actId="478"/>
          <ac:picMkLst>
            <pc:docMk/>
            <pc:sldMk cId="1002877799" sldId="326"/>
            <ac:picMk id="9" creationId="{F275975C-20E9-7498-FFEF-32D49DC8086F}"/>
          </ac:picMkLst>
        </pc:picChg>
        <pc:picChg chg="add del">
          <ac:chgData name="Eric Fazzini" userId="cef965a1-0f05-4d43-8a61-638ef79a6fe0" providerId="ADAL" clId="{F6B79E01-8633-48B2-B52E-EE88E2222E01}" dt="2023-04-20T01:31:32.427" v="5401" actId="22"/>
          <ac:picMkLst>
            <pc:docMk/>
            <pc:sldMk cId="1002877799" sldId="326"/>
            <ac:picMk id="13" creationId="{69DE8BBF-B7CE-F95F-8BFC-2A4A9687BDF9}"/>
          </ac:picMkLst>
        </pc:picChg>
        <pc:picChg chg="del">
          <ac:chgData name="Eric Fazzini" userId="cef965a1-0f05-4d43-8a61-638ef79a6fe0" providerId="ADAL" clId="{F6B79E01-8633-48B2-B52E-EE88E2222E01}" dt="2023-04-20T01:30:21.682" v="5392" actId="478"/>
          <ac:picMkLst>
            <pc:docMk/>
            <pc:sldMk cId="1002877799" sldId="326"/>
            <ac:picMk id="14" creationId="{3CD1FE67-F4B4-2841-CFE2-F7C7EA011F34}"/>
          </ac:picMkLst>
        </pc:picChg>
        <pc:picChg chg="add del mod">
          <ac:chgData name="Eric Fazzini" userId="cef965a1-0f05-4d43-8a61-638ef79a6fe0" providerId="ADAL" clId="{F6B79E01-8633-48B2-B52E-EE88E2222E01}" dt="2023-04-20T01:32:16.650" v="5406" actId="478"/>
          <ac:picMkLst>
            <pc:docMk/>
            <pc:sldMk cId="1002877799" sldId="326"/>
            <ac:picMk id="16" creationId="{B190FC0D-4783-712F-1FA4-A359767BAB8C}"/>
          </ac:picMkLst>
        </pc:picChg>
        <pc:picChg chg="add del">
          <ac:chgData name="Eric Fazzini" userId="cef965a1-0f05-4d43-8a61-638ef79a6fe0" providerId="ADAL" clId="{F6B79E01-8633-48B2-B52E-EE88E2222E01}" dt="2023-04-20T01:32:14.920" v="5405" actId="478"/>
          <ac:picMkLst>
            <pc:docMk/>
            <pc:sldMk cId="1002877799" sldId="326"/>
            <ac:picMk id="18" creationId="{8906B379-7443-DD72-1C4F-DF92038CEBB5}"/>
          </ac:picMkLst>
        </pc:picChg>
        <pc:picChg chg="add mod">
          <ac:chgData name="Eric Fazzini" userId="cef965a1-0f05-4d43-8a61-638ef79a6fe0" providerId="ADAL" clId="{F6B79E01-8633-48B2-B52E-EE88E2222E01}" dt="2023-04-20T01:32:57.532" v="5411" actId="1076"/>
          <ac:picMkLst>
            <pc:docMk/>
            <pc:sldMk cId="1002877799" sldId="326"/>
            <ac:picMk id="20" creationId="{DA4B4139-DF42-381B-0AAF-BE76A4A78266}"/>
          </ac:picMkLst>
        </pc:picChg>
      </pc:sldChg>
      <pc:sldChg chg="addSp delSp modSp add mod">
        <pc:chgData name="Eric Fazzini" userId="cef965a1-0f05-4d43-8a61-638ef79a6fe0" providerId="ADAL" clId="{F6B79E01-8633-48B2-B52E-EE88E2222E01}" dt="2023-04-20T02:27:48.600" v="7770" actId="20577"/>
        <pc:sldMkLst>
          <pc:docMk/>
          <pc:sldMk cId="2574387316" sldId="327"/>
        </pc:sldMkLst>
        <pc:spChg chg="mod">
          <ac:chgData name="Eric Fazzini" userId="cef965a1-0f05-4d43-8a61-638ef79a6fe0" providerId="ADAL" clId="{F6B79E01-8633-48B2-B52E-EE88E2222E01}" dt="2023-04-20T02:27:48.600" v="7770" actId="20577"/>
          <ac:spMkLst>
            <pc:docMk/>
            <pc:sldMk cId="2574387316" sldId="327"/>
            <ac:spMk id="2" creationId="{6ECD3760-FCFF-46AD-8F51-95F7AB0BF148}"/>
          </ac:spMkLst>
        </pc:spChg>
        <pc:spChg chg="add mod">
          <ac:chgData name="Eric Fazzini" userId="cef965a1-0f05-4d43-8a61-638ef79a6fe0" providerId="ADAL" clId="{F6B79E01-8633-48B2-B52E-EE88E2222E01}" dt="2023-04-20T02:26:01.476" v="7764" actId="14100"/>
          <ac:spMkLst>
            <pc:docMk/>
            <pc:sldMk cId="2574387316" sldId="327"/>
            <ac:spMk id="3" creationId="{027118BD-FB76-C901-4F4F-2594F93DF2D8}"/>
          </ac:spMkLst>
        </pc:spChg>
        <pc:spChg chg="add mod">
          <ac:chgData name="Eric Fazzini" userId="cef965a1-0f05-4d43-8a61-638ef79a6fe0" providerId="ADAL" clId="{F6B79E01-8633-48B2-B52E-EE88E2222E01}" dt="2023-04-20T02:26:03.939" v="7765" actId="14100"/>
          <ac:spMkLst>
            <pc:docMk/>
            <pc:sldMk cId="2574387316" sldId="327"/>
            <ac:spMk id="4" creationId="{4145BE24-CD2D-39FC-F6B9-EC4DC76BBE09}"/>
          </ac:spMkLst>
        </pc:spChg>
        <pc:spChg chg="del">
          <ac:chgData name="Eric Fazzini" userId="cef965a1-0f05-4d43-8a61-638ef79a6fe0" providerId="ADAL" clId="{F6B79E01-8633-48B2-B52E-EE88E2222E01}" dt="2023-04-20T02:10:11.523" v="6891" actId="478"/>
          <ac:spMkLst>
            <pc:docMk/>
            <pc:sldMk cId="2574387316" sldId="327"/>
            <ac:spMk id="11" creationId="{494ECC80-4C54-5841-3AC0-D196B1C8DE93}"/>
          </ac:spMkLst>
        </pc:spChg>
        <pc:picChg chg="del">
          <ac:chgData name="Eric Fazzini" userId="cef965a1-0f05-4d43-8a61-638ef79a6fe0" providerId="ADAL" clId="{F6B79E01-8633-48B2-B52E-EE88E2222E01}" dt="2023-04-20T02:10:12.015" v="6892" actId="478"/>
          <ac:picMkLst>
            <pc:docMk/>
            <pc:sldMk cId="2574387316" sldId="327"/>
            <ac:picMk id="7" creationId="{D802191C-E2B0-EAD0-87C9-C21709ECAFF8}"/>
          </ac:picMkLst>
        </pc:picChg>
      </pc:sldChg>
      <pc:sldChg chg="addSp delSp modSp add mod ord">
        <pc:chgData name="Eric Fazzini" userId="cef965a1-0f05-4d43-8a61-638ef79a6fe0" providerId="ADAL" clId="{F6B79E01-8633-48B2-B52E-EE88E2222E01}" dt="2023-04-20T03:01:38.263" v="8709" actId="20577"/>
        <pc:sldMkLst>
          <pc:docMk/>
          <pc:sldMk cId="2014957896" sldId="328"/>
        </pc:sldMkLst>
        <pc:spChg chg="mod">
          <ac:chgData name="Eric Fazzini" userId="cef965a1-0f05-4d43-8a61-638ef79a6fe0" providerId="ADAL" clId="{F6B79E01-8633-48B2-B52E-EE88E2222E01}" dt="2023-04-20T02:28:37.312" v="7810" actId="20577"/>
          <ac:spMkLst>
            <pc:docMk/>
            <pc:sldMk cId="2014957896" sldId="328"/>
            <ac:spMk id="2" creationId="{6ECD3760-FCFF-46AD-8F51-95F7AB0BF148}"/>
          </ac:spMkLst>
        </pc:spChg>
        <pc:spChg chg="mod">
          <ac:chgData name="Eric Fazzini" userId="cef965a1-0f05-4d43-8a61-638ef79a6fe0" providerId="ADAL" clId="{F6B79E01-8633-48B2-B52E-EE88E2222E01}" dt="2023-04-20T03:01:38.263" v="8709" actId="20577"/>
          <ac:spMkLst>
            <pc:docMk/>
            <pc:sldMk cId="2014957896" sldId="328"/>
            <ac:spMk id="3" creationId="{C5DF93E9-CB68-45C4-B936-D01F038EA216}"/>
          </ac:spMkLst>
        </pc:spChg>
        <pc:spChg chg="del">
          <ac:chgData name="Eric Fazzini" userId="cef965a1-0f05-4d43-8a61-638ef79a6fe0" providerId="ADAL" clId="{F6B79E01-8633-48B2-B52E-EE88E2222E01}" dt="2023-04-20T02:33:25.960" v="8190" actId="478"/>
          <ac:spMkLst>
            <pc:docMk/>
            <pc:sldMk cId="2014957896" sldId="328"/>
            <ac:spMk id="6" creationId="{F79E3866-721E-48C7-BE2D-60AAD8D82E13}"/>
          </ac:spMkLst>
        </pc:spChg>
        <pc:spChg chg="add mod">
          <ac:chgData name="Eric Fazzini" userId="cef965a1-0f05-4d43-8a61-638ef79a6fe0" providerId="ADAL" clId="{F6B79E01-8633-48B2-B52E-EE88E2222E01}" dt="2023-04-20T02:35:15.834" v="8273" actId="1076"/>
          <ac:spMkLst>
            <pc:docMk/>
            <pc:sldMk cId="2014957896" sldId="328"/>
            <ac:spMk id="7" creationId="{F90800C5-404F-1A8E-ECE0-669C98BB4B22}"/>
          </ac:spMkLst>
        </pc:spChg>
        <pc:picChg chg="add mod">
          <ac:chgData name="Eric Fazzini" userId="cef965a1-0f05-4d43-8a61-638ef79a6fe0" providerId="ADAL" clId="{F6B79E01-8633-48B2-B52E-EE88E2222E01}" dt="2023-04-20T02:36:42.128" v="8279" actId="1035"/>
          <ac:picMkLst>
            <pc:docMk/>
            <pc:sldMk cId="2014957896" sldId="328"/>
            <ac:picMk id="4" creationId="{BE60A71F-D6B0-3325-8FF2-37C1DA5AB8C2}"/>
          </ac:picMkLst>
        </pc:picChg>
      </pc:sldChg>
      <pc:sldChg chg="modSp add mod ord">
        <pc:chgData name="Eric Fazzini" userId="cef965a1-0f05-4d43-8a61-638ef79a6fe0" providerId="ADAL" clId="{F6B79E01-8633-48B2-B52E-EE88E2222E01}" dt="2023-04-20T03:14:37.707" v="9511" actId="14100"/>
        <pc:sldMkLst>
          <pc:docMk/>
          <pc:sldMk cId="3376960835" sldId="329"/>
        </pc:sldMkLst>
        <pc:spChg chg="mod">
          <ac:chgData name="Eric Fazzini" userId="cef965a1-0f05-4d43-8a61-638ef79a6fe0" providerId="ADAL" clId="{F6B79E01-8633-48B2-B52E-EE88E2222E01}" dt="2023-04-20T03:14:37.707" v="9511" actId="14100"/>
          <ac:spMkLst>
            <pc:docMk/>
            <pc:sldMk cId="3376960835" sldId="329"/>
            <ac:spMk id="11" creationId="{494ECC80-4C54-5841-3AC0-D196B1C8DE93}"/>
          </ac:spMkLst>
        </pc:spChg>
      </pc:sldChg>
    </pc:docChg>
  </pc:docChgLst>
  <pc:docChgLst>
    <pc:chgData name="Eric Fazzini" userId="cef965a1-0f05-4d43-8a61-638ef79a6fe0" providerId="ADAL" clId="{57CE8FE4-31AB-4BF0-B3F9-214F21C90D01}"/>
    <pc:docChg chg="undo redo custSel addSld delSld modSld sldOrd">
      <pc:chgData name="Eric Fazzini" userId="cef965a1-0f05-4d43-8a61-638ef79a6fe0" providerId="ADAL" clId="{57CE8FE4-31AB-4BF0-B3F9-214F21C90D01}" dt="2022-08-04T21:05:46.140" v="9742" actId="255"/>
      <pc:docMkLst>
        <pc:docMk/>
      </pc:docMkLst>
      <pc:sldChg chg="modSp mod">
        <pc:chgData name="Eric Fazzini" userId="cef965a1-0f05-4d43-8a61-638ef79a6fe0" providerId="ADAL" clId="{57CE8FE4-31AB-4BF0-B3F9-214F21C90D01}" dt="2022-08-04T15:18:57.341" v="6" actId="20577"/>
        <pc:sldMkLst>
          <pc:docMk/>
          <pc:sldMk cId="3964088587" sldId="257"/>
        </pc:sldMkLst>
        <pc:spChg chg="mod">
          <ac:chgData name="Eric Fazzini" userId="cef965a1-0f05-4d43-8a61-638ef79a6fe0" providerId="ADAL" clId="{57CE8FE4-31AB-4BF0-B3F9-214F21C90D01}" dt="2022-08-04T15:18:57.341" v="6" actId="20577"/>
          <ac:spMkLst>
            <pc:docMk/>
            <pc:sldMk cId="3964088587" sldId="257"/>
            <ac:spMk id="11" creationId="{F1BDFC0A-0511-61BA-64F5-E15215461065}"/>
          </ac:spMkLst>
        </pc:spChg>
        <pc:spChg chg="mod">
          <ac:chgData name="Eric Fazzini" userId="cef965a1-0f05-4d43-8a61-638ef79a6fe0" providerId="ADAL" clId="{57CE8FE4-31AB-4BF0-B3F9-214F21C90D01}" dt="2022-08-04T15:18:36.682" v="5" actId="255"/>
          <ac:spMkLst>
            <pc:docMk/>
            <pc:sldMk cId="3964088587" sldId="257"/>
            <ac:spMk id="12" creationId="{9A0E15E0-4B20-F5EF-AB27-7DEF6F6AD750}"/>
          </ac:spMkLst>
        </pc:spChg>
      </pc:sldChg>
      <pc:sldChg chg="addSp delSp modSp add mod">
        <pc:chgData name="Eric Fazzini" userId="cef965a1-0f05-4d43-8a61-638ef79a6fe0" providerId="ADAL" clId="{57CE8FE4-31AB-4BF0-B3F9-214F21C90D01}" dt="2022-08-04T16:08:07.088" v="2116" actId="20577"/>
        <pc:sldMkLst>
          <pc:docMk/>
          <pc:sldMk cId="112638679" sldId="260"/>
        </pc:sldMkLst>
        <pc:spChg chg="mod">
          <ac:chgData name="Eric Fazzini" userId="cef965a1-0f05-4d43-8a61-638ef79a6fe0" providerId="ADAL" clId="{57CE8FE4-31AB-4BF0-B3F9-214F21C90D01}" dt="2022-08-04T15:24:12.677" v="170" actId="6549"/>
          <ac:spMkLst>
            <pc:docMk/>
            <pc:sldMk cId="112638679" sldId="260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15:50:11.177" v="1241" actId="255"/>
          <ac:spMkLst>
            <pc:docMk/>
            <pc:sldMk cId="112638679" sldId="260"/>
            <ac:spMk id="3" creationId="{C5DF93E9-CB68-45C4-B936-D01F038EA216}"/>
          </ac:spMkLst>
        </pc:spChg>
        <pc:spChg chg="mod">
          <ac:chgData name="Eric Fazzini" userId="cef965a1-0f05-4d43-8a61-638ef79a6fe0" providerId="ADAL" clId="{57CE8FE4-31AB-4BF0-B3F9-214F21C90D01}" dt="2022-08-04T16:08:07.088" v="2116" actId="20577"/>
          <ac:spMkLst>
            <pc:docMk/>
            <pc:sldMk cId="112638679" sldId="260"/>
            <ac:spMk id="6" creationId="{F79E3866-721E-48C7-BE2D-60AAD8D82E13}"/>
          </ac:spMkLst>
        </pc:spChg>
        <pc:picChg chg="add del mod">
          <ac:chgData name="Eric Fazzini" userId="cef965a1-0f05-4d43-8a61-638ef79a6fe0" providerId="ADAL" clId="{57CE8FE4-31AB-4BF0-B3F9-214F21C90D01}" dt="2022-08-04T15:35:20.706" v="558" actId="478"/>
          <ac:picMkLst>
            <pc:docMk/>
            <pc:sldMk cId="112638679" sldId="260"/>
            <ac:picMk id="7" creationId="{B15A57E4-9B50-139E-0C57-A642CC2C10A5}"/>
          </ac:picMkLst>
        </pc:picChg>
        <pc:picChg chg="add del mod">
          <ac:chgData name="Eric Fazzini" userId="cef965a1-0f05-4d43-8a61-638ef79a6fe0" providerId="ADAL" clId="{57CE8FE4-31AB-4BF0-B3F9-214F21C90D01}" dt="2022-08-04T15:43:41.916" v="705" actId="478"/>
          <ac:picMkLst>
            <pc:docMk/>
            <pc:sldMk cId="112638679" sldId="260"/>
            <ac:picMk id="10" creationId="{453D26D7-A8E1-A63F-2B70-A1E1C9F56BE8}"/>
          </ac:picMkLst>
        </pc:picChg>
      </pc:sldChg>
      <pc:sldChg chg="delSp modSp add del mod">
        <pc:chgData name="Eric Fazzini" userId="cef965a1-0f05-4d43-8a61-638ef79a6fe0" providerId="ADAL" clId="{57CE8FE4-31AB-4BF0-B3F9-214F21C90D01}" dt="2022-08-04T15:24:01.713" v="140" actId="47"/>
        <pc:sldMkLst>
          <pc:docMk/>
          <pc:sldMk cId="901148130" sldId="271"/>
        </pc:sldMkLst>
        <pc:spChg chg="mod">
          <ac:chgData name="Eric Fazzini" userId="cef965a1-0f05-4d43-8a61-638ef79a6fe0" providerId="ADAL" clId="{57CE8FE4-31AB-4BF0-B3F9-214F21C90D01}" dt="2022-08-04T15:21:34.552" v="39" actId="20577"/>
          <ac:spMkLst>
            <pc:docMk/>
            <pc:sldMk cId="901148130" sldId="271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15:22:34.845" v="135" actId="6549"/>
          <ac:spMkLst>
            <pc:docMk/>
            <pc:sldMk cId="901148130" sldId="271"/>
            <ac:spMk id="3" creationId="{C5DF93E9-CB68-45C4-B936-D01F038EA216}"/>
          </ac:spMkLst>
        </pc:spChg>
        <pc:picChg chg="del">
          <ac:chgData name="Eric Fazzini" userId="cef965a1-0f05-4d43-8a61-638ef79a6fe0" providerId="ADAL" clId="{57CE8FE4-31AB-4BF0-B3F9-214F21C90D01}" dt="2022-08-04T15:20:47.058" v="8" actId="478"/>
          <ac:picMkLst>
            <pc:docMk/>
            <pc:sldMk cId="901148130" sldId="271"/>
            <ac:picMk id="7" creationId="{8A47E0B9-D649-34BC-83D3-0CB20F53C38E}"/>
          </ac:picMkLst>
        </pc:picChg>
        <pc:picChg chg="del">
          <ac:chgData name="Eric Fazzini" userId="cef965a1-0f05-4d43-8a61-638ef79a6fe0" providerId="ADAL" clId="{57CE8FE4-31AB-4BF0-B3F9-214F21C90D01}" dt="2022-08-04T15:20:47.632" v="9" actId="478"/>
          <ac:picMkLst>
            <pc:docMk/>
            <pc:sldMk cId="901148130" sldId="271"/>
            <ac:picMk id="10" creationId="{8185120F-B49B-F913-DB4C-64A82B84861C}"/>
          </ac:picMkLst>
        </pc:picChg>
        <pc:picChg chg="del">
          <ac:chgData name="Eric Fazzini" userId="cef965a1-0f05-4d43-8a61-638ef79a6fe0" providerId="ADAL" clId="{57CE8FE4-31AB-4BF0-B3F9-214F21C90D01}" dt="2022-08-04T15:20:48.209" v="10" actId="478"/>
          <ac:picMkLst>
            <pc:docMk/>
            <pc:sldMk cId="901148130" sldId="271"/>
            <ac:picMk id="12" creationId="{BA563820-9F4D-001C-4C3C-5F02E3D97736}"/>
          </ac:picMkLst>
        </pc:picChg>
      </pc:sldChg>
      <pc:sldChg chg="modSp mod ord modShow">
        <pc:chgData name="Eric Fazzini" userId="cef965a1-0f05-4d43-8a61-638ef79a6fe0" providerId="ADAL" clId="{57CE8FE4-31AB-4BF0-B3F9-214F21C90D01}" dt="2022-08-04T17:45:02.669" v="5178" actId="6549"/>
        <pc:sldMkLst>
          <pc:docMk/>
          <pc:sldMk cId="4125372348" sldId="284"/>
        </pc:sldMkLst>
        <pc:spChg chg="mod">
          <ac:chgData name="Eric Fazzini" userId="cef965a1-0f05-4d43-8a61-638ef79a6fe0" providerId="ADAL" clId="{57CE8FE4-31AB-4BF0-B3F9-214F21C90D01}" dt="2022-08-04T17:40:25.389" v="5106" actId="20577"/>
          <ac:spMkLst>
            <pc:docMk/>
            <pc:sldMk cId="4125372348" sldId="284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17:45:02.669" v="5178" actId="6549"/>
          <ac:spMkLst>
            <pc:docMk/>
            <pc:sldMk cId="4125372348" sldId="284"/>
            <ac:spMk id="3" creationId="{C5DF93E9-CB68-45C4-B936-D01F038EA216}"/>
          </ac:spMkLst>
        </pc:spChg>
      </pc:sldChg>
      <pc:sldChg chg="add ord">
        <pc:chgData name="Eric Fazzini" userId="cef965a1-0f05-4d43-8a61-638ef79a6fe0" providerId="ADAL" clId="{57CE8FE4-31AB-4BF0-B3F9-214F21C90D01}" dt="2022-08-04T15:44:50.533" v="737"/>
        <pc:sldMkLst>
          <pc:docMk/>
          <pc:sldMk cId="547527876" sldId="285"/>
        </pc:sldMkLst>
      </pc:sldChg>
      <pc:sldChg chg="modSp add del mod">
        <pc:chgData name="Eric Fazzini" userId="cef965a1-0f05-4d43-8a61-638ef79a6fe0" providerId="ADAL" clId="{57CE8FE4-31AB-4BF0-B3F9-214F21C90D01}" dt="2022-08-04T15:55:08.171" v="1523" actId="47"/>
        <pc:sldMkLst>
          <pc:docMk/>
          <pc:sldMk cId="3137032951" sldId="286"/>
        </pc:sldMkLst>
        <pc:spChg chg="mod">
          <ac:chgData name="Eric Fazzini" userId="cef965a1-0f05-4d43-8a61-638ef79a6fe0" providerId="ADAL" clId="{57CE8FE4-31AB-4BF0-B3F9-214F21C90D01}" dt="2022-08-04T15:54:47.911" v="1519" actId="20577"/>
          <ac:spMkLst>
            <pc:docMk/>
            <pc:sldMk cId="3137032951" sldId="286"/>
            <ac:spMk id="2" creationId="{6ECD3760-FCFF-46AD-8F51-95F7AB0BF148}"/>
          </ac:spMkLst>
        </pc:spChg>
      </pc:sldChg>
      <pc:sldChg chg="addSp delSp modSp add mod ord">
        <pc:chgData name="Eric Fazzini" userId="cef965a1-0f05-4d43-8a61-638ef79a6fe0" providerId="ADAL" clId="{57CE8FE4-31AB-4BF0-B3F9-214F21C90D01}" dt="2022-08-04T16:12:43.339" v="2495" actId="207"/>
        <pc:sldMkLst>
          <pc:docMk/>
          <pc:sldMk cId="3277977233" sldId="287"/>
        </pc:sldMkLst>
        <pc:spChg chg="mod">
          <ac:chgData name="Eric Fazzini" userId="cef965a1-0f05-4d43-8a61-638ef79a6fe0" providerId="ADAL" clId="{57CE8FE4-31AB-4BF0-B3F9-214F21C90D01}" dt="2022-08-04T15:55:14.292" v="1535" actId="20577"/>
          <ac:spMkLst>
            <pc:docMk/>
            <pc:sldMk cId="3277977233" sldId="287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16:02:22.228" v="1812" actId="207"/>
          <ac:spMkLst>
            <pc:docMk/>
            <pc:sldMk cId="3277977233" sldId="287"/>
            <ac:spMk id="3" creationId="{C5DF93E9-CB68-45C4-B936-D01F038EA216}"/>
          </ac:spMkLst>
        </pc:spChg>
        <pc:spChg chg="mod">
          <ac:chgData name="Eric Fazzini" userId="cef965a1-0f05-4d43-8a61-638ef79a6fe0" providerId="ADAL" clId="{57CE8FE4-31AB-4BF0-B3F9-214F21C90D01}" dt="2022-08-04T16:12:43.339" v="2495" actId="207"/>
          <ac:spMkLst>
            <pc:docMk/>
            <pc:sldMk cId="3277977233" sldId="287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57CE8FE4-31AB-4BF0-B3F9-214F21C90D01}" dt="2022-08-04T16:04:08.231" v="1814" actId="478"/>
          <ac:spMkLst>
            <pc:docMk/>
            <pc:sldMk cId="3277977233" sldId="287"/>
            <ac:spMk id="9" creationId="{C01541EB-C8BA-BCCD-DD45-E6037FC6188E}"/>
          </ac:spMkLst>
        </pc:spChg>
        <pc:picChg chg="add mod">
          <ac:chgData name="Eric Fazzini" userId="cef965a1-0f05-4d43-8a61-638ef79a6fe0" providerId="ADAL" clId="{57CE8FE4-31AB-4BF0-B3F9-214F21C90D01}" dt="2022-08-04T16:04:45.289" v="1821" actId="1076"/>
          <ac:picMkLst>
            <pc:docMk/>
            <pc:sldMk cId="3277977233" sldId="287"/>
            <ac:picMk id="7" creationId="{79C7F736-4BAC-9964-880B-B762642CB554}"/>
          </ac:picMkLst>
        </pc:picChg>
        <pc:picChg chg="del">
          <ac:chgData name="Eric Fazzini" userId="cef965a1-0f05-4d43-8a61-638ef79a6fe0" providerId="ADAL" clId="{57CE8FE4-31AB-4BF0-B3F9-214F21C90D01}" dt="2022-08-04T15:58:17.337" v="1536" actId="478"/>
          <ac:picMkLst>
            <pc:docMk/>
            <pc:sldMk cId="3277977233" sldId="287"/>
            <ac:picMk id="10" creationId="{453D26D7-A8E1-A63F-2B70-A1E1C9F56BE8}"/>
          </ac:picMkLst>
        </pc:picChg>
        <pc:picChg chg="add del mod">
          <ac:chgData name="Eric Fazzini" userId="cef965a1-0f05-4d43-8a61-638ef79a6fe0" providerId="ADAL" clId="{57CE8FE4-31AB-4BF0-B3F9-214F21C90D01}" dt="2022-08-04T16:04:06.605" v="1813" actId="478"/>
          <ac:picMkLst>
            <pc:docMk/>
            <pc:sldMk cId="3277977233" sldId="287"/>
            <ac:picMk id="1026" creationId="{92428FF4-AE03-F002-DDF2-E4105C53F7C4}"/>
          </ac:picMkLst>
        </pc:picChg>
      </pc:sldChg>
      <pc:sldChg chg="delSp modSp add mod">
        <pc:chgData name="Eric Fazzini" userId="cef965a1-0f05-4d43-8a61-638ef79a6fe0" providerId="ADAL" clId="{57CE8FE4-31AB-4BF0-B3F9-214F21C90D01}" dt="2022-08-04T16:23:19.817" v="3424" actId="313"/>
        <pc:sldMkLst>
          <pc:docMk/>
          <pc:sldMk cId="1429288149" sldId="288"/>
        </pc:sldMkLst>
        <pc:spChg chg="mod">
          <ac:chgData name="Eric Fazzini" userId="cef965a1-0f05-4d43-8a61-638ef79a6fe0" providerId="ADAL" clId="{57CE8FE4-31AB-4BF0-B3F9-214F21C90D01}" dt="2022-08-04T16:13:33.528" v="2527" actId="20577"/>
          <ac:spMkLst>
            <pc:docMk/>
            <pc:sldMk cId="1429288149" sldId="288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16:21:29.865" v="3227" actId="20577"/>
          <ac:spMkLst>
            <pc:docMk/>
            <pc:sldMk cId="1429288149" sldId="288"/>
            <ac:spMk id="3" creationId="{C5DF93E9-CB68-45C4-B936-D01F038EA216}"/>
          </ac:spMkLst>
        </pc:spChg>
        <pc:spChg chg="mod">
          <ac:chgData name="Eric Fazzini" userId="cef965a1-0f05-4d43-8a61-638ef79a6fe0" providerId="ADAL" clId="{57CE8FE4-31AB-4BF0-B3F9-214F21C90D01}" dt="2022-08-04T16:23:19.817" v="3424" actId="313"/>
          <ac:spMkLst>
            <pc:docMk/>
            <pc:sldMk cId="1429288149" sldId="288"/>
            <ac:spMk id="6" creationId="{F79E3866-721E-48C7-BE2D-60AAD8D82E13}"/>
          </ac:spMkLst>
        </pc:spChg>
        <pc:picChg chg="del">
          <ac:chgData name="Eric Fazzini" userId="cef965a1-0f05-4d43-8a61-638ef79a6fe0" providerId="ADAL" clId="{57CE8FE4-31AB-4BF0-B3F9-214F21C90D01}" dt="2022-08-04T16:13:44.553" v="2528" actId="478"/>
          <ac:picMkLst>
            <pc:docMk/>
            <pc:sldMk cId="1429288149" sldId="288"/>
            <ac:picMk id="7" creationId="{79C7F736-4BAC-9964-880B-B762642CB554}"/>
          </ac:picMkLst>
        </pc:picChg>
      </pc:sldChg>
      <pc:sldChg chg="addSp delSp modSp add mod">
        <pc:chgData name="Eric Fazzini" userId="cef965a1-0f05-4d43-8a61-638ef79a6fe0" providerId="ADAL" clId="{57CE8FE4-31AB-4BF0-B3F9-214F21C90D01}" dt="2022-08-04T16:33:22.903" v="3700" actId="20577"/>
        <pc:sldMkLst>
          <pc:docMk/>
          <pc:sldMk cId="2270724807" sldId="289"/>
        </pc:sldMkLst>
        <pc:spChg chg="mod">
          <ac:chgData name="Eric Fazzini" userId="cef965a1-0f05-4d43-8a61-638ef79a6fe0" providerId="ADAL" clId="{57CE8FE4-31AB-4BF0-B3F9-214F21C90D01}" dt="2022-08-04T16:33:22.903" v="3700" actId="20577"/>
          <ac:spMkLst>
            <pc:docMk/>
            <pc:sldMk cId="2270724807" sldId="289"/>
            <ac:spMk id="3" creationId="{C5DF93E9-CB68-45C4-B936-D01F038EA216}"/>
          </ac:spMkLst>
        </pc:spChg>
        <pc:spChg chg="del">
          <ac:chgData name="Eric Fazzini" userId="cef965a1-0f05-4d43-8a61-638ef79a6fe0" providerId="ADAL" clId="{57CE8FE4-31AB-4BF0-B3F9-214F21C90D01}" dt="2022-08-04T16:26:01.096" v="3430" actId="478"/>
          <ac:spMkLst>
            <pc:docMk/>
            <pc:sldMk cId="2270724807" sldId="289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57CE8FE4-31AB-4BF0-B3F9-214F21C90D01}" dt="2022-08-04T16:29:11.670" v="3660" actId="478"/>
          <ac:spMkLst>
            <pc:docMk/>
            <pc:sldMk cId="2270724807" sldId="289"/>
            <ac:spMk id="9" creationId="{4F33BF7C-DDCE-1767-2FF1-35168247FA60}"/>
          </ac:spMkLst>
        </pc:spChg>
        <pc:spChg chg="add mod">
          <ac:chgData name="Eric Fazzini" userId="cef965a1-0f05-4d43-8a61-638ef79a6fe0" providerId="ADAL" clId="{57CE8FE4-31AB-4BF0-B3F9-214F21C90D01}" dt="2022-08-04T16:30:28.892" v="3674" actId="208"/>
          <ac:spMkLst>
            <pc:docMk/>
            <pc:sldMk cId="2270724807" sldId="289"/>
            <ac:spMk id="10" creationId="{7F5F2AB6-5D48-36F1-A62E-BC8D2215CC57}"/>
          </ac:spMkLst>
        </pc:spChg>
        <pc:picChg chg="add mod modCrop">
          <ac:chgData name="Eric Fazzini" userId="cef965a1-0f05-4d43-8a61-638ef79a6fe0" providerId="ADAL" clId="{57CE8FE4-31AB-4BF0-B3F9-214F21C90D01}" dt="2022-08-04T16:32:12.418" v="3678" actId="732"/>
          <ac:picMkLst>
            <pc:docMk/>
            <pc:sldMk cId="2270724807" sldId="289"/>
            <ac:picMk id="7" creationId="{5138575C-992B-AB1D-A239-66395AFBE09D}"/>
          </ac:picMkLst>
        </pc:picChg>
      </pc:sldChg>
      <pc:sldChg chg="addSp delSp modSp add mod">
        <pc:chgData name="Eric Fazzini" userId="cef965a1-0f05-4d43-8a61-638ef79a6fe0" providerId="ADAL" clId="{57CE8FE4-31AB-4BF0-B3F9-214F21C90D01}" dt="2022-08-04T16:46:41.599" v="4302" actId="20577"/>
        <pc:sldMkLst>
          <pc:docMk/>
          <pc:sldMk cId="445509796" sldId="290"/>
        </pc:sldMkLst>
        <pc:spChg chg="del">
          <ac:chgData name="Eric Fazzini" userId="cef965a1-0f05-4d43-8a61-638ef79a6fe0" providerId="ADAL" clId="{57CE8FE4-31AB-4BF0-B3F9-214F21C90D01}" dt="2022-08-04T16:32:21.748" v="3682" actId="478"/>
          <ac:spMkLst>
            <pc:docMk/>
            <pc:sldMk cId="445509796" sldId="290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57CE8FE4-31AB-4BF0-B3F9-214F21C90D01}" dt="2022-08-04T16:32:24.897" v="3683" actId="478"/>
          <ac:spMkLst>
            <pc:docMk/>
            <pc:sldMk cId="445509796" sldId="290"/>
            <ac:spMk id="6" creationId="{F8DC0655-35BF-A403-894C-BEDFC838C830}"/>
          </ac:spMkLst>
        </pc:spChg>
        <pc:spChg chg="add mod ord">
          <ac:chgData name="Eric Fazzini" userId="cef965a1-0f05-4d43-8a61-638ef79a6fe0" providerId="ADAL" clId="{57CE8FE4-31AB-4BF0-B3F9-214F21C90D01}" dt="2022-08-04T16:46:41.599" v="4302" actId="20577"/>
          <ac:spMkLst>
            <pc:docMk/>
            <pc:sldMk cId="445509796" sldId="290"/>
            <ac:spMk id="9" creationId="{7FEC9495-B6BB-F844-3FE6-906AC356AA6E}"/>
          </ac:spMkLst>
        </pc:spChg>
        <pc:spChg chg="del mod">
          <ac:chgData name="Eric Fazzini" userId="cef965a1-0f05-4d43-8a61-638ef79a6fe0" providerId="ADAL" clId="{57CE8FE4-31AB-4BF0-B3F9-214F21C90D01}" dt="2022-08-04T16:34:40.046" v="3735" actId="478"/>
          <ac:spMkLst>
            <pc:docMk/>
            <pc:sldMk cId="445509796" sldId="290"/>
            <ac:spMk id="10" creationId="{7F5F2AB6-5D48-36F1-A62E-BC8D2215CC57}"/>
          </ac:spMkLst>
        </pc:spChg>
        <pc:spChg chg="add mod">
          <ac:chgData name="Eric Fazzini" userId="cef965a1-0f05-4d43-8a61-638ef79a6fe0" providerId="ADAL" clId="{57CE8FE4-31AB-4BF0-B3F9-214F21C90D01}" dt="2022-08-04T16:37:00.666" v="3747" actId="207"/>
          <ac:spMkLst>
            <pc:docMk/>
            <pc:sldMk cId="445509796" sldId="290"/>
            <ac:spMk id="13" creationId="{E2CABCBF-82BE-E36A-3DE0-6859AADC5EA9}"/>
          </ac:spMkLst>
        </pc:spChg>
        <pc:spChg chg="add mod">
          <ac:chgData name="Eric Fazzini" userId="cef965a1-0f05-4d43-8a61-638ef79a6fe0" providerId="ADAL" clId="{57CE8FE4-31AB-4BF0-B3F9-214F21C90D01}" dt="2022-08-04T16:37:12.691" v="3748" actId="1076"/>
          <ac:spMkLst>
            <pc:docMk/>
            <pc:sldMk cId="445509796" sldId="290"/>
            <ac:spMk id="14" creationId="{4C087ED7-3F38-8887-5D44-036B43F1AAEE}"/>
          </ac:spMkLst>
        </pc:spChg>
        <pc:spChg chg="add del">
          <ac:chgData name="Eric Fazzini" userId="cef965a1-0f05-4d43-8a61-638ef79a6fe0" providerId="ADAL" clId="{57CE8FE4-31AB-4BF0-B3F9-214F21C90D01}" dt="2022-08-04T16:45:53.845" v="4246" actId="22"/>
          <ac:spMkLst>
            <pc:docMk/>
            <pc:sldMk cId="445509796" sldId="290"/>
            <ac:spMk id="16" creationId="{4224B990-F87C-C5C1-FA0E-D47E370E3E37}"/>
          </ac:spMkLst>
        </pc:spChg>
        <pc:picChg chg="del mod modCrop">
          <ac:chgData name="Eric Fazzini" userId="cef965a1-0f05-4d43-8a61-638ef79a6fe0" providerId="ADAL" clId="{57CE8FE4-31AB-4BF0-B3F9-214F21C90D01}" dt="2022-08-04T16:34:38.879" v="3734" actId="478"/>
          <ac:picMkLst>
            <pc:docMk/>
            <pc:sldMk cId="445509796" sldId="290"/>
            <ac:picMk id="7" creationId="{5138575C-992B-AB1D-A239-66395AFBE09D}"/>
          </ac:picMkLst>
        </pc:picChg>
        <pc:picChg chg="add mod">
          <ac:chgData name="Eric Fazzini" userId="cef965a1-0f05-4d43-8a61-638ef79a6fe0" providerId="ADAL" clId="{57CE8FE4-31AB-4BF0-B3F9-214F21C90D01}" dt="2022-08-04T16:35:59.849" v="3739" actId="1076"/>
          <ac:picMkLst>
            <pc:docMk/>
            <pc:sldMk cId="445509796" sldId="290"/>
            <ac:picMk id="12" creationId="{8E08BC98-BCFD-449E-1471-484C93F50EDE}"/>
          </ac:picMkLst>
        </pc:picChg>
      </pc:sldChg>
      <pc:sldChg chg="addSp delSp modSp add mod">
        <pc:chgData name="Eric Fazzini" userId="cef965a1-0f05-4d43-8a61-638ef79a6fe0" providerId="ADAL" clId="{57CE8FE4-31AB-4BF0-B3F9-214F21C90D01}" dt="2022-08-04T17:35:20.835" v="5011" actId="113"/>
        <pc:sldMkLst>
          <pc:docMk/>
          <pc:sldMk cId="1197238392" sldId="291"/>
        </pc:sldMkLst>
        <pc:spChg chg="mod">
          <ac:chgData name="Eric Fazzini" userId="cef965a1-0f05-4d43-8a61-638ef79a6fe0" providerId="ADAL" clId="{57CE8FE4-31AB-4BF0-B3F9-214F21C90D01}" dt="2022-08-04T17:35:20.835" v="5011" actId="113"/>
          <ac:spMkLst>
            <pc:docMk/>
            <pc:sldMk cId="1197238392" sldId="291"/>
            <ac:spMk id="9" creationId="{7FEC9495-B6BB-F844-3FE6-906AC356AA6E}"/>
          </ac:spMkLst>
        </pc:spChg>
        <pc:spChg chg="del">
          <ac:chgData name="Eric Fazzini" userId="cef965a1-0f05-4d43-8a61-638ef79a6fe0" providerId="ADAL" clId="{57CE8FE4-31AB-4BF0-B3F9-214F21C90D01}" dt="2022-08-04T17:26:00.237" v="4305" actId="478"/>
          <ac:spMkLst>
            <pc:docMk/>
            <pc:sldMk cId="1197238392" sldId="291"/>
            <ac:spMk id="13" creationId="{E2CABCBF-82BE-E36A-3DE0-6859AADC5EA9}"/>
          </ac:spMkLst>
        </pc:spChg>
        <pc:spChg chg="del">
          <ac:chgData name="Eric Fazzini" userId="cef965a1-0f05-4d43-8a61-638ef79a6fe0" providerId="ADAL" clId="{57CE8FE4-31AB-4BF0-B3F9-214F21C90D01}" dt="2022-08-04T17:26:00.726" v="4306" actId="478"/>
          <ac:spMkLst>
            <pc:docMk/>
            <pc:sldMk cId="1197238392" sldId="291"/>
            <ac:spMk id="14" creationId="{4C087ED7-3F38-8887-5D44-036B43F1AAEE}"/>
          </ac:spMkLst>
        </pc:spChg>
        <pc:picChg chg="add del">
          <ac:chgData name="Eric Fazzini" userId="cef965a1-0f05-4d43-8a61-638ef79a6fe0" providerId="ADAL" clId="{57CE8FE4-31AB-4BF0-B3F9-214F21C90D01}" dt="2022-08-04T17:26:05.209" v="4309" actId="22"/>
          <ac:picMkLst>
            <pc:docMk/>
            <pc:sldMk cId="1197238392" sldId="291"/>
            <ac:picMk id="4" creationId="{6610B9D6-CB5F-153A-941F-EB0CE27D6FE3}"/>
          </ac:picMkLst>
        </pc:picChg>
        <pc:picChg chg="add mod">
          <ac:chgData name="Eric Fazzini" userId="cef965a1-0f05-4d43-8a61-638ef79a6fe0" providerId="ADAL" clId="{57CE8FE4-31AB-4BF0-B3F9-214F21C90D01}" dt="2022-08-04T17:26:39.547" v="4316" actId="1076"/>
          <ac:picMkLst>
            <pc:docMk/>
            <pc:sldMk cId="1197238392" sldId="291"/>
            <ac:picMk id="7" creationId="{D260D7CB-EE11-DB49-9F92-74FDE99BD389}"/>
          </ac:picMkLst>
        </pc:picChg>
        <pc:picChg chg="del">
          <ac:chgData name="Eric Fazzini" userId="cef965a1-0f05-4d43-8a61-638ef79a6fe0" providerId="ADAL" clId="{57CE8FE4-31AB-4BF0-B3F9-214F21C90D01}" dt="2022-08-04T17:26:02.903" v="4307" actId="478"/>
          <ac:picMkLst>
            <pc:docMk/>
            <pc:sldMk cId="1197238392" sldId="291"/>
            <ac:picMk id="12" creationId="{8E08BC98-BCFD-449E-1471-484C93F50EDE}"/>
          </ac:picMkLst>
        </pc:picChg>
      </pc:sldChg>
      <pc:sldChg chg="addSp delSp modSp add mod ord">
        <pc:chgData name="Eric Fazzini" userId="cef965a1-0f05-4d43-8a61-638ef79a6fe0" providerId="ADAL" clId="{57CE8FE4-31AB-4BF0-B3F9-214F21C90D01}" dt="2022-08-04T19:20:01.409" v="5753" actId="14100"/>
        <pc:sldMkLst>
          <pc:docMk/>
          <pc:sldMk cId="2306149859" sldId="292"/>
        </pc:sldMkLst>
        <pc:spChg chg="mod">
          <ac:chgData name="Eric Fazzini" userId="cef965a1-0f05-4d43-8a61-638ef79a6fe0" providerId="ADAL" clId="{57CE8FE4-31AB-4BF0-B3F9-214F21C90D01}" dt="2022-08-04T17:49:56.428" v="5193" actId="20577"/>
          <ac:spMkLst>
            <pc:docMk/>
            <pc:sldMk cId="2306149859" sldId="292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17:59:33.947" v="5731" actId="20577"/>
          <ac:spMkLst>
            <pc:docMk/>
            <pc:sldMk cId="2306149859" sldId="292"/>
            <ac:spMk id="3" creationId="{C5DF93E9-CB68-45C4-B936-D01F038EA216}"/>
          </ac:spMkLst>
        </pc:spChg>
        <pc:spChg chg="del">
          <ac:chgData name="Eric Fazzini" userId="cef965a1-0f05-4d43-8a61-638ef79a6fe0" providerId="ADAL" clId="{57CE8FE4-31AB-4BF0-B3F9-214F21C90D01}" dt="2022-08-04T17:47:41.293" v="5180" actId="478"/>
          <ac:spMkLst>
            <pc:docMk/>
            <pc:sldMk cId="2306149859" sldId="292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57CE8FE4-31AB-4BF0-B3F9-214F21C90D01}" dt="2022-08-04T19:19:55.372" v="5752" actId="478"/>
          <ac:spMkLst>
            <pc:docMk/>
            <pc:sldMk cId="2306149859" sldId="292"/>
            <ac:spMk id="9" creationId="{5AB73129-47F6-AD8F-F96B-B8AC492C0754}"/>
          </ac:spMkLst>
        </pc:spChg>
        <pc:picChg chg="add del mod">
          <ac:chgData name="Eric Fazzini" userId="cef965a1-0f05-4d43-8a61-638ef79a6fe0" providerId="ADAL" clId="{57CE8FE4-31AB-4BF0-B3F9-214F21C90D01}" dt="2022-08-04T19:17:24.227" v="5737" actId="478"/>
          <ac:picMkLst>
            <pc:docMk/>
            <pc:sldMk cId="2306149859" sldId="292"/>
            <ac:picMk id="7" creationId="{3D71DDF5-C0B9-8BA7-CE7A-6C3077E69811}"/>
          </ac:picMkLst>
        </pc:picChg>
        <pc:picChg chg="add mod">
          <ac:chgData name="Eric Fazzini" userId="cef965a1-0f05-4d43-8a61-638ef79a6fe0" providerId="ADAL" clId="{57CE8FE4-31AB-4BF0-B3F9-214F21C90D01}" dt="2022-08-04T19:20:01.409" v="5753" actId="14100"/>
          <ac:picMkLst>
            <pc:docMk/>
            <pc:sldMk cId="2306149859" sldId="292"/>
            <ac:picMk id="11" creationId="{7877436C-4A1D-3927-22D3-DE114F6D82E8}"/>
          </ac:picMkLst>
        </pc:picChg>
      </pc:sldChg>
      <pc:sldChg chg="add del">
        <pc:chgData name="Eric Fazzini" userId="cef965a1-0f05-4d43-8a61-638ef79a6fe0" providerId="ADAL" clId="{57CE8FE4-31AB-4BF0-B3F9-214F21C90D01}" dt="2022-08-04T18:00:12.842" v="5732" actId="2696"/>
        <pc:sldMkLst>
          <pc:docMk/>
          <pc:sldMk cId="167379109" sldId="293"/>
        </pc:sldMkLst>
      </pc:sldChg>
      <pc:sldChg chg="addSp delSp modSp add mod">
        <pc:chgData name="Eric Fazzini" userId="cef965a1-0f05-4d43-8a61-638ef79a6fe0" providerId="ADAL" clId="{57CE8FE4-31AB-4BF0-B3F9-214F21C90D01}" dt="2022-08-04T21:02:53.246" v="9740" actId="113"/>
        <pc:sldMkLst>
          <pc:docMk/>
          <pc:sldMk cId="1495909470" sldId="293"/>
        </pc:sldMkLst>
        <pc:spChg chg="mod">
          <ac:chgData name="Eric Fazzini" userId="cef965a1-0f05-4d43-8a61-638ef79a6fe0" providerId="ADAL" clId="{57CE8FE4-31AB-4BF0-B3F9-214F21C90D01}" dt="2022-08-04T19:29:01.886" v="5770" actId="20577"/>
          <ac:spMkLst>
            <pc:docMk/>
            <pc:sldMk cId="1495909470" sldId="293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21:02:53.246" v="9740" actId="113"/>
          <ac:spMkLst>
            <pc:docMk/>
            <pc:sldMk cId="1495909470" sldId="293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57CE8FE4-31AB-4BF0-B3F9-214F21C90D01}" dt="2022-08-04T19:40:10.306" v="6345" actId="478"/>
          <ac:spMkLst>
            <pc:docMk/>
            <pc:sldMk cId="1495909470" sldId="293"/>
            <ac:spMk id="15" creationId="{D1EE97C1-4878-97DF-48CE-E1095248A987}"/>
          </ac:spMkLst>
        </pc:spChg>
        <pc:picChg chg="add del mod">
          <ac:chgData name="Eric Fazzini" userId="cef965a1-0f05-4d43-8a61-638ef79a6fe0" providerId="ADAL" clId="{57CE8FE4-31AB-4BF0-B3F9-214F21C90D01}" dt="2022-08-04T19:33:14.984" v="6062" actId="478"/>
          <ac:picMkLst>
            <pc:docMk/>
            <pc:sldMk cId="1495909470" sldId="293"/>
            <ac:picMk id="6" creationId="{3B9BEBBD-1866-D2B6-EE1C-5B4D79967513}"/>
          </ac:picMkLst>
        </pc:picChg>
        <pc:picChg chg="add del">
          <ac:chgData name="Eric Fazzini" userId="cef965a1-0f05-4d43-8a61-638ef79a6fe0" providerId="ADAL" clId="{57CE8FE4-31AB-4BF0-B3F9-214F21C90D01}" dt="2022-08-04T19:33:17.152" v="6064" actId="22"/>
          <ac:picMkLst>
            <pc:docMk/>
            <pc:sldMk cId="1495909470" sldId="293"/>
            <ac:picMk id="9" creationId="{7D9F7917-075E-E4BF-4F6F-B913DC7933DD}"/>
          </ac:picMkLst>
        </pc:picChg>
        <pc:picChg chg="del">
          <ac:chgData name="Eric Fazzini" userId="cef965a1-0f05-4d43-8a61-638ef79a6fe0" providerId="ADAL" clId="{57CE8FE4-31AB-4BF0-B3F9-214F21C90D01}" dt="2022-08-04T19:32:11.873" v="6058" actId="478"/>
          <ac:picMkLst>
            <pc:docMk/>
            <pc:sldMk cId="1495909470" sldId="293"/>
            <ac:picMk id="11" creationId="{7877436C-4A1D-3927-22D3-DE114F6D82E8}"/>
          </ac:picMkLst>
        </pc:picChg>
        <pc:picChg chg="add del mod">
          <ac:chgData name="Eric Fazzini" userId="cef965a1-0f05-4d43-8a61-638ef79a6fe0" providerId="ADAL" clId="{57CE8FE4-31AB-4BF0-B3F9-214F21C90D01}" dt="2022-08-04T19:34:07.396" v="6070" actId="478"/>
          <ac:picMkLst>
            <pc:docMk/>
            <pc:sldMk cId="1495909470" sldId="293"/>
            <ac:picMk id="12" creationId="{F94B64A0-F944-0213-4AB6-6E80EF0AEF1F}"/>
          </ac:picMkLst>
        </pc:picChg>
        <pc:picChg chg="add mod">
          <ac:chgData name="Eric Fazzini" userId="cef965a1-0f05-4d43-8a61-638ef79a6fe0" providerId="ADAL" clId="{57CE8FE4-31AB-4BF0-B3F9-214F21C90D01}" dt="2022-08-04T19:34:19.393" v="6073" actId="1076"/>
          <ac:picMkLst>
            <pc:docMk/>
            <pc:sldMk cId="1495909470" sldId="293"/>
            <ac:picMk id="14" creationId="{3CD1FE67-F4B4-2841-CFE2-F7C7EA011F34}"/>
          </ac:picMkLst>
        </pc:picChg>
      </pc:sldChg>
      <pc:sldChg chg="add del">
        <pc:chgData name="Eric Fazzini" userId="cef965a1-0f05-4d43-8a61-638ef79a6fe0" providerId="ADAL" clId="{57CE8FE4-31AB-4BF0-B3F9-214F21C90D01}" dt="2022-08-04T19:20:10.177" v="5754" actId="47"/>
        <pc:sldMkLst>
          <pc:docMk/>
          <pc:sldMk cId="2637926446" sldId="293"/>
        </pc:sldMkLst>
      </pc:sldChg>
      <pc:sldChg chg="addSp delSp modSp add mod ord">
        <pc:chgData name="Eric Fazzini" userId="cef965a1-0f05-4d43-8a61-638ef79a6fe0" providerId="ADAL" clId="{57CE8FE4-31AB-4BF0-B3F9-214F21C90D01}" dt="2022-08-04T19:39:55.472" v="6341" actId="21"/>
        <pc:sldMkLst>
          <pc:docMk/>
          <pc:sldMk cId="2935048702" sldId="294"/>
        </pc:sldMkLst>
        <pc:spChg chg="mod">
          <ac:chgData name="Eric Fazzini" userId="cef965a1-0f05-4d43-8a61-638ef79a6fe0" providerId="ADAL" clId="{57CE8FE4-31AB-4BF0-B3F9-214F21C90D01}" dt="2022-08-04T19:37:18.912" v="6315" actId="20577"/>
          <ac:spMkLst>
            <pc:docMk/>
            <pc:sldMk cId="2935048702" sldId="294"/>
            <ac:spMk id="2" creationId="{6ECD3760-FCFF-46AD-8F51-95F7AB0BF148}"/>
          </ac:spMkLst>
        </pc:spChg>
        <pc:spChg chg="del">
          <ac:chgData name="Eric Fazzini" userId="cef965a1-0f05-4d43-8a61-638ef79a6fe0" providerId="ADAL" clId="{57CE8FE4-31AB-4BF0-B3F9-214F21C90D01}" dt="2022-08-04T19:38:38.031" v="6317" actId="478"/>
          <ac:spMkLst>
            <pc:docMk/>
            <pc:sldMk cId="2935048702" sldId="294"/>
            <ac:spMk id="3" creationId="{C5DF93E9-CB68-45C4-B936-D01F038EA216}"/>
          </ac:spMkLst>
        </pc:spChg>
        <pc:spChg chg="add del mod">
          <ac:chgData name="Eric Fazzini" userId="cef965a1-0f05-4d43-8a61-638ef79a6fe0" providerId="ADAL" clId="{57CE8FE4-31AB-4BF0-B3F9-214F21C90D01}" dt="2022-08-04T19:38:40.868" v="6319" actId="478"/>
          <ac:spMkLst>
            <pc:docMk/>
            <pc:sldMk cId="2935048702" sldId="294"/>
            <ac:spMk id="6" creationId="{E60D2E01-1DD1-F800-1F97-7F930F9DB3C4}"/>
          </ac:spMkLst>
        </pc:spChg>
        <pc:spChg chg="add del">
          <ac:chgData name="Eric Fazzini" userId="cef965a1-0f05-4d43-8a61-638ef79a6fe0" providerId="ADAL" clId="{57CE8FE4-31AB-4BF0-B3F9-214F21C90D01}" dt="2022-08-04T19:38:59.418" v="6328" actId="478"/>
          <ac:spMkLst>
            <pc:docMk/>
            <pc:sldMk cId="2935048702" sldId="294"/>
            <ac:spMk id="8" creationId="{D3518480-6EDA-46F0-0CCE-CAA7EBB915F7}"/>
          </ac:spMkLst>
        </pc:spChg>
        <pc:spChg chg="add del mod">
          <ac:chgData name="Eric Fazzini" userId="cef965a1-0f05-4d43-8a61-638ef79a6fe0" providerId="ADAL" clId="{57CE8FE4-31AB-4BF0-B3F9-214F21C90D01}" dt="2022-08-04T19:39:55.472" v="6341" actId="21"/>
          <ac:spMkLst>
            <pc:docMk/>
            <pc:sldMk cId="2935048702" sldId="294"/>
            <ac:spMk id="12" creationId="{C6F52C60-B01F-891B-ABEE-76582BB67B85}"/>
          </ac:spMkLst>
        </pc:spChg>
        <pc:picChg chg="add mod">
          <ac:chgData name="Eric Fazzini" userId="cef965a1-0f05-4d43-8a61-638ef79a6fe0" providerId="ADAL" clId="{57CE8FE4-31AB-4BF0-B3F9-214F21C90D01}" dt="2022-08-04T19:39:12.568" v="6333" actId="1076"/>
          <ac:picMkLst>
            <pc:docMk/>
            <pc:sldMk cId="2935048702" sldId="294"/>
            <ac:picMk id="9" creationId="{23B40931-96D3-2B69-4954-A40F36ECE6AB}"/>
          </ac:picMkLst>
        </pc:picChg>
        <pc:picChg chg="mod">
          <ac:chgData name="Eric Fazzini" userId="cef965a1-0f05-4d43-8a61-638ef79a6fe0" providerId="ADAL" clId="{57CE8FE4-31AB-4BF0-B3F9-214F21C90D01}" dt="2022-08-04T19:39:27.857" v="6337" actId="1076"/>
          <ac:picMkLst>
            <pc:docMk/>
            <pc:sldMk cId="2935048702" sldId="294"/>
            <ac:picMk id="11" creationId="{7877436C-4A1D-3927-22D3-DE114F6D82E8}"/>
          </ac:picMkLst>
        </pc:picChg>
      </pc:sldChg>
      <pc:sldChg chg="del">
        <pc:chgData name="Eric Fazzini" userId="cef965a1-0f05-4d43-8a61-638ef79a6fe0" providerId="ADAL" clId="{57CE8FE4-31AB-4BF0-B3F9-214F21C90D01}" dt="2022-08-04T15:40:03.978" v="672" actId="47"/>
        <pc:sldMkLst>
          <pc:docMk/>
          <pc:sldMk cId="47895881" sldId="295"/>
        </pc:sldMkLst>
      </pc:sldChg>
      <pc:sldChg chg="modSp add mod ord">
        <pc:chgData name="Eric Fazzini" userId="cef965a1-0f05-4d43-8a61-638ef79a6fe0" providerId="ADAL" clId="{57CE8FE4-31AB-4BF0-B3F9-214F21C90D01}" dt="2022-08-04T19:46:28.505" v="6729" actId="20577"/>
        <pc:sldMkLst>
          <pc:docMk/>
          <pc:sldMk cId="2593191435" sldId="295"/>
        </pc:sldMkLst>
        <pc:spChg chg="mod">
          <ac:chgData name="Eric Fazzini" userId="cef965a1-0f05-4d43-8a61-638ef79a6fe0" providerId="ADAL" clId="{57CE8FE4-31AB-4BF0-B3F9-214F21C90D01}" dt="2022-08-04T19:46:28.505" v="6729" actId="20577"/>
          <ac:spMkLst>
            <pc:docMk/>
            <pc:sldMk cId="2593191435" sldId="295"/>
            <ac:spMk id="3" creationId="{C5DF93E9-CB68-45C4-B936-D01F038EA216}"/>
          </ac:spMkLst>
        </pc:spChg>
      </pc:sldChg>
      <pc:sldChg chg="addSp delSp modSp add del mod">
        <pc:chgData name="Eric Fazzini" userId="cef965a1-0f05-4d43-8a61-638ef79a6fe0" providerId="ADAL" clId="{57CE8FE4-31AB-4BF0-B3F9-214F21C90D01}" dt="2022-08-04T19:52:59.682" v="6741" actId="47"/>
        <pc:sldMkLst>
          <pc:docMk/>
          <pc:sldMk cId="2394975568" sldId="296"/>
        </pc:sldMkLst>
        <pc:spChg chg="add del mod">
          <ac:chgData name="Eric Fazzini" userId="cef965a1-0f05-4d43-8a61-638ef79a6fe0" providerId="ADAL" clId="{57CE8FE4-31AB-4BF0-B3F9-214F21C90D01}" dt="2022-08-04T19:52:37.787" v="6734" actId="478"/>
          <ac:spMkLst>
            <pc:docMk/>
            <pc:sldMk cId="2394975568" sldId="296"/>
            <ac:spMk id="4" creationId="{D8E9BB01-8487-0518-D68A-A94D05B0AFCC}"/>
          </ac:spMkLst>
        </pc:spChg>
        <pc:spChg chg="add del mod">
          <ac:chgData name="Eric Fazzini" userId="cef965a1-0f05-4d43-8a61-638ef79a6fe0" providerId="ADAL" clId="{57CE8FE4-31AB-4BF0-B3F9-214F21C90D01}" dt="2022-08-04T19:52:28.169" v="6733" actId="478"/>
          <ac:spMkLst>
            <pc:docMk/>
            <pc:sldMk cId="2394975568" sldId="296"/>
            <ac:spMk id="7" creationId="{5D9E3614-F4E3-9858-87F6-F2E01C656D4C}"/>
          </ac:spMkLst>
        </pc:spChg>
        <pc:spChg chg="add del mod">
          <ac:chgData name="Eric Fazzini" userId="cef965a1-0f05-4d43-8a61-638ef79a6fe0" providerId="ADAL" clId="{57CE8FE4-31AB-4BF0-B3F9-214F21C90D01}" dt="2022-08-04T19:52:47.678" v="6737" actId="478"/>
          <ac:spMkLst>
            <pc:docMk/>
            <pc:sldMk cId="2394975568" sldId="296"/>
            <ac:spMk id="10" creationId="{27133348-A7F8-E17F-0845-A02E517B479C}"/>
          </ac:spMkLst>
        </pc:spChg>
        <pc:spChg chg="add mod">
          <ac:chgData name="Eric Fazzini" userId="cef965a1-0f05-4d43-8a61-638ef79a6fe0" providerId="ADAL" clId="{57CE8FE4-31AB-4BF0-B3F9-214F21C90D01}" dt="2022-08-04T19:52:47.678" v="6737" actId="478"/>
          <ac:spMkLst>
            <pc:docMk/>
            <pc:sldMk cId="2394975568" sldId="296"/>
            <ac:spMk id="12" creationId="{0DAFCEA2-CE84-9B80-133F-5A85BBB77C14}"/>
          </ac:spMkLst>
        </pc:spChg>
        <pc:picChg chg="del">
          <ac:chgData name="Eric Fazzini" userId="cef965a1-0f05-4d43-8a61-638ef79a6fe0" providerId="ADAL" clId="{57CE8FE4-31AB-4BF0-B3F9-214F21C90D01}" dt="2022-08-04T19:52:13.546" v="6731" actId="478"/>
          <ac:picMkLst>
            <pc:docMk/>
            <pc:sldMk cId="2394975568" sldId="296"/>
            <ac:picMk id="9" creationId="{23B40931-96D3-2B69-4954-A40F36ECE6AB}"/>
          </ac:picMkLst>
        </pc:picChg>
      </pc:sldChg>
      <pc:sldChg chg="del">
        <pc:chgData name="Eric Fazzini" userId="cef965a1-0f05-4d43-8a61-638ef79a6fe0" providerId="ADAL" clId="{57CE8FE4-31AB-4BF0-B3F9-214F21C90D01}" dt="2022-08-04T15:40:04.685" v="673" actId="47"/>
        <pc:sldMkLst>
          <pc:docMk/>
          <pc:sldMk cId="2881672511" sldId="296"/>
        </pc:sldMkLst>
      </pc:sldChg>
      <pc:sldChg chg="del">
        <pc:chgData name="Eric Fazzini" userId="cef965a1-0f05-4d43-8a61-638ef79a6fe0" providerId="ADAL" clId="{57CE8FE4-31AB-4BF0-B3F9-214F21C90D01}" dt="2022-08-04T15:40:05.275" v="674" actId="47"/>
        <pc:sldMkLst>
          <pc:docMk/>
          <pc:sldMk cId="2367459565" sldId="297"/>
        </pc:sldMkLst>
      </pc:sldChg>
      <pc:sldChg chg="modSp add mod ord">
        <pc:chgData name="Eric Fazzini" userId="cef965a1-0f05-4d43-8a61-638ef79a6fe0" providerId="ADAL" clId="{57CE8FE4-31AB-4BF0-B3F9-214F21C90D01}" dt="2022-08-04T20:04:09.837" v="7612"/>
        <pc:sldMkLst>
          <pc:docMk/>
          <pc:sldMk cId="2630861564" sldId="297"/>
        </pc:sldMkLst>
        <pc:spChg chg="mod">
          <ac:chgData name="Eric Fazzini" userId="cef965a1-0f05-4d43-8a61-638ef79a6fe0" providerId="ADAL" clId="{57CE8FE4-31AB-4BF0-B3F9-214F21C90D01}" dt="2022-08-04T20:03:54.080" v="7610" actId="20577"/>
          <ac:spMkLst>
            <pc:docMk/>
            <pc:sldMk cId="2630861564" sldId="297"/>
            <ac:spMk id="3" creationId="{C5DF93E9-CB68-45C4-B936-D01F038EA216}"/>
          </ac:spMkLst>
        </pc:spChg>
      </pc:sldChg>
      <pc:sldChg chg="addSp delSp modSp add del mod">
        <pc:chgData name="Eric Fazzini" userId="cef965a1-0f05-4d43-8a61-638ef79a6fe0" providerId="ADAL" clId="{57CE8FE4-31AB-4BF0-B3F9-214F21C90D01}" dt="2022-08-04T20:05:40.436" v="7651" actId="2696"/>
        <pc:sldMkLst>
          <pc:docMk/>
          <pc:sldMk cId="1110095881" sldId="298"/>
        </pc:sldMkLst>
        <pc:spChg chg="mod">
          <ac:chgData name="Eric Fazzini" userId="cef965a1-0f05-4d43-8a61-638ef79a6fe0" providerId="ADAL" clId="{57CE8FE4-31AB-4BF0-B3F9-214F21C90D01}" dt="2022-08-04T20:04:53.348" v="7615" actId="20577"/>
          <ac:spMkLst>
            <pc:docMk/>
            <pc:sldMk cId="1110095881" sldId="298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20:05:07.872" v="7644" actId="20577"/>
          <ac:spMkLst>
            <pc:docMk/>
            <pc:sldMk cId="1110095881" sldId="298"/>
            <ac:spMk id="3" creationId="{C5DF93E9-CB68-45C4-B936-D01F038EA216}"/>
          </ac:spMkLst>
        </pc:spChg>
        <pc:spChg chg="add mod">
          <ac:chgData name="Eric Fazzini" userId="cef965a1-0f05-4d43-8a61-638ef79a6fe0" providerId="ADAL" clId="{57CE8FE4-31AB-4BF0-B3F9-214F21C90D01}" dt="2022-08-04T20:05:20.423" v="7647" actId="1076"/>
          <ac:spMkLst>
            <pc:docMk/>
            <pc:sldMk cId="1110095881" sldId="298"/>
            <ac:spMk id="7" creationId="{0A938F87-DACC-7968-F7A9-FA8F9D5CCE3A}"/>
          </ac:spMkLst>
        </pc:spChg>
        <pc:picChg chg="del">
          <ac:chgData name="Eric Fazzini" userId="cef965a1-0f05-4d43-8a61-638ef79a6fe0" providerId="ADAL" clId="{57CE8FE4-31AB-4BF0-B3F9-214F21C90D01}" dt="2022-08-04T20:05:11.226" v="7645" actId="478"/>
          <ac:picMkLst>
            <pc:docMk/>
            <pc:sldMk cId="1110095881" sldId="298"/>
            <ac:picMk id="11" creationId="{7877436C-4A1D-3927-22D3-DE114F6D82E8}"/>
          </ac:picMkLst>
        </pc:picChg>
      </pc:sldChg>
      <pc:sldChg chg="del">
        <pc:chgData name="Eric Fazzini" userId="cef965a1-0f05-4d43-8a61-638ef79a6fe0" providerId="ADAL" clId="{57CE8FE4-31AB-4BF0-B3F9-214F21C90D01}" dt="2022-08-04T15:39:54.997" v="671" actId="47"/>
        <pc:sldMkLst>
          <pc:docMk/>
          <pc:sldMk cId="2442803614" sldId="298"/>
        </pc:sldMkLst>
      </pc:sldChg>
      <pc:sldChg chg="modSp add del mod ord">
        <pc:chgData name="Eric Fazzini" userId="cef965a1-0f05-4d43-8a61-638ef79a6fe0" providerId="ADAL" clId="{57CE8FE4-31AB-4BF0-B3F9-214F21C90D01}" dt="2022-08-04T20:16:14.097" v="8516" actId="47"/>
        <pc:sldMkLst>
          <pc:docMk/>
          <pc:sldMk cId="349405556" sldId="299"/>
        </pc:sldMkLst>
        <pc:spChg chg="mod">
          <ac:chgData name="Eric Fazzini" userId="cef965a1-0f05-4d43-8a61-638ef79a6fe0" providerId="ADAL" clId="{57CE8FE4-31AB-4BF0-B3F9-214F21C90D01}" dt="2022-08-04T20:05:47.010" v="7671" actId="20577"/>
          <ac:spMkLst>
            <pc:docMk/>
            <pc:sldMk cId="349405556" sldId="299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20:11:10.554" v="8031" actId="20577"/>
          <ac:spMkLst>
            <pc:docMk/>
            <pc:sldMk cId="349405556" sldId="299"/>
            <ac:spMk id="3" creationId="{C5DF93E9-CB68-45C4-B936-D01F038EA216}"/>
          </ac:spMkLst>
        </pc:spChg>
        <pc:spChg chg="mod">
          <ac:chgData name="Eric Fazzini" userId="cef965a1-0f05-4d43-8a61-638ef79a6fe0" providerId="ADAL" clId="{57CE8FE4-31AB-4BF0-B3F9-214F21C90D01}" dt="2022-08-04T20:08:48.199" v="7834" actId="27636"/>
          <ac:spMkLst>
            <pc:docMk/>
            <pc:sldMk cId="349405556" sldId="299"/>
            <ac:spMk id="6" creationId="{F79E3866-721E-48C7-BE2D-60AAD8D82E13}"/>
          </ac:spMkLst>
        </pc:spChg>
      </pc:sldChg>
      <pc:sldChg chg="modSp add mod">
        <pc:chgData name="Eric Fazzini" userId="cef965a1-0f05-4d43-8a61-638ef79a6fe0" providerId="ADAL" clId="{57CE8FE4-31AB-4BF0-B3F9-214F21C90D01}" dt="2022-08-04T21:05:13.813" v="9741" actId="20577"/>
        <pc:sldMkLst>
          <pc:docMk/>
          <pc:sldMk cId="2528486479" sldId="300"/>
        </pc:sldMkLst>
        <pc:spChg chg="mod">
          <ac:chgData name="Eric Fazzini" userId="cef965a1-0f05-4d43-8a61-638ef79a6fe0" providerId="ADAL" clId="{57CE8FE4-31AB-4BF0-B3F9-214F21C90D01}" dt="2022-08-04T21:05:13.813" v="9741" actId="20577"/>
          <ac:spMkLst>
            <pc:docMk/>
            <pc:sldMk cId="2528486479" sldId="300"/>
            <ac:spMk id="3" creationId="{C5DF93E9-CB68-45C4-B936-D01F038EA216}"/>
          </ac:spMkLst>
        </pc:spChg>
      </pc:sldChg>
      <pc:sldChg chg="addSp delSp modSp add mod">
        <pc:chgData name="Eric Fazzini" userId="cef965a1-0f05-4d43-8a61-638ef79a6fe0" providerId="ADAL" clId="{57CE8FE4-31AB-4BF0-B3F9-214F21C90D01}" dt="2022-08-04T20:15:52.995" v="8515" actId="20577"/>
        <pc:sldMkLst>
          <pc:docMk/>
          <pc:sldMk cId="1523598432" sldId="301"/>
        </pc:sldMkLst>
        <pc:spChg chg="del mod">
          <ac:chgData name="Eric Fazzini" userId="cef965a1-0f05-4d43-8a61-638ef79a6fe0" providerId="ADAL" clId="{57CE8FE4-31AB-4BF0-B3F9-214F21C90D01}" dt="2022-08-04T20:14:47.190" v="8195" actId="478"/>
          <ac:spMkLst>
            <pc:docMk/>
            <pc:sldMk cId="1523598432" sldId="301"/>
            <ac:spMk id="2" creationId="{6ECD3760-FCFF-46AD-8F51-95F7AB0BF148}"/>
          </ac:spMkLst>
        </pc:spChg>
        <pc:spChg chg="del">
          <ac:chgData name="Eric Fazzini" userId="cef965a1-0f05-4d43-8a61-638ef79a6fe0" providerId="ADAL" clId="{57CE8FE4-31AB-4BF0-B3F9-214F21C90D01}" dt="2022-08-04T20:14:45.785" v="8194" actId="478"/>
          <ac:spMkLst>
            <pc:docMk/>
            <pc:sldMk cId="1523598432" sldId="301"/>
            <ac:spMk id="3" creationId="{C5DF93E9-CB68-45C4-B936-D01F038EA216}"/>
          </ac:spMkLst>
        </pc:spChg>
        <pc:spChg chg="del">
          <ac:chgData name="Eric Fazzini" userId="cef965a1-0f05-4d43-8a61-638ef79a6fe0" providerId="ADAL" clId="{57CE8FE4-31AB-4BF0-B3F9-214F21C90D01}" dt="2022-08-04T20:14:49.867" v="8197" actId="478"/>
          <ac:spMkLst>
            <pc:docMk/>
            <pc:sldMk cId="1523598432" sldId="301"/>
            <ac:spMk id="6" creationId="{F79E3866-721E-48C7-BE2D-60AAD8D82E13}"/>
          </ac:spMkLst>
        </pc:spChg>
        <pc:spChg chg="add del mod">
          <ac:chgData name="Eric Fazzini" userId="cef965a1-0f05-4d43-8a61-638ef79a6fe0" providerId="ADAL" clId="{57CE8FE4-31AB-4BF0-B3F9-214F21C90D01}" dt="2022-08-04T20:14:51.052" v="8198" actId="478"/>
          <ac:spMkLst>
            <pc:docMk/>
            <pc:sldMk cId="1523598432" sldId="301"/>
            <ac:spMk id="7" creationId="{6C59BFE1-63A2-7716-E3F8-DFF3145637CF}"/>
          </ac:spMkLst>
        </pc:spChg>
        <pc:spChg chg="add del mod">
          <ac:chgData name="Eric Fazzini" userId="cef965a1-0f05-4d43-8a61-638ef79a6fe0" providerId="ADAL" clId="{57CE8FE4-31AB-4BF0-B3F9-214F21C90D01}" dt="2022-08-04T20:14:48.549" v="8196" actId="478"/>
          <ac:spMkLst>
            <pc:docMk/>
            <pc:sldMk cId="1523598432" sldId="301"/>
            <ac:spMk id="10" creationId="{7B3FA33C-67DB-C5FF-ACD2-E24B37982B31}"/>
          </ac:spMkLst>
        </pc:spChg>
        <pc:spChg chg="add mod">
          <ac:chgData name="Eric Fazzini" userId="cef965a1-0f05-4d43-8a61-638ef79a6fe0" providerId="ADAL" clId="{57CE8FE4-31AB-4BF0-B3F9-214F21C90D01}" dt="2022-08-04T20:14:51.964" v="8199"/>
          <ac:spMkLst>
            <pc:docMk/>
            <pc:sldMk cId="1523598432" sldId="301"/>
            <ac:spMk id="11" creationId="{1790403B-D728-B8A6-69A4-21D7DEB9CC57}"/>
          </ac:spMkLst>
        </pc:spChg>
        <pc:spChg chg="add mod">
          <ac:chgData name="Eric Fazzini" userId="cef965a1-0f05-4d43-8a61-638ef79a6fe0" providerId="ADAL" clId="{57CE8FE4-31AB-4BF0-B3F9-214F21C90D01}" dt="2022-08-04T20:15:52.995" v="8515" actId="20577"/>
          <ac:spMkLst>
            <pc:docMk/>
            <pc:sldMk cId="1523598432" sldId="301"/>
            <ac:spMk id="12" creationId="{CE00982D-6EA8-3F63-4731-20DD8C2E1E9F}"/>
          </ac:spMkLst>
        </pc:spChg>
      </pc:sldChg>
      <pc:sldChg chg="add del ord">
        <pc:chgData name="Eric Fazzini" userId="cef965a1-0f05-4d43-8a61-638ef79a6fe0" providerId="ADAL" clId="{57CE8FE4-31AB-4BF0-B3F9-214F21C90D01}" dt="2022-08-04T20:11:58.507" v="8036" actId="47"/>
        <pc:sldMkLst>
          <pc:docMk/>
          <pc:sldMk cId="4293849757" sldId="301"/>
        </pc:sldMkLst>
      </pc:sldChg>
      <pc:sldChg chg="addSp delSp modSp add mod ord">
        <pc:chgData name="Eric Fazzini" userId="cef965a1-0f05-4d43-8a61-638ef79a6fe0" providerId="ADAL" clId="{57CE8FE4-31AB-4BF0-B3F9-214F21C90D01}" dt="2022-08-04T21:05:46.140" v="9742" actId="255"/>
        <pc:sldMkLst>
          <pc:docMk/>
          <pc:sldMk cId="1582554704" sldId="302"/>
        </pc:sldMkLst>
        <pc:spChg chg="mod">
          <ac:chgData name="Eric Fazzini" userId="cef965a1-0f05-4d43-8a61-638ef79a6fe0" providerId="ADAL" clId="{57CE8FE4-31AB-4BF0-B3F9-214F21C90D01}" dt="2022-08-04T20:16:55.106" v="8520"/>
          <ac:spMkLst>
            <pc:docMk/>
            <pc:sldMk cId="1582554704" sldId="302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21:05:46.140" v="9742" actId="255"/>
          <ac:spMkLst>
            <pc:docMk/>
            <pc:sldMk cId="1582554704" sldId="302"/>
            <ac:spMk id="3" creationId="{C5DF93E9-CB68-45C4-B936-D01F038EA216}"/>
          </ac:spMkLst>
        </pc:spChg>
        <pc:spChg chg="del">
          <ac:chgData name="Eric Fazzini" userId="cef965a1-0f05-4d43-8a61-638ef79a6fe0" providerId="ADAL" clId="{57CE8FE4-31AB-4BF0-B3F9-214F21C90D01}" dt="2022-08-04T20:16:59.546" v="8521" actId="478"/>
          <ac:spMkLst>
            <pc:docMk/>
            <pc:sldMk cId="1582554704" sldId="302"/>
            <ac:spMk id="6" creationId="{F79E3866-721E-48C7-BE2D-60AAD8D82E13}"/>
          </ac:spMkLst>
        </pc:spChg>
        <pc:picChg chg="add mod">
          <ac:chgData name="Eric Fazzini" userId="cef965a1-0f05-4d43-8a61-638ef79a6fe0" providerId="ADAL" clId="{57CE8FE4-31AB-4BF0-B3F9-214F21C90D01}" dt="2022-08-04T20:18:00.678" v="8686" actId="1076"/>
          <ac:picMkLst>
            <pc:docMk/>
            <pc:sldMk cId="1582554704" sldId="302"/>
            <ac:picMk id="7" creationId="{205B1987-4662-482B-43C6-21ADE011CDD5}"/>
          </ac:picMkLst>
        </pc:picChg>
      </pc:sldChg>
      <pc:sldChg chg="delSp modSp add mod ord">
        <pc:chgData name="Eric Fazzini" userId="cef965a1-0f05-4d43-8a61-638ef79a6fe0" providerId="ADAL" clId="{57CE8FE4-31AB-4BF0-B3F9-214F21C90D01}" dt="2022-08-04T20:28:28.572" v="9739" actId="14100"/>
        <pc:sldMkLst>
          <pc:docMk/>
          <pc:sldMk cId="4266582702" sldId="303"/>
        </pc:sldMkLst>
        <pc:spChg chg="mod">
          <ac:chgData name="Eric Fazzini" userId="cef965a1-0f05-4d43-8a61-638ef79a6fe0" providerId="ADAL" clId="{57CE8FE4-31AB-4BF0-B3F9-214F21C90D01}" dt="2022-08-04T20:21:42.276" v="9211" actId="20577"/>
          <ac:spMkLst>
            <pc:docMk/>
            <pc:sldMk cId="4266582702" sldId="303"/>
            <ac:spMk id="2" creationId="{6ECD3760-FCFF-46AD-8F51-95F7AB0BF148}"/>
          </ac:spMkLst>
        </pc:spChg>
        <pc:spChg chg="mod">
          <ac:chgData name="Eric Fazzini" userId="cef965a1-0f05-4d43-8a61-638ef79a6fe0" providerId="ADAL" clId="{57CE8FE4-31AB-4BF0-B3F9-214F21C90D01}" dt="2022-08-04T20:27:24.453" v="9679" actId="20577"/>
          <ac:spMkLst>
            <pc:docMk/>
            <pc:sldMk cId="4266582702" sldId="303"/>
            <ac:spMk id="3" creationId="{C5DF93E9-CB68-45C4-B936-D01F038EA216}"/>
          </ac:spMkLst>
        </pc:spChg>
        <pc:spChg chg="mod">
          <ac:chgData name="Eric Fazzini" userId="cef965a1-0f05-4d43-8a61-638ef79a6fe0" providerId="ADAL" clId="{57CE8FE4-31AB-4BF0-B3F9-214F21C90D01}" dt="2022-08-04T20:28:28.572" v="9739" actId="14100"/>
          <ac:spMkLst>
            <pc:docMk/>
            <pc:sldMk cId="4266582702" sldId="303"/>
            <ac:spMk id="6" creationId="{F79E3866-721E-48C7-BE2D-60AAD8D82E13}"/>
          </ac:spMkLst>
        </pc:spChg>
        <pc:picChg chg="del">
          <ac:chgData name="Eric Fazzini" userId="cef965a1-0f05-4d43-8a61-638ef79a6fe0" providerId="ADAL" clId="{57CE8FE4-31AB-4BF0-B3F9-214F21C90D01}" dt="2022-08-04T20:22:15.361" v="9244" actId="478"/>
          <ac:picMkLst>
            <pc:docMk/>
            <pc:sldMk cId="4266582702" sldId="303"/>
            <ac:picMk id="7" creationId="{79C7F736-4BAC-9964-880B-B762642CB554}"/>
          </ac:picMkLst>
        </pc:picChg>
      </pc:sldChg>
    </pc:docChg>
  </pc:docChgLst>
  <pc:docChgLst>
    <pc:chgData name="Eric Fazzini" userId="cef965a1-0f05-4d43-8a61-638ef79a6fe0" providerId="ADAL" clId="{BD0624F7-3870-4EE1-A1E8-F199F738DF1E}"/>
    <pc:docChg chg="undo redo custSel addSld delSld modSld sldOrd">
      <pc:chgData name="Eric Fazzini" userId="cef965a1-0f05-4d43-8a61-638ef79a6fe0" providerId="ADAL" clId="{BD0624F7-3870-4EE1-A1E8-F199F738DF1E}" dt="2022-06-29T03:29:11.878" v="6383" actId="20577"/>
      <pc:docMkLst>
        <pc:docMk/>
      </pc:docMkLst>
      <pc:sldChg chg="add del">
        <pc:chgData name="Eric Fazzini" userId="cef965a1-0f05-4d43-8a61-638ef79a6fe0" providerId="ADAL" clId="{BD0624F7-3870-4EE1-A1E8-F199F738DF1E}" dt="2022-06-28T16:57:24.681" v="2" actId="47"/>
        <pc:sldMkLst>
          <pc:docMk/>
          <pc:sldMk cId="599672398" sldId="256"/>
        </pc:sldMkLst>
      </pc:sldChg>
      <pc:sldChg chg="addSp delSp modSp mod">
        <pc:chgData name="Eric Fazzini" userId="cef965a1-0f05-4d43-8a61-638ef79a6fe0" providerId="ADAL" clId="{BD0624F7-3870-4EE1-A1E8-F199F738DF1E}" dt="2022-06-29T02:22:14.733" v="3534" actId="1076"/>
        <pc:sldMkLst>
          <pc:docMk/>
          <pc:sldMk cId="3964088587" sldId="257"/>
        </pc:sldMkLst>
        <pc:spChg chg="mod">
          <ac:chgData name="Eric Fazzini" userId="cef965a1-0f05-4d43-8a61-638ef79a6fe0" providerId="ADAL" clId="{BD0624F7-3870-4EE1-A1E8-F199F738DF1E}" dt="2022-06-28T17:09:59.456" v="511" actId="20577"/>
          <ac:spMkLst>
            <pc:docMk/>
            <pc:sldMk cId="3964088587" sldId="257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8T21:05:26.574" v="3443" actId="20577"/>
          <ac:spMkLst>
            <pc:docMk/>
            <pc:sldMk cId="3964088587" sldId="257"/>
            <ac:spMk id="3" creationId="{C5DF93E9-CB68-45C4-B936-D01F038EA216}"/>
          </ac:spMkLst>
        </pc:spChg>
        <pc:spChg chg="del mod">
          <ac:chgData name="Eric Fazzini" userId="cef965a1-0f05-4d43-8a61-638ef79a6fe0" providerId="ADAL" clId="{BD0624F7-3870-4EE1-A1E8-F199F738DF1E}" dt="2022-06-29T02:22:00.044" v="3533"/>
          <ac:spMkLst>
            <pc:docMk/>
            <pc:sldMk cId="3964088587" sldId="257"/>
            <ac:spMk id="4" creationId="{9AECC4E7-899C-CAA3-A246-CC0299795482}"/>
          </ac:spMkLst>
        </pc:spChg>
        <pc:spChg chg="mod">
          <ac:chgData name="Eric Fazzini" userId="cef965a1-0f05-4d43-8a61-638ef79a6fe0" providerId="ADAL" clId="{BD0624F7-3870-4EE1-A1E8-F199F738DF1E}" dt="2022-06-29T02:22:14.733" v="3534" actId="1076"/>
          <ac:spMkLst>
            <pc:docMk/>
            <pc:sldMk cId="3964088587" sldId="257"/>
            <ac:spMk id="6" creationId="{F79E3866-721E-48C7-BE2D-60AAD8D82E13}"/>
          </ac:spMkLst>
        </pc:spChg>
        <pc:spChg chg="del">
          <ac:chgData name="Eric Fazzini" userId="cef965a1-0f05-4d43-8a61-638ef79a6fe0" providerId="ADAL" clId="{BD0624F7-3870-4EE1-A1E8-F199F738DF1E}" dt="2022-06-28T17:11:11.814" v="513"/>
          <ac:spMkLst>
            <pc:docMk/>
            <pc:sldMk cId="3964088587" sldId="257"/>
            <ac:spMk id="7" creationId="{62494850-FB92-2F20-FEDE-B1473DA104A8}"/>
          </ac:spMkLst>
        </pc:spChg>
        <pc:spChg chg="add mod">
          <ac:chgData name="Eric Fazzini" userId="cef965a1-0f05-4d43-8a61-638ef79a6fe0" providerId="ADAL" clId="{BD0624F7-3870-4EE1-A1E8-F199F738DF1E}" dt="2022-06-28T17:11:46.319" v="518" actId="122"/>
          <ac:spMkLst>
            <pc:docMk/>
            <pc:sldMk cId="3964088587" sldId="257"/>
            <ac:spMk id="8" creationId="{D3518480-6EDA-46F0-0CCE-CAA7EBB915F7}"/>
          </ac:spMkLst>
        </pc:spChg>
        <pc:picChg chg="add del mod">
          <ac:chgData name="Eric Fazzini" userId="cef965a1-0f05-4d43-8a61-638ef79a6fe0" providerId="ADAL" clId="{BD0624F7-3870-4EE1-A1E8-F199F738DF1E}" dt="2022-06-28T17:10:06.151" v="512" actId="478"/>
          <ac:picMkLst>
            <pc:docMk/>
            <pc:sldMk cId="3964088587" sldId="257"/>
            <ac:picMk id="5" creationId="{333127F0-F683-1DD5-F00B-CB77F2785616}"/>
          </ac:picMkLst>
        </pc:picChg>
      </pc:sldChg>
      <pc:sldChg chg="addSp delSp modSp del mod">
        <pc:chgData name="Eric Fazzini" userId="cef965a1-0f05-4d43-8a61-638ef79a6fe0" providerId="ADAL" clId="{BD0624F7-3870-4EE1-A1E8-F199F738DF1E}" dt="2022-06-28T17:22:03.823" v="1066" actId="47"/>
        <pc:sldMkLst>
          <pc:docMk/>
          <pc:sldMk cId="571826448" sldId="258"/>
        </pc:sldMkLst>
        <pc:spChg chg="del">
          <ac:chgData name="Eric Fazzini" userId="cef965a1-0f05-4d43-8a61-638ef79a6fe0" providerId="ADAL" clId="{BD0624F7-3870-4EE1-A1E8-F199F738DF1E}" dt="2022-06-28T17:11:55.917" v="519" actId="478"/>
          <ac:spMkLst>
            <pc:docMk/>
            <pc:sldMk cId="571826448" sldId="258"/>
            <ac:spMk id="4" creationId="{4BAFA904-BD74-9C09-1042-9244D9368B32}"/>
          </ac:spMkLst>
        </pc:spChg>
        <pc:spChg chg="add mod">
          <ac:chgData name="Eric Fazzini" userId="cef965a1-0f05-4d43-8a61-638ef79a6fe0" providerId="ADAL" clId="{BD0624F7-3870-4EE1-A1E8-F199F738DF1E}" dt="2022-06-28T17:11:56.961" v="520"/>
          <ac:spMkLst>
            <pc:docMk/>
            <pc:sldMk cId="571826448" sldId="258"/>
            <ac:spMk id="9" creationId="{B2F5CACE-B354-8C89-4D2B-D603342A40C8}"/>
          </ac:spMkLst>
        </pc:spChg>
      </pc:sldChg>
      <pc:sldChg chg="modSp add del mod">
        <pc:chgData name="Eric Fazzini" userId="cef965a1-0f05-4d43-8a61-638ef79a6fe0" providerId="ADAL" clId="{BD0624F7-3870-4EE1-A1E8-F199F738DF1E}" dt="2022-06-28T20:17:02.605" v="1996" actId="47"/>
        <pc:sldMkLst>
          <pc:docMk/>
          <pc:sldMk cId="2838151497" sldId="258"/>
        </pc:sldMkLst>
        <pc:spChg chg="mod">
          <ac:chgData name="Eric Fazzini" userId="cef965a1-0f05-4d43-8a61-638ef79a6fe0" providerId="ADAL" clId="{BD0624F7-3870-4EE1-A1E8-F199F738DF1E}" dt="2022-06-28T17:27:08.252" v="1112" actId="5793"/>
          <ac:spMkLst>
            <pc:docMk/>
            <pc:sldMk cId="2838151497" sldId="258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8T20:16:35.275" v="1992" actId="12"/>
          <ac:spMkLst>
            <pc:docMk/>
            <pc:sldMk cId="2838151497" sldId="258"/>
            <ac:spMk id="3" creationId="{C5DF93E9-CB68-45C4-B936-D01F038EA216}"/>
          </ac:spMkLst>
        </pc:spChg>
        <pc:spChg chg="mod">
          <ac:chgData name="Eric Fazzini" userId="cef965a1-0f05-4d43-8a61-638ef79a6fe0" providerId="ADAL" clId="{BD0624F7-3870-4EE1-A1E8-F199F738DF1E}" dt="2022-06-28T17:42:25.592" v="1618" actId="113"/>
          <ac:spMkLst>
            <pc:docMk/>
            <pc:sldMk cId="2838151497" sldId="258"/>
            <ac:spMk id="6" creationId="{F79E3866-721E-48C7-BE2D-60AAD8D82E13}"/>
          </ac:spMkLst>
        </pc:spChg>
      </pc:sldChg>
      <pc:sldChg chg="delSp del mod">
        <pc:chgData name="Eric Fazzini" userId="cef965a1-0f05-4d43-8a61-638ef79a6fe0" providerId="ADAL" clId="{BD0624F7-3870-4EE1-A1E8-F199F738DF1E}" dt="2022-06-28T17:12:25.571" v="528" actId="47"/>
        <pc:sldMkLst>
          <pc:docMk/>
          <pc:sldMk cId="409858183" sldId="259"/>
        </pc:sldMkLst>
        <pc:spChg chg="del">
          <ac:chgData name="Eric Fazzini" userId="cef965a1-0f05-4d43-8a61-638ef79a6fe0" providerId="ADAL" clId="{BD0624F7-3870-4EE1-A1E8-F199F738DF1E}" dt="2022-06-28T17:12:03.824" v="521" actId="478"/>
          <ac:spMkLst>
            <pc:docMk/>
            <pc:sldMk cId="409858183" sldId="259"/>
            <ac:spMk id="4" creationId="{2B31C461-5720-B533-F576-F2897E88EFDB}"/>
          </ac:spMkLst>
        </pc:spChg>
      </pc:sldChg>
      <pc:sldChg chg="add del">
        <pc:chgData name="Eric Fazzini" userId="cef965a1-0f05-4d43-8a61-638ef79a6fe0" providerId="ADAL" clId="{BD0624F7-3870-4EE1-A1E8-F199F738DF1E}" dt="2022-06-28T20:42:51.167" v="2554" actId="47"/>
        <pc:sldMkLst>
          <pc:docMk/>
          <pc:sldMk cId="598840067" sldId="259"/>
        </pc:sldMkLst>
      </pc:sldChg>
      <pc:sldChg chg="delSp modSp add mod">
        <pc:chgData name="Eric Fazzini" userId="cef965a1-0f05-4d43-8a61-638ef79a6fe0" providerId="ADAL" clId="{BD0624F7-3870-4EE1-A1E8-F199F738DF1E}" dt="2022-06-29T02:22:00.044" v="3533"/>
        <pc:sldMkLst>
          <pc:docMk/>
          <pc:sldMk cId="112638679" sldId="260"/>
        </pc:sldMkLst>
        <pc:spChg chg="mod">
          <ac:chgData name="Eric Fazzini" userId="cef965a1-0f05-4d43-8a61-638ef79a6fe0" providerId="ADAL" clId="{BD0624F7-3870-4EE1-A1E8-F199F738DF1E}" dt="2022-06-28T20:27:41.110" v="2257" actId="20577"/>
          <ac:spMkLst>
            <pc:docMk/>
            <pc:sldMk cId="112638679" sldId="260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8T20:16:49.447" v="1994"/>
          <ac:spMkLst>
            <pc:docMk/>
            <pc:sldMk cId="112638679" sldId="260"/>
            <ac:spMk id="3" creationId="{C5DF93E9-CB68-45C4-B936-D01F038EA216}"/>
          </ac:spMkLst>
        </pc:spChg>
        <pc:spChg chg="del">
          <ac:chgData name="Eric Fazzini" userId="cef965a1-0f05-4d43-8a61-638ef79a6fe0" providerId="ADAL" clId="{BD0624F7-3870-4EE1-A1E8-F199F738DF1E}" dt="2022-06-29T02:22:00.044" v="3533"/>
          <ac:spMkLst>
            <pc:docMk/>
            <pc:sldMk cId="112638679" sldId="260"/>
            <ac:spMk id="4" creationId="{7D7B0998-D596-A513-8CCE-2DC0C772548F}"/>
          </ac:spMkLst>
        </pc:spChg>
        <pc:spChg chg="mod">
          <ac:chgData name="Eric Fazzini" userId="cef965a1-0f05-4d43-8a61-638ef79a6fe0" providerId="ADAL" clId="{BD0624F7-3870-4EE1-A1E8-F199F738DF1E}" dt="2022-06-29T02:17:45.696" v="3528" actId="20577"/>
          <ac:spMkLst>
            <pc:docMk/>
            <pc:sldMk cId="112638679" sldId="260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BD0624F7-3870-4EE1-A1E8-F199F738DF1E}" dt="2022-06-28T17:12:24.702" v="527" actId="47"/>
        <pc:sldMkLst>
          <pc:docMk/>
          <pc:sldMk cId="856171342" sldId="261"/>
        </pc:sldMkLst>
      </pc:sldChg>
      <pc:sldChg chg="addSp delSp modSp add mod">
        <pc:chgData name="Eric Fazzini" userId="cef965a1-0f05-4d43-8a61-638ef79a6fe0" providerId="ADAL" clId="{BD0624F7-3870-4EE1-A1E8-F199F738DF1E}" dt="2022-06-29T03:26:43.644" v="6382" actId="478"/>
        <pc:sldMkLst>
          <pc:docMk/>
          <pc:sldMk cId="1580229931" sldId="261"/>
        </pc:sldMkLst>
        <pc:spChg chg="add del">
          <ac:chgData name="Eric Fazzini" userId="cef965a1-0f05-4d43-8a61-638ef79a6fe0" providerId="ADAL" clId="{BD0624F7-3870-4EE1-A1E8-F199F738DF1E}" dt="2022-06-28T20:31:17.241" v="2267" actId="478"/>
          <ac:spMkLst>
            <pc:docMk/>
            <pc:sldMk cId="1580229931" sldId="261"/>
            <ac:spMk id="3" creationId="{C5DF93E9-CB68-45C4-B936-D01F038EA216}"/>
          </ac:spMkLst>
        </pc:spChg>
        <pc:spChg chg="del">
          <ac:chgData name="Eric Fazzini" userId="cef965a1-0f05-4d43-8a61-638ef79a6fe0" providerId="ADAL" clId="{BD0624F7-3870-4EE1-A1E8-F199F738DF1E}" dt="2022-06-29T02:22:00.044" v="3533"/>
          <ac:spMkLst>
            <pc:docMk/>
            <pc:sldMk cId="1580229931" sldId="261"/>
            <ac:spMk id="3" creationId="{F56D8580-33F6-53E9-12ED-295F674D9FAC}"/>
          </ac:spMkLst>
        </pc:spChg>
        <pc:spChg chg="add del mod">
          <ac:chgData name="Eric Fazzini" userId="cef965a1-0f05-4d43-8a61-638ef79a6fe0" providerId="ADAL" clId="{BD0624F7-3870-4EE1-A1E8-F199F738DF1E}" dt="2022-06-28T20:29:58.840" v="2266" actId="478"/>
          <ac:spMkLst>
            <pc:docMk/>
            <pc:sldMk cId="1580229931" sldId="261"/>
            <ac:spMk id="5" creationId="{D90988F5-7843-FB5D-D534-FFA9CCF833A0}"/>
          </ac:spMkLst>
        </pc:spChg>
        <pc:spChg chg="add del">
          <ac:chgData name="Eric Fazzini" userId="cef965a1-0f05-4d43-8a61-638ef79a6fe0" providerId="ADAL" clId="{BD0624F7-3870-4EE1-A1E8-F199F738DF1E}" dt="2022-06-28T20:31:18.711" v="2268" actId="478"/>
          <ac:spMkLst>
            <pc:docMk/>
            <pc:sldMk cId="1580229931" sldId="261"/>
            <ac:spMk id="6" creationId="{F79E3866-721E-48C7-BE2D-60AAD8D82E13}"/>
          </ac:spMkLst>
        </pc:spChg>
        <pc:spChg chg="add del">
          <ac:chgData name="Eric Fazzini" userId="cef965a1-0f05-4d43-8a61-638ef79a6fe0" providerId="ADAL" clId="{BD0624F7-3870-4EE1-A1E8-F199F738DF1E}" dt="2022-06-29T03:26:43.644" v="6382" actId="478"/>
          <ac:spMkLst>
            <pc:docMk/>
            <pc:sldMk cId="1580229931" sldId="261"/>
            <ac:spMk id="8" creationId="{D3518480-6EDA-46F0-0CCE-CAA7EBB915F7}"/>
          </ac:spMkLst>
        </pc:spChg>
        <pc:spChg chg="add del mod">
          <ac:chgData name="Eric Fazzini" userId="cef965a1-0f05-4d43-8a61-638ef79a6fe0" providerId="ADAL" clId="{BD0624F7-3870-4EE1-A1E8-F199F738DF1E}" dt="2022-06-28T20:31:19.812" v="2269" actId="478"/>
          <ac:spMkLst>
            <pc:docMk/>
            <pc:sldMk cId="1580229931" sldId="261"/>
            <ac:spMk id="10" creationId="{AF092666-C14F-0545-1A3A-CB7C6A2A0943}"/>
          </ac:spMkLst>
        </pc:spChg>
        <pc:graphicFrameChg chg="add del mod">
          <ac:chgData name="Eric Fazzini" userId="cef965a1-0f05-4d43-8a61-638ef79a6fe0" providerId="ADAL" clId="{BD0624F7-3870-4EE1-A1E8-F199F738DF1E}" dt="2022-06-28T20:29:57.221" v="2263"/>
          <ac:graphicFrameMkLst>
            <pc:docMk/>
            <pc:sldMk cId="1580229931" sldId="261"/>
            <ac:graphicFrameMk id="7" creationId="{E1860020-CC6C-41CD-89B6-E204B6C88C9B}"/>
          </ac:graphicFrameMkLst>
        </pc:graphicFrameChg>
        <pc:picChg chg="add mod">
          <ac:chgData name="Eric Fazzini" userId="cef965a1-0f05-4d43-8a61-638ef79a6fe0" providerId="ADAL" clId="{BD0624F7-3870-4EE1-A1E8-F199F738DF1E}" dt="2022-06-29T03:26:43.172" v="6381" actId="1076"/>
          <ac:picMkLst>
            <pc:docMk/>
            <pc:sldMk cId="1580229931" sldId="261"/>
            <ac:picMk id="12" creationId="{078CACF9-FCCC-0127-E599-D31D3F7E66EF}"/>
          </ac:picMkLst>
        </pc:picChg>
      </pc:sldChg>
      <pc:sldChg chg="delSp modSp add mod ord">
        <pc:chgData name="Eric Fazzini" userId="cef965a1-0f05-4d43-8a61-638ef79a6fe0" providerId="ADAL" clId="{BD0624F7-3870-4EE1-A1E8-F199F738DF1E}" dt="2022-06-29T02:22:00.044" v="3533"/>
        <pc:sldMkLst>
          <pc:docMk/>
          <pc:sldMk cId="410055551" sldId="262"/>
        </pc:sldMkLst>
        <pc:spChg chg="mod">
          <ac:chgData name="Eric Fazzini" userId="cef965a1-0f05-4d43-8a61-638ef79a6fe0" providerId="ADAL" clId="{BD0624F7-3870-4EE1-A1E8-F199F738DF1E}" dt="2022-06-28T20:33:32.219" v="2300" actId="20577"/>
          <ac:spMkLst>
            <pc:docMk/>
            <pc:sldMk cId="410055551" sldId="262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8T21:12:16.673" v="3519" actId="6549"/>
          <ac:spMkLst>
            <pc:docMk/>
            <pc:sldMk cId="410055551" sldId="262"/>
            <ac:spMk id="3" creationId="{C5DF93E9-CB68-45C4-B936-D01F038EA216}"/>
          </ac:spMkLst>
        </pc:spChg>
        <pc:spChg chg="del">
          <ac:chgData name="Eric Fazzini" userId="cef965a1-0f05-4d43-8a61-638ef79a6fe0" providerId="ADAL" clId="{BD0624F7-3870-4EE1-A1E8-F199F738DF1E}" dt="2022-06-29T02:22:00.044" v="3533"/>
          <ac:spMkLst>
            <pc:docMk/>
            <pc:sldMk cId="410055551" sldId="262"/>
            <ac:spMk id="4" creationId="{D8778D8C-C5A6-B1C6-FF9A-2135B66D882D}"/>
          </ac:spMkLst>
        </pc:spChg>
        <pc:spChg chg="mod">
          <ac:chgData name="Eric Fazzini" userId="cef965a1-0f05-4d43-8a61-638ef79a6fe0" providerId="ADAL" clId="{BD0624F7-3870-4EE1-A1E8-F199F738DF1E}" dt="2022-06-28T21:11:30.527" v="3497" actId="313"/>
          <ac:spMkLst>
            <pc:docMk/>
            <pc:sldMk cId="410055551" sldId="262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BD0624F7-3870-4EE1-A1E8-F199F738DF1E}" dt="2022-06-28T17:12:24.166" v="526" actId="47"/>
        <pc:sldMkLst>
          <pc:docMk/>
          <pc:sldMk cId="2060763432" sldId="262"/>
        </pc:sldMkLst>
      </pc:sldChg>
      <pc:sldChg chg="delSp modSp add del mod">
        <pc:chgData name="Eric Fazzini" userId="cef965a1-0f05-4d43-8a61-638ef79a6fe0" providerId="ADAL" clId="{BD0624F7-3870-4EE1-A1E8-F199F738DF1E}" dt="2022-06-29T02:55:01.714" v="5682" actId="2696"/>
        <pc:sldMkLst>
          <pc:docMk/>
          <pc:sldMk cId="2012719374" sldId="263"/>
        </pc:sldMkLst>
        <pc:spChg chg="mod">
          <ac:chgData name="Eric Fazzini" userId="cef965a1-0f05-4d43-8a61-638ef79a6fe0" providerId="ADAL" clId="{BD0624F7-3870-4EE1-A1E8-F199F738DF1E}" dt="2022-06-28T20:34:04.717" v="2336" actId="20577"/>
          <ac:spMkLst>
            <pc:docMk/>
            <pc:sldMk cId="2012719374" sldId="263"/>
            <ac:spMk id="2" creationId="{6ECD3760-FCFF-46AD-8F51-95F7AB0BF148}"/>
          </ac:spMkLst>
        </pc:spChg>
        <pc:spChg chg="del">
          <ac:chgData name="Eric Fazzini" userId="cef965a1-0f05-4d43-8a61-638ef79a6fe0" providerId="ADAL" clId="{BD0624F7-3870-4EE1-A1E8-F199F738DF1E}" dt="2022-06-29T02:22:00.044" v="3533"/>
          <ac:spMkLst>
            <pc:docMk/>
            <pc:sldMk cId="2012719374" sldId="263"/>
            <ac:spMk id="4" creationId="{78DB3BEE-C636-132B-2262-2F8FDA152F73}"/>
          </ac:spMkLst>
        </pc:spChg>
      </pc:sldChg>
      <pc:sldChg chg="del">
        <pc:chgData name="Eric Fazzini" userId="cef965a1-0f05-4d43-8a61-638ef79a6fe0" providerId="ADAL" clId="{BD0624F7-3870-4EE1-A1E8-F199F738DF1E}" dt="2022-06-28T17:12:23.855" v="525" actId="47"/>
        <pc:sldMkLst>
          <pc:docMk/>
          <pc:sldMk cId="4149405847" sldId="263"/>
        </pc:sldMkLst>
      </pc:sldChg>
      <pc:sldChg chg="modSp add mod">
        <pc:chgData name="Eric Fazzini" userId="cef965a1-0f05-4d43-8a61-638ef79a6fe0" providerId="ADAL" clId="{BD0624F7-3870-4EE1-A1E8-F199F738DF1E}" dt="2022-06-29T02:34:47.695" v="4590" actId="20577"/>
        <pc:sldMkLst>
          <pc:docMk/>
          <pc:sldMk cId="195235143" sldId="264"/>
        </pc:sldMkLst>
        <pc:spChg chg="mod">
          <ac:chgData name="Eric Fazzini" userId="cef965a1-0f05-4d43-8a61-638ef79a6fe0" providerId="ADAL" clId="{BD0624F7-3870-4EE1-A1E8-F199F738DF1E}" dt="2022-06-29T02:24:42.268" v="3589" actId="20577"/>
          <ac:spMkLst>
            <pc:docMk/>
            <pc:sldMk cId="195235143" sldId="264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9T02:27:42.379" v="3924" actId="20577"/>
          <ac:spMkLst>
            <pc:docMk/>
            <pc:sldMk cId="195235143" sldId="264"/>
            <ac:spMk id="3" creationId="{C5DF93E9-CB68-45C4-B936-D01F038EA216}"/>
          </ac:spMkLst>
        </pc:spChg>
        <pc:spChg chg="mod">
          <ac:chgData name="Eric Fazzini" userId="cef965a1-0f05-4d43-8a61-638ef79a6fe0" providerId="ADAL" clId="{BD0624F7-3870-4EE1-A1E8-F199F738DF1E}" dt="2022-06-29T02:34:47.695" v="4590" actId="20577"/>
          <ac:spMkLst>
            <pc:docMk/>
            <pc:sldMk cId="195235143" sldId="264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BD0624F7-3870-4EE1-A1E8-F199F738DF1E}" dt="2022-06-28T17:12:23.472" v="524" actId="47"/>
        <pc:sldMkLst>
          <pc:docMk/>
          <pc:sldMk cId="266894672" sldId="264"/>
        </pc:sldMkLst>
      </pc:sldChg>
      <pc:sldChg chg="modSp add mod">
        <pc:chgData name="Eric Fazzini" userId="cef965a1-0f05-4d43-8a61-638ef79a6fe0" providerId="ADAL" clId="{BD0624F7-3870-4EE1-A1E8-F199F738DF1E}" dt="2022-06-29T02:52:41.729" v="5677" actId="20577"/>
        <pc:sldMkLst>
          <pc:docMk/>
          <pc:sldMk cId="1841191819" sldId="265"/>
        </pc:sldMkLst>
        <pc:spChg chg="mod">
          <ac:chgData name="Eric Fazzini" userId="cef965a1-0f05-4d43-8a61-638ef79a6fe0" providerId="ADAL" clId="{BD0624F7-3870-4EE1-A1E8-F199F738DF1E}" dt="2022-06-29T02:52:41.729" v="5677" actId="20577"/>
          <ac:spMkLst>
            <pc:docMk/>
            <pc:sldMk cId="1841191819" sldId="265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9T02:52:27.328" v="5676" actId="20577"/>
          <ac:spMkLst>
            <pc:docMk/>
            <pc:sldMk cId="1841191819" sldId="265"/>
            <ac:spMk id="3" creationId="{C5DF93E9-CB68-45C4-B936-D01F038EA216}"/>
          </ac:spMkLst>
        </pc:spChg>
        <pc:spChg chg="mod">
          <ac:chgData name="Eric Fazzini" userId="cef965a1-0f05-4d43-8a61-638ef79a6fe0" providerId="ADAL" clId="{BD0624F7-3870-4EE1-A1E8-F199F738DF1E}" dt="2022-06-29T02:50:44.619" v="5415" actId="20577"/>
          <ac:spMkLst>
            <pc:docMk/>
            <pc:sldMk cId="1841191819" sldId="265"/>
            <ac:spMk id="6" creationId="{F79E3866-721E-48C7-BE2D-60AAD8D82E13}"/>
          </ac:spMkLst>
        </pc:spChg>
      </pc:sldChg>
      <pc:sldChg chg="del">
        <pc:chgData name="Eric Fazzini" userId="cef965a1-0f05-4d43-8a61-638ef79a6fe0" providerId="ADAL" clId="{BD0624F7-3870-4EE1-A1E8-F199F738DF1E}" dt="2022-06-28T17:12:22.906" v="523" actId="47"/>
        <pc:sldMkLst>
          <pc:docMk/>
          <pc:sldMk cId="3618436243" sldId="265"/>
        </pc:sldMkLst>
      </pc:sldChg>
      <pc:sldChg chg="del">
        <pc:chgData name="Eric Fazzini" userId="cef965a1-0f05-4d43-8a61-638ef79a6fe0" providerId="ADAL" clId="{BD0624F7-3870-4EE1-A1E8-F199F738DF1E}" dt="2022-06-28T17:12:22.237" v="522" actId="47"/>
        <pc:sldMkLst>
          <pc:docMk/>
          <pc:sldMk cId="1050757843" sldId="266"/>
        </pc:sldMkLst>
      </pc:sldChg>
      <pc:sldChg chg="delSp modSp add mod ord">
        <pc:chgData name="Eric Fazzini" userId="cef965a1-0f05-4d43-8a61-638ef79a6fe0" providerId="ADAL" clId="{BD0624F7-3870-4EE1-A1E8-F199F738DF1E}" dt="2022-06-29T03:08:10.430" v="6110" actId="14100"/>
        <pc:sldMkLst>
          <pc:docMk/>
          <pc:sldMk cId="2774544199" sldId="266"/>
        </pc:sldMkLst>
        <pc:spChg chg="mod">
          <ac:chgData name="Eric Fazzini" userId="cef965a1-0f05-4d43-8a61-638ef79a6fe0" providerId="ADAL" clId="{BD0624F7-3870-4EE1-A1E8-F199F738DF1E}" dt="2022-06-29T03:07:55.679" v="6108" actId="5793"/>
          <ac:spMkLst>
            <pc:docMk/>
            <pc:sldMk cId="2774544199" sldId="266"/>
            <ac:spMk id="2" creationId="{6ECD3760-FCFF-46AD-8F51-95F7AB0BF148}"/>
          </ac:spMkLst>
        </pc:spChg>
        <pc:spChg chg="mod">
          <ac:chgData name="Eric Fazzini" userId="cef965a1-0f05-4d43-8a61-638ef79a6fe0" providerId="ADAL" clId="{BD0624F7-3870-4EE1-A1E8-F199F738DF1E}" dt="2022-06-29T03:08:10.430" v="6110" actId="14100"/>
          <ac:spMkLst>
            <pc:docMk/>
            <pc:sldMk cId="2774544199" sldId="266"/>
            <ac:spMk id="3" creationId="{C5DF93E9-CB68-45C4-B936-D01F038EA216}"/>
          </ac:spMkLst>
        </pc:spChg>
        <pc:spChg chg="del mod">
          <ac:chgData name="Eric Fazzini" userId="cef965a1-0f05-4d43-8a61-638ef79a6fe0" providerId="ADAL" clId="{BD0624F7-3870-4EE1-A1E8-F199F738DF1E}" dt="2022-06-29T02:59:08.450" v="5802" actId="478"/>
          <ac:spMkLst>
            <pc:docMk/>
            <pc:sldMk cId="2774544199" sldId="266"/>
            <ac:spMk id="6" creationId="{F79E3866-721E-48C7-BE2D-60AAD8D82E13}"/>
          </ac:spMkLst>
        </pc:spChg>
      </pc:sldChg>
      <pc:sldChg chg="addSp delSp modSp add mod">
        <pc:chgData name="Eric Fazzini" userId="cef965a1-0f05-4d43-8a61-638ef79a6fe0" providerId="ADAL" clId="{BD0624F7-3870-4EE1-A1E8-F199F738DF1E}" dt="2022-06-29T03:11:16.830" v="6134" actId="20577"/>
        <pc:sldMkLst>
          <pc:docMk/>
          <pc:sldMk cId="2263126699" sldId="267"/>
        </pc:sldMkLst>
        <pc:spChg chg="mod">
          <ac:chgData name="Eric Fazzini" userId="cef965a1-0f05-4d43-8a61-638ef79a6fe0" providerId="ADAL" clId="{BD0624F7-3870-4EE1-A1E8-F199F738DF1E}" dt="2022-06-29T03:11:16.830" v="6134" actId="20577"/>
          <ac:spMkLst>
            <pc:docMk/>
            <pc:sldMk cId="2263126699" sldId="267"/>
            <ac:spMk id="2" creationId="{6ECD3760-FCFF-46AD-8F51-95F7AB0BF148}"/>
          </ac:spMkLst>
        </pc:spChg>
        <pc:spChg chg="del mod">
          <ac:chgData name="Eric Fazzini" userId="cef965a1-0f05-4d43-8a61-638ef79a6fe0" providerId="ADAL" clId="{BD0624F7-3870-4EE1-A1E8-F199F738DF1E}" dt="2022-06-29T03:10:53.914" v="6123" actId="478"/>
          <ac:spMkLst>
            <pc:docMk/>
            <pc:sldMk cId="2263126699" sldId="267"/>
            <ac:spMk id="3" creationId="{C5DF93E9-CB68-45C4-B936-D01F038EA216}"/>
          </ac:spMkLst>
        </pc:spChg>
        <pc:picChg chg="add mod">
          <ac:chgData name="Eric Fazzini" userId="cef965a1-0f05-4d43-8a61-638ef79a6fe0" providerId="ADAL" clId="{BD0624F7-3870-4EE1-A1E8-F199F738DF1E}" dt="2022-06-29T03:11:04.368" v="6126" actId="1076"/>
          <ac:picMkLst>
            <pc:docMk/>
            <pc:sldMk cId="2263126699" sldId="267"/>
            <ac:picMk id="6" creationId="{F9F9E4C9-5C07-408E-F708-1469B3AE46A5}"/>
          </ac:picMkLst>
        </pc:picChg>
      </pc:sldChg>
      <pc:sldChg chg="addSp delSp modSp add mod">
        <pc:chgData name="Eric Fazzini" userId="cef965a1-0f05-4d43-8a61-638ef79a6fe0" providerId="ADAL" clId="{BD0624F7-3870-4EE1-A1E8-F199F738DF1E}" dt="2022-06-29T03:13:05.626" v="6177" actId="1036"/>
        <pc:sldMkLst>
          <pc:docMk/>
          <pc:sldMk cId="2039358538" sldId="268"/>
        </pc:sldMkLst>
        <pc:picChg chg="add mod">
          <ac:chgData name="Eric Fazzini" userId="cef965a1-0f05-4d43-8a61-638ef79a6fe0" providerId="ADAL" clId="{BD0624F7-3870-4EE1-A1E8-F199F738DF1E}" dt="2022-06-29T03:13:05.626" v="6177" actId="1036"/>
          <ac:picMkLst>
            <pc:docMk/>
            <pc:sldMk cId="2039358538" sldId="268"/>
            <ac:picMk id="4" creationId="{B5A0F29E-840B-8ECE-3C32-188623D2F37D}"/>
          </ac:picMkLst>
        </pc:picChg>
        <pc:picChg chg="del">
          <ac:chgData name="Eric Fazzini" userId="cef965a1-0f05-4d43-8a61-638ef79a6fe0" providerId="ADAL" clId="{BD0624F7-3870-4EE1-A1E8-F199F738DF1E}" dt="2022-06-29T03:12:18.852" v="6136" actId="478"/>
          <ac:picMkLst>
            <pc:docMk/>
            <pc:sldMk cId="2039358538" sldId="268"/>
            <ac:picMk id="6" creationId="{F9F9E4C9-5C07-408E-F708-1469B3AE46A5}"/>
          </ac:picMkLst>
        </pc:picChg>
      </pc:sldChg>
      <pc:sldChg chg="addSp delSp modSp add mod">
        <pc:chgData name="Eric Fazzini" userId="cef965a1-0f05-4d43-8a61-638ef79a6fe0" providerId="ADAL" clId="{BD0624F7-3870-4EE1-A1E8-F199F738DF1E}" dt="2022-06-29T03:21:31.679" v="6307" actId="1076"/>
        <pc:sldMkLst>
          <pc:docMk/>
          <pc:sldMk cId="595801501" sldId="269"/>
        </pc:sldMkLst>
        <pc:spChg chg="mod">
          <ac:chgData name="Eric Fazzini" userId="cef965a1-0f05-4d43-8a61-638ef79a6fe0" providerId="ADAL" clId="{BD0624F7-3870-4EE1-A1E8-F199F738DF1E}" dt="2022-06-29T03:17:52.823" v="6250" actId="20577"/>
          <ac:spMkLst>
            <pc:docMk/>
            <pc:sldMk cId="595801501" sldId="269"/>
            <ac:spMk id="2" creationId="{6ECD3760-FCFF-46AD-8F51-95F7AB0BF148}"/>
          </ac:spMkLst>
        </pc:spChg>
        <pc:picChg chg="del">
          <ac:chgData name="Eric Fazzini" userId="cef965a1-0f05-4d43-8a61-638ef79a6fe0" providerId="ADAL" clId="{BD0624F7-3870-4EE1-A1E8-F199F738DF1E}" dt="2022-06-29T03:18:16.195" v="6276" actId="478"/>
          <ac:picMkLst>
            <pc:docMk/>
            <pc:sldMk cId="595801501" sldId="269"/>
            <ac:picMk id="4" creationId="{B5A0F29E-840B-8ECE-3C32-188623D2F37D}"/>
          </ac:picMkLst>
        </pc:picChg>
        <pc:picChg chg="add del mod">
          <ac:chgData name="Eric Fazzini" userId="cef965a1-0f05-4d43-8a61-638ef79a6fe0" providerId="ADAL" clId="{BD0624F7-3870-4EE1-A1E8-F199F738DF1E}" dt="2022-06-29T03:20:54.953" v="6298" actId="478"/>
          <ac:picMkLst>
            <pc:docMk/>
            <pc:sldMk cId="595801501" sldId="269"/>
            <ac:picMk id="6" creationId="{723AEE66-8B20-24BE-1F1C-5751626860EE}"/>
          </ac:picMkLst>
        </pc:picChg>
        <pc:picChg chg="add mod">
          <ac:chgData name="Eric Fazzini" userId="cef965a1-0f05-4d43-8a61-638ef79a6fe0" providerId="ADAL" clId="{BD0624F7-3870-4EE1-A1E8-F199F738DF1E}" dt="2022-06-29T03:21:31.679" v="6307" actId="1076"/>
          <ac:picMkLst>
            <pc:docMk/>
            <pc:sldMk cId="595801501" sldId="269"/>
            <ac:picMk id="9" creationId="{A1929054-4B9F-EAE4-6810-F2F9C5D1AE8F}"/>
          </ac:picMkLst>
        </pc:picChg>
      </pc:sldChg>
      <pc:sldChg chg="addSp delSp modSp add mod">
        <pc:chgData name="Eric Fazzini" userId="cef965a1-0f05-4d43-8a61-638ef79a6fe0" providerId="ADAL" clId="{BD0624F7-3870-4EE1-A1E8-F199F738DF1E}" dt="2022-06-29T03:29:11.878" v="6383" actId="20577"/>
        <pc:sldMkLst>
          <pc:docMk/>
          <pc:sldMk cId="4006642257" sldId="270"/>
        </pc:sldMkLst>
        <pc:spChg chg="mod">
          <ac:chgData name="Eric Fazzini" userId="cef965a1-0f05-4d43-8a61-638ef79a6fe0" providerId="ADAL" clId="{BD0624F7-3870-4EE1-A1E8-F199F738DF1E}" dt="2022-06-29T03:29:11.878" v="6383" actId="20577"/>
          <ac:spMkLst>
            <pc:docMk/>
            <pc:sldMk cId="4006642257" sldId="270"/>
            <ac:spMk id="2" creationId="{6ECD3760-FCFF-46AD-8F51-95F7AB0BF148}"/>
          </ac:spMkLst>
        </pc:spChg>
        <pc:spChg chg="add mod">
          <ac:chgData name="Eric Fazzini" userId="cef965a1-0f05-4d43-8a61-638ef79a6fe0" providerId="ADAL" clId="{BD0624F7-3870-4EE1-A1E8-F199F738DF1E}" dt="2022-06-29T03:25:52.897" v="6369" actId="6549"/>
          <ac:spMkLst>
            <pc:docMk/>
            <pc:sldMk cId="4006642257" sldId="270"/>
            <ac:spMk id="6" creationId="{693BD2AA-D9EB-1FC3-2145-4318EE770E39}"/>
          </ac:spMkLst>
        </pc:spChg>
        <pc:spChg chg="add mod">
          <ac:chgData name="Eric Fazzini" userId="cef965a1-0f05-4d43-8a61-638ef79a6fe0" providerId="ADAL" clId="{BD0624F7-3870-4EE1-A1E8-F199F738DF1E}" dt="2022-06-29T03:26:10.498" v="6373" actId="1035"/>
          <ac:spMkLst>
            <pc:docMk/>
            <pc:sldMk cId="4006642257" sldId="270"/>
            <ac:spMk id="7" creationId="{65B472B6-F936-7906-FCD6-E6139CF1CEB1}"/>
          </ac:spMkLst>
        </pc:spChg>
        <pc:spChg chg="del">
          <ac:chgData name="Eric Fazzini" userId="cef965a1-0f05-4d43-8a61-638ef79a6fe0" providerId="ADAL" clId="{BD0624F7-3870-4EE1-A1E8-F199F738DF1E}" dt="2022-06-29T03:26:16.590" v="6374" actId="478"/>
          <ac:spMkLst>
            <pc:docMk/>
            <pc:sldMk cId="4006642257" sldId="270"/>
            <ac:spMk id="8" creationId="{D3518480-6EDA-46F0-0CCE-CAA7EBB915F7}"/>
          </ac:spMkLst>
        </pc:spChg>
        <pc:spChg chg="add mod">
          <ac:chgData name="Eric Fazzini" userId="cef965a1-0f05-4d43-8a61-638ef79a6fe0" providerId="ADAL" clId="{BD0624F7-3870-4EE1-A1E8-F199F738DF1E}" dt="2022-06-29T03:25:17.972" v="6356" actId="255"/>
          <ac:spMkLst>
            <pc:docMk/>
            <pc:sldMk cId="4006642257" sldId="270"/>
            <ac:spMk id="9" creationId="{65CE2EF5-1426-E1FF-8105-6A70215A5D11}"/>
          </ac:spMkLst>
        </pc:spChg>
        <pc:picChg chg="del">
          <ac:chgData name="Eric Fazzini" userId="cef965a1-0f05-4d43-8a61-638ef79a6fe0" providerId="ADAL" clId="{BD0624F7-3870-4EE1-A1E8-F199F738DF1E}" dt="2022-06-29T03:18:17.203" v="6277" actId="478"/>
          <ac:picMkLst>
            <pc:docMk/>
            <pc:sldMk cId="4006642257" sldId="270"/>
            <ac:picMk id="4" creationId="{B5A0F29E-840B-8ECE-3C32-188623D2F3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2967-CEA0-43C6-AF00-9559575FC04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ACCD-4E1F-4440-9FF2-BA45F9C70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128A-093C-460D-8512-2096997A0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07EFF-3A4C-42E0-B0D3-E27EA6E7E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A82D-CEBB-4916-8DC2-8F1FAB6D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5F59-31F9-406D-9874-895A4A478826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05112-8368-41B8-91E3-F271BCE5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8433C-576C-410F-86DC-5CE428B2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3CE7-DECA-4B21-908F-293804A4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6EADC-8C25-4A49-BC80-B80524A1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A44F6-403E-46C6-9C39-A71C4744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B99-C138-4832-994B-C836879CF6F2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057CF-3B88-4CE7-9E84-D6B2828A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48E8-9A6E-443A-A907-CB8F4EB5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49002-F9AE-4495-BC8F-380027C14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82DE1-EE3B-467E-9D95-C63B28DAD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BA7B1-FF86-4DE7-BD2D-888C0BEA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BAA0-4D17-4A1F-A76F-BE425C07C1A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698E-4619-4C7C-9E22-4FDCCCFA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8138-A9B8-45BE-9E76-28EEABE3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E637-1D2C-4D4D-BF57-10507200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978B-E569-4973-8930-5F4D87C3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5E1D-BC96-41F8-856D-ED61F30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D328-F51C-4AB3-BCC9-16A18C40A075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904-23FB-40E4-A7C3-21329C0E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08164-1A8F-4F13-B31B-2177C4D8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1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255F-49D7-4285-B3ED-E632B4D2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3EB2A-84DA-469F-9330-B6B430B2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E4F6-122E-44C5-92F4-DBBBA319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D39F-E04D-4B10-8E06-DCACDAD66C0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6942-7396-4B72-8C73-25D32D6E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A901-8D0F-4C02-922D-C0574823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5871-213B-4990-A93F-7607B979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04ED-0BC1-4ECD-AE4C-71986F949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8AEE7-A6E3-4B50-ACCF-53507FFF6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5D3A4-322E-44B7-8921-8A1D0594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E381-3E23-4AEC-B7E2-035515808F50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F48EA-BC67-4F04-BBF1-75565EF2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D0597-92C8-4D2F-AE45-55C177E9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4A9A-B144-40F6-9C6A-F8C2F2A5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9AA46-C34C-4F7F-8033-C470D0561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5DCCA-DE89-451C-9DED-ECEC4C3D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8C88B-4F42-442D-BD5F-19200AC4C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47AC8-C4E2-441A-89EE-66166FC22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DCBF4-8AA2-47B8-9D0E-53A89CB3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473B-5CAB-4037-AB5D-B779E1F50C1F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DFE9E-F8A1-442B-AAC1-6D8FB448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DEDD7-3639-42D0-8DAB-6D9CB0CF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BC29-5596-44B2-AD81-53E9FEEA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26B4A-099B-476D-B15A-8952DFF3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6C9C-AC96-4015-BD86-53E65C7CB302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A5731-C5D2-47B4-9185-22C13AD8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273BE-501C-4F6D-841E-FB06FCD2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A4B0-355B-4D85-AFD5-DC2DFB15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CB6-9448-4269-9366-8E6D45997840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7DB57-288C-407E-93E2-F6C5EDC8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C13F4-85E3-4ECB-AE05-6DD7F739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5B1A-E5EA-45E5-91C5-CE497E10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C440-5AC6-4D73-A220-9F72C3A6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C1ECF-DF84-43E3-8057-0179AD0A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E2096-D465-4AEF-A5D9-4AA0FF6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C489-659B-4151-B7F6-A89B62A97CA9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8C148-85F8-4694-9A48-DF3EE40F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D8391-F354-41E6-ADAA-21952DAC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EB51-8FA3-420C-B822-6713393E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3DA7-179E-40ED-9D2B-2E8CAB414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0A5E3-E2BD-4A3C-9BBC-CDACC1ABE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DAD00-A488-4444-8FF8-3A443BAD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268-DC8A-4A53-8E79-3D33EF76D8C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DB2A6-D575-40A7-8B11-0D76D0E8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Detroit CITY PLANNING COMMISSION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18B79-66F0-477D-8133-1CD2EB9B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A4DA2-FB86-45FB-BE49-E269DFC9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9F2F7-078B-4347-A48D-980FB2750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EC50-DD37-49DD-8409-03288B6AF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762F-C0E2-4ED2-9F2A-7CEA0C7F4616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A046A-2276-43D0-90BD-F4729E9C4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City of Detroit CITY PLANNING COMMISSION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A661F-E8A0-4CF5-93BD-348FD97E7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FF3E-9BB9-437E-A083-613E7848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7F3BD-8B8E-4655-3766-021B65C4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BDFC0A-0511-61BA-64F5-E15215461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AGENDA III.C.</a:t>
            </a:r>
            <a:br>
              <a:rPr lang="en-US" dirty="0"/>
            </a:br>
            <a:r>
              <a:rPr lang="en-US" b="1" dirty="0"/>
              <a:t>7:30 PM PRESENTATION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11B8004-6AAD-3D52-F332-E4BB1216A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D480B-8555-E6F6-AA1A-2E1669BF9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Solar Initiative</a:t>
            </a:r>
          </a:p>
        </p:txBody>
      </p:sp>
    </p:spTree>
    <p:extLst>
      <p:ext uri="{BB962C8B-B14F-4D97-AF65-F5344CB8AC3E}">
        <p14:creationId xmlns:p14="http://schemas.microsoft.com/office/powerpoint/2010/main" val="396408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7. State Fair (D2)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10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55.2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38427-13CC-9A34-3913-939B167C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406487"/>
            <a:ext cx="5657850" cy="3691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96E2F-4ED0-E076-5E2E-661404F0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1522059"/>
            <a:ext cx="4705350" cy="385762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84064E-AC43-C8E3-0A4E-BE54C98584E9}"/>
              </a:ext>
            </a:extLst>
          </p:cNvPr>
          <p:cNvSpPr/>
          <p:nvPr/>
        </p:nvSpPr>
        <p:spPr>
          <a:xfrm>
            <a:off x="7847860" y="2334827"/>
            <a:ext cx="2050742" cy="1367161"/>
          </a:xfrm>
          <a:custGeom>
            <a:avLst/>
            <a:gdLst>
              <a:gd name="connsiteX0" fmla="*/ 2041864 w 2050742"/>
              <a:gd name="connsiteY0" fmla="*/ 1012055 h 1367161"/>
              <a:gd name="connsiteX1" fmla="*/ 1447060 w 2050742"/>
              <a:gd name="connsiteY1" fmla="*/ 0 h 1367161"/>
              <a:gd name="connsiteX2" fmla="*/ 17756 w 2050742"/>
              <a:gd name="connsiteY2" fmla="*/ 8878 h 1367161"/>
              <a:gd name="connsiteX3" fmla="*/ 44389 w 2050742"/>
              <a:gd name="connsiteY3" fmla="*/ 727969 h 1367161"/>
              <a:gd name="connsiteX4" fmla="*/ 0 w 2050742"/>
              <a:gd name="connsiteY4" fmla="*/ 834501 h 1367161"/>
              <a:gd name="connsiteX5" fmla="*/ 603682 w 2050742"/>
              <a:gd name="connsiteY5" fmla="*/ 816746 h 1367161"/>
              <a:gd name="connsiteX6" fmla="*/ 692458 w 2050742"/>
              <a:gd name="connsiteY6" fmla="*/ 745724 h 1367161"/>
              <a:gd name="connsiteX7" fmla="*/ 719091 w 2050742"/>
              <a:gd name="connsiteY7" fmla="*/ 1287262 h 1367161"/>
              <a:gd name="connsiteX8" fmla="*/ 1260629 w 2050742"/>
              <a:gd name="connsiteY8" fmla="*/ 1278385 h 1367161"/>
              <a:gd name="connsiteX9" fmla="*/ 1260629 w 2050742"/>
              <a:gd name="connsiteY9" fmla="*/ 1367161 h 1367161"/>
              <a:gd name="connsiteX10" fmla="*/ 1393794 w 2050742"/>
              <a:gd name="connsiteY10" fmla="*/ 1358284 h 1367161"/>
              <a:gd name="connsiteX11" fmla="*/ 1384917 w 2050742"/>
              <a:gd name="connsiteY11" fmla="*/ 1287262 h 1367161"/>
              <a:gd name="connsiteX12" fmla="*/ 2050742 w 2050742"/>
              <a:gd name="connsiteY12" fmla="*/ 1287262 h 1367161"/>
              <a:gd name="connsiteX13" fmla="*/ 2041864 w 2050742"/>
              <a:gd name="connsiteY13" fmla="*/ 1012055 h 13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0742" h="1367161">
                <a:moveTo>
                  <a:pt x="2041864" y="1012055"/>
                </a:moveTo>
                <a:lnTo>
                  <a:pt x="1447060" y="0"/>
                </a:lnTo>
                <a:lnTo>
                  <a:pt x="17756" y="8878"/>
                </a:lnTo>
                <a:lnTo>
                  <a:pt x="44389" y="727969"/>
                </a:lnTo>
                <a:lnTo>
                  <a:pt x="0" y="834501"/>
                </a:lnTo>
                <a:lnTo>
                  <a:pt x="603682" y="816746"/>
                </a:lnTo>
                <a:lnTo>
                  <a:pt x="692458" y="745724"/>
                </a:lnTo>
                <a:lnTo>
                  <a:pt x="719091" y="1287262"/>
                </a:lnTo>
                <a:lnTo>
                  <a:pt x="1260629" y="1278385"/>
                </a:lnTo>
                <a:lnTo>
                  <a:pt x="1260629" y="1367161"/>
                </a:lnTo>
                <a:lnTo>
                  <a:pt x="1393794" y="1358284"/>
                </a:lnTo>
                <a:lnTo>
                  <a:pt x="1384917" y="1287262"/>
                </a:lnTo>
                <a:lnTo>
                  <a:pt x="2050742" y="1287262"/>
                </a:lnTo>
                <a:lnTo>
                  <a:pt x="2041864" y="1012055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9393BC-74C3-2632-4FA0-5DBF1FE00737}"/>
              </a:ext>
            </a:extLst>
          </p:cNvPr>
          <p:cNvSpPr/>
          <p:nvPr/>
        </p:nvSpPr>
        <p:spPr>
          <a:xfrm>
            <a:off x="8256233" y="3716573"/>
            <a:ext cx="1580225" cy="997470"/>
          </a:xfrm>
          <a:custGeom>
            <a:avLst/>
            <a:gdLst>
              <a:gd name="connsiteX0" fmla="*/ 1340528 w 1384917"/>
              <a:gd name="connsiteY0" fmla="*/ 0 h 852256"/>
              <a:gd name="connsiteX1" fmla="*/ 0 w 1384917"/>
              <a:gd name="connsiteY1" fmla="*/ 8878 h 852256"/>
              <a:gd name="connsiteX2" fmla="*/ 408373 w 1384917"/>
              <a:gd name="connsiteY2" fmla="*/ 852256 h 852256"/>
              <a:gd name="connsiteX3" fmla="*/ 1384917 w 1384917"/>
              <a:gd name="connsiteY3" fmla="*/ 834501 h 852256"/>
              <a:gd name="connsiteX4" fmla="*/ 1340528 w 1384917"/>
              <a:gd name="connsiteY4" fmla="*/ 0 h 85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917" h="852256">
                <a:moveTo>
                  <a:pt x="1340528" y="0"/>
                </a:moveTo>
                <a:lnTo>
                  <a:pt x="0" y="8878"/>
                </a:lnTo>
                <a:lnTo>
                  <a:pt x="408373" y="852256"/>
                </a:lnTo>
                <a:lnTo>
                  <a:pt x="1384917" y="834501"/>
                </a:lnTo>
                <a:lnTo>
                  <a:pt x="134052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157177-C95C-5386-7E93-95C9364E9775}"/>
              </a:ext>
            </a:extLst>
          </p:cNvPr>
          <p:cNvSpPr/>
          <p:nvPr/>
        </p:nvSpPr>
        <p:spPr>
          <a:xfrm>
            <a:off x="9925235" y="4545367"/>
            <a:ext cx="1402672" cy="834501"/>
          </a:xfrm>
          <a:custGeom>
            <a:avLst/>
            <a:gdLst>
              <a:gd name="connsiteX0" fmla="*/ 26633 w 1402672"/>
              <a:gd name="connsiteY0" fmla="*/ 825623 h 834501"/>
              <a:gd name="connsiteX1" fmla="*/ 0 w 1402672"/>
              <a:gd name="connsiteY1" fmla="*/ 17755 h 834501"/>
              <a:gd name="connsiteX2" fmla="*/ 1074198 w 1402672"/>
              <a:gd name="connsiteY2" fmla="*/ 0 h 834501"/>
              <a:gd name="connsiteX3" fmla="*/ 1091953 w 1402672"/>
              <a:gd name="connsiteY3" fmla="*/ 142043 h 834501"/>
              <a:gd name="connsiteX4" fmla="*/ 1127464 w 1402672"/>
              <a:gd name="connsiteY4" fmla="*/ 355107 h 834501"/>
              <a:gd name="connsiteX5" fmla="*/ 1207363 w 1402672"/>
              <a:gd name="connsiteY5" fmla="*/ 568171 h 834501"/>
              <a:gd name="connsiteX6" fmla="*/ 1402672 w 1402672"/>
              <a:gd name="connsiteY6" fmla="*/ 834501 h 8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672" h="834501">
                <a:moveTo>
                  <a:pt x="26633" y="825623"/>
                </a:moveTo>
                <a:lnTo>
                  <a:pt x="0" y="17755"/>
                </a:lnTo>
                <a:lnTo>
                  <a:pt x="1074198" y="0"/>
                </a:lnTo>
                <a:lnTo>
                  <a:pt x="1091953" y="142043"/>
                </a:lnTo>
                <a:lnTo>
                  <a:pt x="1127464" y="355107"/>
                </a:lnTo>
                <a:lnTo>
                  <a:pt x="1207363" y="568171"/>
                </a:lnTo>
                <a:lnTo>
                  <a:pt x="1402672" y="83450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8. Trinity Pickford (D1)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11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23.9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4CC57-DEFB-46CB-6934-9B99F0DE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522060"/>
            <a:ext cx="5542963" cy="3576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B6372-0D82-7825-3072-894E555D2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71" y="1522059"/>
            <a:ext cx="5769258" cy="384893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4327C3-B010-B947-CD4A-95AC4167CD64}"/>
              </a:ext>
            </a:extLst>
          </p:cNvPr>
          <p:cNvSpPr/>
          <p:nvPr/>
        </p:nvSpPr>
        <p:spPr>
          <a:xfrm>
            <a:off x="8824404" y="1766656"/>
            <a:ext cx="2166151" cy="2086253"/>
          </a:xfrm>
          <a:custGeom>
            <a:avLst/>
            <a:gdLst>
              <a:gd name="connsiteX0" fmla="*/ 0 w 2166151"/>
              <a:gd name="connsiteY0" fmla="*/ 53266 h 2086253"/>
              <a:gd name="connsiteX1" fmla="*/ 2086252 w 2166151"/>
              <a:gd name="connsiteY1" fmla="*/ 0 h 2086253"/>
              <a:gd name="connsiteX2" fmla="*/ 2166151 w 2166151"/>
              <a:gd name="connsiteY2" fmla="*/ 2059620 h 2086253"/>
              <a:gd name="connsiteX3" fmla="*/ 1242874 w 2166151"/>
              <a:gd name="connsiteY3" fmla="*/ 2086253 h 2086253"/>
              <a:gd name="connsiteX4" fmla="*/ 1242874 w 2166151"/>
              <a:gd name="connsiteY4" fmla="*/ 1961965 h 2086253"/>
              <a:gd name="connsiteX5" fmla="*/ 390617 w 2166151"/>
              <a:gd name="connsiteY5" fmla="*/ 1979721 h 2086253"/>
              <a:gd name="connsiteX6" fmla="*/ 390617 w 2166151"/>
              <a:gd name="connsiteY6" fmla="*/ 1677880 h 2086253"/>
              <a:gd name="connsiteX7" fmla="*/ 44388 w 2166151"/>
              <a:gd name="connsiteY7" fmla="*/ 1677880 h 2086253"/>
              <a:gd name="connsiteX8" fmla="*/ 0 w 2166151"/>
              <a:gd name="connsiteY8" fmla="*/ 53266 h 208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151" h="2086253">
                <a:moveTo>
                  <a:pt x="0" y="53266"/>
                </a:moveTo>
                <a:lnTo>
                  <a:pt x="2086252" y="0"/>
                </a:lnTo>
                <a:lnTo>
                  <a:pt x="2166151" y="2059620"/>
                </a:lnTo>
                <a:lnTo>
                  <a:pt x="1242874" y="2086253"/>
                </a:lnTo>
                <a:lnTo>
                  <a:pt x="1242874" y="1961965"/>
                </a:lnTo>
                <a:lnTo>
                  <a:pt x="390617" y="1979721"/>
                </a:lnTo>
                <a:lnTo>
                  <a:pt x="390617" y="1677880"/>
                </a:lnTo>
                <a:lnTo>
                  <a:pt x="44388" y="1677880"/>
                </a:lnTo>
                <a:lnTo>
                  <a:pt x="0" y="53266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2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9. Van Dyke/Lynch (D3)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12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43.8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0D9D2-ED26-FA21-356E-15CCA999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522059"/>
            <a:ext cx="5549533" cy="3576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785D2-356A-F438-D13C-1D00F942C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39" y="1522059"/>
            <a:ext cx="5070322" cy="458014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A38FB2-9C99-9C5B-CFFB-3D7B19B6B7E8}"/>
              </a:ext>
            </a:extLst>
          </p:cNvPr>
          <p:cNvSpPr/>
          <p:nvPr/>
        </p:nvSpPr>
        <p:spPr>
          <a:xfrm>
            <a:off x="6702641" y="3089429"/>
            <a:ext cx="1438182" cy="2175029"/>
          </a:xfrm>
          <a:custGeom>
            <a:avLst/>
            <a:gdLst>
              <a:gd name="connsiteX0" fmla="*/ 0 w 1438182"/>
              <a:gd name="connsiteY0" fmla="*/ 0 h 2175029"/>
              <a:gd name="connsiteX1" fmla="*/ 514905 w 1438182"/>
              <a:gd name="connsiteY1" fmla="*/ 0 h 2175029"/>
              <a:gd name="connsiteX2" fmla="*/ 1438182 w 1438182"/>
              <a:gd name="connsiteY2" fmla="*/ 1358284 h 2175029"/>
              <a:gd name="connsiteX3" fmla="*/ 585926 w 1438182"/>
              <a:gd name="connsiteY3" fmla="*/ 1793289 h 2175029"/>
              <a:gd name="connsiteX4" fmla="*/ 630314 w 1438182"/>
              <a:gd name="connsiteY4" fmla="*/ 1899821 h 2175029"/>
              <a:gd name="connsiteX5" fmla="*/ 71021 w 1438182"/>
              <a:gd name="connsiteY5" fmla="*/ 2175029 h 2175029"/>
              <a:gd name="connsiteX6" fmla="*/ 0 w 1438182"/>
              <a:gd name="connsiteY6" fmla="*/ 0 h 217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182" h="2175029">
                <a:moveTo>
                  <a:pt x="0" y="0"/>
                </a:moveTo>
                <a:lnTo>
                  <a:pt x="514905" y="0"/>
                </a:lnTo>
                <a:lnTo>
                  <a:pt x="1438182" y="1358284"/>
                </a:lnTo>
                <a:lnTo>
                  <a:pt x="585926" y="1793289"/>
                </a:lnTo>
                <a:lnTo>
                  <a:pt x="630314" y="1899821"/>
                </a:lnTo>
                <a:lnTo>
                  <a:pt x="71021" y="217502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5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Solar Initiative – June Announcement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F93E9-CB68-45C4-B936-D01F038E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48430"/>
            <a:ext cx="6384758" cy="500956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/>
              <a:t>Mayor’s Office:</a:t>
            </a:r>
            <a:r>
              <a:rPr lang="en-US" dirty="0"/>
              <a:t> Goal to convert Detroit’s municipal buildings to solar power (~9m/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Tertiary goal of blight remediation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Estimated 250 acres of solar panels needed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Multiple 20-60 acre sites (Option 1) or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One 250-acre site outside of the city (Option 2)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/>
              <a:t>Community Driven: </a:t>
            </a:r>
            <a:r>
              <a:rPr lang="en-US" dirty="0"/>
              <a:t>Neighborhoods/Block Clubs apply to host solar farms in their area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Would provide $25,000/acre to the neighborhood in Energy Efficiency upgrades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Applications due this past October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2</a:t>
            </a:fld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637C3F-63C5-5ADE-1040-00F6831E3216}"/>
              </a:ext>
            </a:extLst>
          </p:cNvPr>
          <p:cNvSpPr txBox="1">
            <a:spLocks/>
          </p:cNvSpPr>
          <p:nvPr/>
        </p:nvSpPr>
        <p:spPr>
          <a:xfrm>
            <a:off x="0" y="1263655"/>
            <a:ext cx="121920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June 28, 2023 – District 3 Charter Mandated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D5487-44EA-2B97-3C45-220C4226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58" y="1167100"/>
            <a:ext cx="4737624" cy="2645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615B2-1096-0DF4-4349-55153BFA4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3922162"/>
            <a:ext cx="4737624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Solar Initiative – Nov. Announcement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F93E9-CB68-45C4-B936-D01F038E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48430"/>
            <a:ext cx="6096000" cy="500956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/>
              <a:t>Update:</a:t>
            </a:r>
            <a:r>
              <a:rPr lang="en-US" dirty="0"/>
              <a:t> Goal to offset electricity used currently by 127 city buildings: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City Hall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Police &amp; Fire Stations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Recreation Centers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27 neighborhood groups held discussion meetings, 10 submitted formal proposals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/>
              <a:t>6 winning sites, totaling 250 acres, expected to be selected by March 2024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250 acres would host 33 megawatts of solar arrays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3</a:t>
            </a:fld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637C3F-63C5-5ADE-1040-00F6831E3216}"/>
              </a:ext>
            </a:extLst>
          </p:cNvPr>
          <p:cNvSpPr txBox="1">
            <a:spLocks/>
          </p:cNvSpPr>
          <p:nvPr/>
        </p:nvSpPr>
        <p:spPr>
          <a:xfrm>
            <a:off x="0" y="1263655"/>
            <a:ext cx="121920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City announces 9 finalists for Solar Field Host Neighborhoods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277BB-79F6-B750-EFF7-8889FAD9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2469"/>
            <a:ext cx="5705475" cy="351472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3D1B6B2-323E-4E39-51BB-DBD59AD2ED68}"/>
              </a:ext>
            </a:extLst>
          </p:cNvPr>
          <p:cNvSpPr txBox="1">
            <a:spLocks/>
          </p:cNvSpPr>
          <p:nvPr/>
        </p:nvSpPr>
        <p:spPr>
          <a:xfrm>
            <a:off x="6303146" y="5477194"/>
            <a:ext cx="5888854" cy="76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January 31 deadline for 9 finalists to submit evidence of resident support</a:t>
            </a:r>
          </a:p>
        </p:txBody>
      </p:sp>
    </p:spTree>
    <p:extLst>
      <p:ext uri="{BB962C8B-B14F-4D97-AF65-F5344CB8AC3E}">
        <p14:creationId xmlns:p14="http://schemas.microsoft.com/office/powerpoint/2010/main" val="242095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1. Gratiot/Findlay (D4)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589EB3B1-15D5-BF81-C314-D3E021F5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412234"/>
            <a:ext cx="5657850" cy="36385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23.4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0BC741-732B-F2A0-B426-4284F24A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522059"/>
            <a:ext cx="5715000" cy="376237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F2669D3-DB33-C9E0-B461-F8097FEC8BAD}"/>
              </a:ext>
            </a:extLst>
          </p:cNvPr>
          <p:cNvSpPr/>
          <p:nvPr/>
        </p:nvSpPr>
        <p:spPr>
          <a:xfrm>
            <a:off x="9179511" y="2263658"/>
            <a:ext cx="852256" cy="781235"/>
          </a:xfrm>
          <a:custGeom>
            <a:avLst/>
            <a:gdLst>
              <a:gd name="connsiteX0" fmla="*/ 852256 w 852256"/>
              <a:gd name="connsiteY0" fmla="*/ 0 h 781235"/>
              <a:gd name="connsiteX1" fmla="*/ 727969 w 852256"/>
              <a:gd name="connsiteY1" fmla="*/ 8878 h 781235"/>
              <a:gd name="connsiteX2" fmla="*/ 0 w 852256"/>
              <a:gd name="connsiteY2" fmla="*/ 363984 h 781235"/>
              <a:gd name="connsiteX3" fmla="*/ 452761 w 852256"/>
              <a:gd name="connsiteY3" fmla="*/ 781235 h 781235"/>
              <a:gd name="connsiteX4" fmla="*/ 852256 w 852256"/>
              <a:gd name="connsiteY4" fmla="*/ 0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56" h="781235">
                <a:moveTo>
                  <a:pt x="852256" y="0"/>
                </a:moveTo>
                <a:lnTo>
                  <a:pt x="727969" y="8878"/>
                </a:lnTo>
                <a:lnTo>
                  <a:pt x="0" y="363984"/>
                </a:lnTo>
                <a:lnTo>
                  <a:pt x="452761" y="781235"/>
                </a:lnTo>
                <a:lnTo>
                  <a:pt x="852256" y="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2. Greenfield Park/I-75-McNichols (D3)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5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42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sp>
        <p:nvSpPr>
          <p:cNvPr id="11" name="AutoShape 2" descr="Greenfield park finalist area map">
            <a:extLst>
              <a:ext uri="{FF2B5EF4-FFF2-40B4-BE49-F238E27FC236}">
                <a16:creationId xmlns:a16="http://schemas.microsoft.com/office/drawing/2014/main" id="{3C38A1AA-F6DB-5479-489C-C4A27A14C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59E14C-B1A4-5374-AED0-6D90C6D6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39717"/>
            <a:ext cx="5657850" cy="3658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166E22-D65C-7D10-E762-4921F5C61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02" y="1562774"/>
            <a:ext cx="4465595" cy="4793576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1E1B36D-49BA-C26E-1F37-D26794260D6E}"/>
              </a:ext>
            </a:extLst>
          </p:cNvPr>
          <p:cNvSpPr/>
          <p:nvPr/>
        </p:nvSpPr>
        <p:spPr>
          <a:xfrm>
            <a:off x="9223899" y="2530136"/>
            <a:ext cx="1731146" cy="1624614"/>
          </a:xfrm>
          <a:custGeom>
            <a:avLst/>
            <a:gdLst>
              <a:gd name="connsiteX0" fmla="*/ 1731146 w 1731146"/>
              <a:gd name="connsiteY0" fmla="*/ 1571347 h 1624614"/>
              <a:gd name="connsiteX1" fmla="*/ 1553592 w 1731146"/>
              <a:gd name="connsiteY1" fmla="*/ 1597981 h 1624614"/>
              <a:gd name="connsiteX2" fmla="*/ 44388 w 1731146"/>
              <a:gd name="connsiteY2" fmla="*/ 1624614 h 1624614"/>
              <a:gd name="connsiteX3" fmla="*/ 0 w 1731146"/>
              <a:gd name="connsiteY3" fmla="*/ 35511 h 1624614"/>
              <a:gd name="connsiteX4" fmla="*/ 949911 w 1731146"/>
              <a:gd name="connsiteY4" fmla="*/ 0 h 1624614"/>
              <a:gd name="connsiteX5" fmla="*/ 958788 w 1731146"/>
              <a:gd name="connsiteY5" fmla="*/ 159798 h 1624614"/>
              <a:gd name="connsiteX6" fmla="*/ 1056443 w 1731146"/>
              <a:gd name="connsiteY6" fmla="*/ 470516 h 1624614"/>
              <a:gd name="connsiteX7" fmla="*/ 1731146 w 1731146"/>
              <a:gd name="connsiteY7" fmla="*/ 1571347 h 162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146" h="1624614">
                <a:moveTo>
                  <a:pt x="1731146" y="1571347"/>
                </a:moveTo>
                <a:lnTo>
                  <a:pt x="1553592" y="1597981"/>
                </a:lnTo>
                <a:lnTo>
                  <a:pt x="44388" y="1624614"/>
                </a:lnTo>
                <a:lnTo>
                  <a:pt x="0" y="35511"/>
                </a:lnTo>
                <a:lnTo>
                  <a:pt x="949911" y="0"/>
                </a:lnTo>
                <a:lnTo>
                  <a:pt x="958788" y="159798"/>
                </a:lnTo>
                <a:lnTo>
                  <a:pt x="1056443" y="470516"/>
                </a:lnTo>
                <a:lnTo>
                  <a:pt x="1731146" y="1571347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85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3. </a:t>
            </a:r>
            <a:r>
              <a:rPr lang="en-US" sz="5000" b="1" dirty="0" err="1"/>
              <a:t>Grixdale</a:t>
            </a:r>
            <a:r>
              <a:rPr lang="en-US" sz="5000" b="1" dirty="0"/>
              <a:t> (D2)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6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43.6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9" name="Picture 8" descr="A map of a farm location&#10;&#10;Description automatically generated">
            <a:extLst>
              <a:ext uri="{FF2B5EF4-FFF2-40B4-BE49-F238E27FC236}">
                <a16:creationId xmlns:a16="http://schemas.microsoft.com/office/drawing/2014/main" id="{2FFF1602-64C3-BE59-41AF-320A7CD9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440809"/>
            <a:ext cx="565785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DC9B48-6738-2503-0D80-D4E73EF0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02" y="1562774"/>
            <a:ext cx="4465595" cy="479357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2056A-D113-7FB2-3197-8F96FEE66C07}"/>
              </a:ext>
            </a:extLst>
          </p:cNvPr>
          <p:cNvSpPr/>
          <p:nvPr/>
        </p:nvSpPr>
        <p:spPr>
          <a:xfrm>
            <a:off x="9223899" y="2530136"/>
            <a:ext cx="1731146" cy="1624614"/>
          </a:xfrm>
          <a:custGeom>
            <a:avLst/>
            <a:gdLst>
              <a:gd name="connsiteX0" fmla="*/ 1731146 w 1731146"/>
              <a:gd name="connsiteY0" fmla="*/ 1571347 h 1624614"/>
              <a:gd name="connsiteX1" fmla="*/ 1553592 w 1731146"/>
              <a:gd name="connsiteY1" fmla="*/ 1597981 h 1624614"/>
              <a:gd name="connsiteX2" fmla="*/ 44388 w 1731146"/>
              <a:gd name="connsiteY2" fmla="*/ 1624614 h 1624614"/>
              <a:gd name="connsiteX3" fmla="*/ 0 w 1731146"/>
              <a:gd name="connsiteY3" fmla="*/ 35511 h 1624614"/>
              <a:gd name="connsiteX4" fmla="*/ 949911 w 1731146"/>
              <a:gd name="connsiteY4" fmla="*/ 0 h 1624614"/>
              <a:gd name="connsiteX5" fmla="*/ 958788 w 1731146"/>
              <a:gd name="connsiteY5" fmla="*/ 159798 h 1624614"/>
              <a:gd name="connsiteX6" fmla="*/ 1056443 w 1731146"/>
              <a:gd name="connsiteY6" fmla="*/ 470516 h 1624614"/>
              <a:gd name="connsiteX7" fmla="*/ 1731146 w 1731146"/>
              <a:gd name="connsiteY7" fmla="*/ 1571347 h 162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146" h="1624614">
                <a:moveTo>
                  <a:pt x="1731146" y="1571347"/>
                </a:moveTo>
                <a:lnTo>
                  <a:pt x="1553592" y="1597981"/>
                </a:lnTo>
                <a:lnTo>
                  <a:pt x="44388" y="1624614"/>
                </a:lnTo>
                <a:lnTo>
                  <a:pt x="0" y="35511"/>
                </a:lnTo>
                <a:lnTo>
                  <a:pt x="949911" y="0"/>
                </a:lnTo>
                <a:lnTo>
                  <a:pt x="958788" y="159798"/>
                </a:lnTo>
                <a:lnTo>
                  <a:pt x="1056443" y="470516"/>
                </a:lnTo>
                <a:lnTo>
                  <a:pt x="1731146" y="157134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7CDD9D-3466-4705-9DB1-6CE97A30D544}"/>
              </a:ext>
            </a:extLst>
          </p:cNvPr>
          <p:cNvSpPr/>
          <p:nvPr/>
        </p:nvSpPr>
        <p:spPr>
          <a:xfrm>
            <a:off x="7767961" y="1828800"/>
            <a:ext cx="1384917" cy="852256"/>
          </a:xfrm>
          <a:custGeom>
            <a:avLst/>
            <a:gdLst>
              <a:gd name="connsiteX0" fmla="*/ 1340528 w 1384917"/>
              <a:gd name="connsiteY0" fmla="*/ 0 h 852256"/>
              <a:gd name="connsiteX1" fmla="*/ 0 w 1384917"/>
              <a:gd name="connsiteY1" fmla="*/ 8878 h 852256"/>
              <a:gd name="connsiteX2" fmla="*/ 408373 w 1384917"/>
              <a:gd name="connsiteY2" fmla="*/ 852256 h 852256"/>
              <a:gd name="connsiteX3" fmla="*/ 1384917 w 1384917"/>
              <a:gd name="connsiteY3" fmla="*/ 834501 h 852256"/>
              <a:gd name="connsiteX4" fmla="*/ 1340528 w 1384917"/>
              <a:gd name="connsiteY4" fmla="*/ 0 h 85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917" h="852256">
                <a:moveTo>
                  <a:pt x="1340528" y="0"/>
                </a:moveTo>
                <a:lnTo>
                  <a:pt x="0" y="8878"/>
                </a:lnTo>
                <a:lnTo>
                  <a:pt x="408373" y="852256"/>
                </a:lnTo>
                <a:lnTo>
                  <a:pt x="1384917" y="834501"/>
                </a:lnTo>
                <a:lnTo>
                  <a:pt x="1340528" y="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4. Houston Whittier/Hayes (D4)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7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–19.5 ac.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A1AAC7-A4B5-CB6D-8698-FB06D9568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505455"/>
            <a:ext cx="5580910" cy="3590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522878-D682-0605-D8FA-BC660DBB2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0"/>
          <a:stretch/>
        </p:blipFill>
        <p:spPr>
          <a:xfrm>
            <a:off x="6096000" y="1522059"/>
            <a:ext cx="5920439" cy="438482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A4771A-8C05-01D0-303E-5B9901CC1147}"/>
              </a:ext>
            </a:extLst>
          </p:cNvPr>
          <p:cNvSpPr/>
          <p:nvPr/>
        </p:nvSpPr>
        <p:spPr>
          <a:xfrm>
            <a:off x="9525740" y="3151573"/>
            <a:ext cx="896644" cy="905522"/>
          </a:xfrm>
          <a:custGeom>
            <a:avLst/>
            <a:gdLst>
              <a:gd name="connsiteX0" fmla="*/ 896644 w 896644"/>
              <a:gd name="connsiteY0" fmla="*/ 905522 h 905522"/>
              <a:gd name="connsiteX1" fmla="*/ 257452 w 896644"/>
              <a:gd name="connsiteY1" fmla="*/ 878889 h 905522"/>
              <a:gd name="connsiteX2" fmla="*/ 0 w 896644"/>
              <a:gd name="connsiteY2" fmla="*/ 0 h 905522"/>
              <a:gd name="connsiteX3" fmla="*/ 878889 w 896644"/>
              <a:gd name="connsiteY3" fmla="*/ 0 h 905522"/>
              <a:gd name="connsiteX4" fmla="*/ 896644 w 896644"/>
              <a:gd name="connsiteY4" fmla="*/ 905522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44" h="905522">
                <a:moveTo>
                  <a:pt x="896644" y="905522"/>
                </a:moveTo>
                <a:lnTo>
                  <a:pt x="257452" y="878889"/>
                </a:lnTo>
                <a:lnTo>
                  <a:pt x="0" y="0"/>
                </a:lnTo>
                <a:lnTo>
                  <a:pt x="878889" y="0"/>
                </a:lnTo>
                <a:lnTo>
                  <a:pt x="896644" y="905522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4E34CA-EE7A-6CAA-97B7-AAF96A3F6529}"/>
              </a:ext>
            </a:extLst>
          </p:cNvPr>
          <p:cNvSpPr/>
          <p:nvPr/>
        </p:nvSpPr>
        <p:spPr>
          <a:xfrm>
            <a:off x="6342583" y="1933575"/>
            <a:ext cx="1606858" cy="1548855"/>
          </a:xfrm>
          <a:custGeom>
            <a:avLst/>
            <a:gdLst>
              <a:gd name="connsiteX0" fmla="*/ 852256 w 852256"/>
              <a:gd name="connsiteY0" fmla="*/ 0 h 781235"/>
              <a:gd name="connsiteX1" fmla="*/ 727969 w 852256"/>
              <a:gd name="connsiteY1" fmla="*/ 8878 h 781235"/>
              <a:gd name="connsiteX2" fmla="*/ 0 w 852256"/>
              <a:gd name="connsiteY2" fmla="*/ 363984 h 781235"/>
              <a:gd name="connsiteX3" fmla="*/ 452761 w 852256"/>
              <a:gd name="connsiteY3" fmla="*/ 781235 h 781235"/>
              <a:gd name="connsiteX4" fmla="*/ 852256 w 852256"/>
              <a:gd name="connsiteY4" fmla="*/ 0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56" h="781235">
                <a:moveTo>
                  <a:pt x="852256" y="0"/>
                </a:moveTo>
                <a:lnTo>
                  <a:pt x="727969" y="8878"/>
                </a:lnTo>
                <a:lnTo>
                  <a:pt x="0" y="363984"/>
                </a:lnTo>
                <a:lnTo>
                  <a:pt x="452761" y="781235"/>
                </a:lnTo>
                <a:lnTo>
                  <a:pt x="85225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9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5. I-96/Plymouth-O’Shea (D7)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8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61.6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FB262-6BFA-A480-AB7E-1939A4A5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411060"/>
            <a:ext cx="5715000" cy="3687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F0DAFA-E2F3-1ACD-2474-7C7E559D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2059"/>
            <a:ext cx="4572000" cy="448627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1F595E1-16A0-F25C-081E-3DC1CB899406}"/>
              </a:ext>
            </a:extLst>
          </p:cNvPr>
          <p:cNvSpPr txBox="1">
            <a:spLocks/>
          </p:cNvSpPr>
          <p:nvPr/>
        </p:nvSpPr>
        <p:spPr>
          <a:xfrm>
            <a:off x="4594288" y="2118107"/>
            <a:ext cx="1078544" cy="50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O’Shea Solar Park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1DD333-719D-8B88-DDB4-DE663358092E}"/>
              </a:ext>
            </a:extLst>
          </p:cNvPr>
          <p:cNvSpPr/>
          <p:nvPr/>
        </p:nvSpPr>
        <p:spPr>
          <a:xfrm>
            <a:off x="8336132" y="3045041"/>
            <a:ext cx="2707689" cy="1331650"/>
          </a:xfrm>
          <a:custGeom>
            <a:avLst/>
            <a:gdLst>
              <a:gd name="connsiteX0" fmla="*/ 2707689 w 2707689"/>
              <a:gd name="connsiteY0" fmla="*/ 1260629 h 1331650"/>
              <a:gd name="connsiteX1" fmla="*/ 2698812 w 2707689"/>
              <a:gd name="connsiteY1" fmla="*/ 870011 h 1331650"/>
              <a:gd name="connsiteX2" fmla="*/ 2681056 w 2707689"/>
              <a:gd name="connsiteY2" fmla="*/ 346229 h 1331650"/>
              <a:gd name="connsiteX3" fmla="*/ 2645546 w 2707689"/>
              <a:gd name="connsiteY3" fmla="*/ 0 h 1331650"/>
              <a:gd name="connsiteX4" fmla="*/ 1775534 w 2707689"/>
              <a:gd name="connsiteY4" fmla="*/ 0 h 1331650"/>
              <a:gd name="connsiteX5" fmla="*/ 843379 w 2707689"/>
              <a:gd name="connsiteY5" fmla="*/ 79899 h 1331650"/>
              <a:gd name="connsiteX6" fmla="*/ 0 w 2707689"/>
              <a:gd name="connsiteY6" fmla="*/ 97654 h 1331650"/>
              <a:gd name="connsiteX7" fmla="*/ 44388 w 2707689"/>
              <a:gd name="connsiteY7" fmla="*/ 1331650 h 1331650"/>
              <a:gd name="connsiteX8" fmla="*/ 2707689 w 2707689"/>
              <a:gd name="connsiteY8" fmla="*/ 1260629 h 133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689" h="1331650">
                <a:moveTo>
                  <a:pt x="2707689" y="1260629"/>
                </a:moveTo>
                <a:lnTo>
                  <a:pt x="2698812" y="870011"/>
                </a:lnTo>
                <a:lnTo>
                  <a:pt x="2681056" y="346229"/>
                </a:lnTo>
                <a:lnTo>
                  <a:pt x="2645546" y="0"/>
                </a:lnTo>
                <a:lnTo>
                  <a:pt x="1775534" y="0"/>
                </a:lnTo>
                <a:lnTo>
                  <a:pt x="843379" y="79899"/>
                </a:lnTo>
                <a:lnTo>
                  <a:pt x="0" y="97654"/>
                </a:lnTo>
                <a:lnTo>
                  <a:pt x="44388" y="1331650"/>
                </a:lnTo>
                <a:lnTo>
                  <a:pt x="2707689" y="1260629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3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760-FCFF-46AD-8F51-95F7AB0BF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57275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6. Mount Olivet (D3)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518480-6EDA-46F0-0CCE-CAA7EBB9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65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City of Detroit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71550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PLANNING COMMISSION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1154A-2F08-7DA7-D5B2-AD53CA03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FF3E-9BB9-437E-A083-613E7848D832}" type="slidenum">
              <a:rPr lang="en-US" smtClean="0"/>
              <a:t>9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A379FD-8B69-F867-9747-983172C4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5098409"/>
            <a:ext cx="6096000" cy="1503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Blue Outline:</a:t>
            </a:r>
            <a:r>
              <a:rPr lang="en-US" dirty="0"/>
              <a:t> Finalist Area Boundaries – 21.4 acres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Red Outline:</a:t>
            </a:r>
            <a:r>
              <a:rPr lang="en-US" dirty="0"/>
              <a:t> Community Boundaries</a:t>
            </a:r>
          </a:p>
          <a:p>
            <a:pPr algn="l"/>
            <a:r>
              <a:rPr lang="en-US" dirty="0"/>
              <a:t>Yellow Lots: Owner Occupied</a:t>
            </a:r>
          </a:p>
          <a:p>
            <a:pPr algn="l"/>
            <a:r>
              <a:rPr lang="en-US" dirty="0"/>
              <a:t>Green Lots: Occupied Rental Property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BF9585-91C3-4793-0D62-F388AF1B442D}"/>
              </a:ext>
            </a:extLst>
          </p:cNvPr>
          <p:cNvSpPr txBox="1">
            <a:spLocks/>
          </p:cNvSpPr>
          <p:nvPr/>
        </p:nvSpPr>
        <p:spPr>
          <a:xfrm>
            <a:off x="6904121" y="1057275"/>
            <a:ext cx="4479758" cy="46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Council Districts &amp; Neighborhoods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FB9347-8034-3CC2-F9C4-C54352B9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432432"/>
            <a:ext cx="5657850" cy="3665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F4546-D159-1F6F-61F5-788A33E0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519271"/>
            <a:ext cx="5657849" cy="35242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B82361-25BA-5647-E0E2-3BE91C012281}"/>
              </a:ext>
            </a:extLst>
          </p:cNvPr>
          <p:cNvSpPr/>
          <p:nvPr/>
        </p:nvSpPr>
        <p:spPr>
          <a:xfrm>
            <a:off x="7492753" y="1597981"/>
            <a:ext cx="781235" cy="1047565"/>
          </a:xfrm>
          <a:custGeom>
            <a:avLst/>
            <a:gdLst>
              <a:gd name="connsiteX0" fmla="*/ 781235 w 781235"/>
              <a:gd name="connsiteY0" fmla="*/ 0 h 1047565"/>
              <a:gd name="connsiteX1" fmla="*/ 204187 w 781235"/>
              <a:gd name="connsiteY1" fmla="*/ 1038687 h 1047565"/>
              <a:gd name="connsiteX2" fmla="*/ 26633 w 781235"/>
              <a:gd name="connsiteY2" fmla="*/ 1047565 h 1047565"/>
              <a:gd name="connsiteX3" fmla="*/ 0 w 781235"/>
              <a:gd name="connsiteY3" fmla="*/ 26633 h 1047565"/>
              <a:gd name="connsiteX4" fmla="*/ 781235 w 781235"/>
              <a:gd name="connsiteY4" fmla="*/ 0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35" h="1047565">
                <a:moveTo>
                  <a:pt x="781235" y="0"/>
                </a:moveTo>
                <a:lnTo>
                  <a:pt x="204187" y="1038687"/>
                </a:lnTo>
                <a:lnTo>
                  <a:pt x="26633" y="1047565"/>
                </a:lnTo>
                <a:lnTo>
                  <a:pt x="0" y="26633"/>
                </a:lnTo>
                <a:lnTo>
                  <a:pt x="781235" y="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BBA391-BD8B-186C-7C84-B68787A66124}"/>
              </a:ext>
            </a:extLst>
          </p:cNvPr>
          <p:cNvSpPr/>
          <p:nvPr/>
        </p:nvSpPr>
        <p:spPr>
          <a:xfrm>
            <a:off x="10422384" y="2579334"/>
            <a:ext cx="1154097" cy="1113777"/>
          </a:xfrm>
          <a:custGeom>
            <a:avLst/>
            <a:gdLst>
              <a:gd name="connsiteX0" fmla="*/ 852256 w 852256"/>
              <a:gd name="connsiteY0" fmla="*/ 0 h 781235"/>
              <a:gd name="connsiteX1" fmla="*/ 727969 w 852256"/>
              <a:gd name="connsiteY1" fmla="*/ 8878 h 781235"/>
              <a:gd name="connsiteX2" fmla="*/ 0 w 852256"/>
              <a:gd name="connsiteY2" fmla="*/ 363984 h 781235"/>
              <a:gd name="connsiteX3" fmla="*/ 452761 w 852256"/>
              <a:gd name="connsiteY3" fmla="*/ 781235 h 781235"/>
              <a:gd name="connsiteX4" fmla="*/ 852256 w 852256"/>
              <a:gd name="connsiteY4" fmla="*/ 0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56" h="781235">
                <a:moveTo>
                  <a:pt x="852256" y="0"/>
                </a:moveTo>
                <a:lnTo>
                  <a:pt x="727969" y="8878"/>
                </a:lnTo>
                <a:lnTo>
                  <a:pt x="0" y="363984"/>
                </a:lnTo>
                <a:lnTo>
                  <a:pt x="452761" y="781235"/>
                </a:lnTo>
                <a:lnTo>
                  <a:pt x="85225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9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1a5c6b-95c7-4010-ba6c-3bc01dc467d5">
      <UserInfo>
        <DisplayName>Marcell Todd</DisplayName>
        <AccountId>17</AccountId>
        <AccountType/>
      </UserInfo>
      <UserInfo>
        <DisplayName>Keyontay Humphries</DisplayName>
        <AccountId>65</AccountId>
        <AccountType/>
      </UserInfo>
      <UserInfo>
        <DisplayName>Timarie Szwed</DisplayName>
        <AccountId>21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d41a5c6b-95c7-4010-ba6c-3bc01dc467d5" xsi:nil="true"/>
    <lcf76f155ced4ddcb4097134ff3c332f xmlns="3adbbdea-f687-4950-9a3d-bc3a035ba2fd">
      <Terms xmlns="http://schemas.microsoft.com/office/infopath/2007/PartnerControls"/>
    </lcf76f155ced4ddcb4097134ff3c332f>
    <Dateandtimemodified xmlns="3adbbdea-f687-4950-9a3d-bc3a035ba2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BE64A1D07F3D43B654291A3557B0B1" ma:contentTypeVersion="18" ma:contentTypeDescription="Create a new document." ma:contentTypeScope="" ma:versionID="9b049a055d80123f635e1275ffd63c36">
  <xsd:schema xmlns:xsd="http://www.w3.org/2001/XMLSchema" xmlns:xs="http://www.w3.org/2001/XMLSchema" xmlns:p="http://schemas.microsoft.com/office/2006/metadata/properties" xmlns:ns1="http://schemas.microsoft.com/sharepoint/v3" xmlns:ns2="3adbbdea-f687-4950-9a3d-bc3a035ba2fd" xmlns:ns3="d41a5c6b-95c7-4010-ba6c-3bc01dc467d5" targetNamespace="http://schemas.microsoft.com/office/2006/metadata/properties" ma:root="true" ma:fieldsID="6782937ececc237a6b0672a2313c2ec5" ns1:_="" ns2:_="" ns3:_="">
    <xsd:import namespace="http://schemas.microsoft.com/sharepoint/v3"/>
    <xsd:import namespace="3adbbdea-f687-4950-9a3d-bc3a035ba2fd"/>
    <xsd:import namespace="d41a5c6b-95c7-4010-ba6c-3bc01dc46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Dateandtimemodified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bbdea-f687-4950-9a3d-bc3a035ba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Dateandtimemodified" ma:index="15" nillable="true" ma:displayName="Date and time modified" ma:format="DateOnly" ma:internalName="Dateandtimemodified">
      <xsd:simpleType>
        <xsd:restriction base="dms:DateTim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42f1e1-721c-4f15-8265-f5fffa71f7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a5c6b-95c7-4010-ba6c-3bc01dc46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e1a1c1-1b1e-4807-bccc-491b895d3a6f}" ma:internalName="TaxCatchAll" ma:showField="CatchAllData" ma:web="d41a5c6b-95c7-4010-ba6c-3bc01dc46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0BF65F-1CF2-4B75-B963-B9B384E2139A}">
  <ds:schemaRefs>
    <ds:schemaRef ds:uri="3adbbdea-f687-4950-9a3d-bc3a035ba2fd"/>
    <ds:schemaRef ds:uri="d41a5c6b-95c7-4010-ba6c-3bc01dc467d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4DA930C-0242-4670-80D7-1614F9B309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223CD-4215-4A7C-BC27-5C544E2B2264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610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Old English Text MT</vt:lpstr>
      <vt:lpstr>Wingdings</vt:lpstr>
      <vt:lpstr>Office Theme</vt:lpstr>
      <vt:lpstr>AGENDA III.C. 7:30 PM PRESENTATION</vt:lpstr>
      <vt:lpstr>Solar Initiative – June Announcement</vt:lpstr>
      <vt:lpstr>Solar Initiative – Nov. Announcement</vt:lpstr>
      <vt:lpstr>1. Gratiot/Findlay (D4) </vt:lpstr>
      <vt:lpstr>2. Greenfield Park/I-75-McNichols (D3)</vt:lpstr>
      <vt:lpstr>3. Grixdale (D2) </vt:lpstr>
      <vt:lpstr>4. Houston Whittier/Hayes (D4) </vt:lpstr>
      <vt:lpstr>5. I-96/Plymouth-O’Shea (D7) </vt:lpstr>
      <vt:lpstr>6. Mount Olivet (D3) </vt:lpstr>
      <vt:lpstr>7. State Fair (D2) </vt:lpstr>
      <vt:lpstr>8. Trinity Pickford (D1) </vt:lpstr>
      <vt:lpstr>9. Van Dyke/Lynch (D3)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III.B. 5:50 PUBLIC HEARING</dc:title>
  <dc:creator>Eric Fazzini</dc:creator>
  <cp:lastModifiedBy>Eric Fazzini</cp:lastModifiedBy>
  <cp:revision>1</cp:revision>
  <dcterms:created xsi:type="dcterms:W3CDTF">2022-05-18T19:47:29Z</dcterms:created>
  <dcterms:modified xsi:type="dcterms:W3CDTF">2024-01-04T20:59:59Z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71700</vt:r8>
  </property>
  <property fmtid="{D5CDD505-2E9C-101B-9397-08002B2CF9AE}" pid="3" name="ContentTypeId">
    <vt:lpwstr>0x010100C8BE64A1D07F3D43B654291A3557B0B1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