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6.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 id="2147483949" r:id="rId2"/>
    <p:sldMasterId id="2147483953" r:id="rId3"/>
    <p:sldMasterId id="2147483960" r:id="rId4"/>
    <p:sldMasterId id="2147483964" r:id="rId5"/>
    <p:sldMasterId id="2147483974" r:id="rId6"/>
    <p:sldMasterId id="2147483978" r:id="rId7"/>
  </p:sldMasterIdLst>
  <p:notesMasterIdLst>
    <p:notesMasterId r:id="rId21"/>
  </p:notesMasterIdLst>
  <p:handoutMasterIdLst>
    <p:handoutMasterId r:id="rId22"/>
  </p:handoutMasterIdLst>
  <p:sldIdLst>
    <p:sldId id="283" r:id="rId8"/>
    <p:sldId id="285" r:id="rId9"/>
    <p:sldId id="282" r:id="rId10"/>
    <p:sldId id="284" r:id="rId11"/>
    <p:sldId id="294" r:id="rId12"/>
    <p:sldId id="291" r:id="rId13"/>
    <p:sldId id="290" r:id="rId14"/>
    <p:sldId id="287" r:id="rId15"/>
    <p:sldId id="292" r:id="rId16"/>
    <p:sldId id="293" r:id="rId17"/>
    <p:sldId id="265" r:id="rId18"/>
    <p:sldId id="281" r:id="rId19"/>
    <p:sldId id="268" r:id="rId2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TRICH LEVER 018" initials="DL0" lastIdx="0" clrIdx="0">
    <p:extLst>
      <p:ext uri="{19B8F6BF-5375-455C-9EA6-DF929625EA0E}">
        <p15:presenceInfo xmlns:p15="http://schemas.microsoft.com/office/powerpoint/2012/main" userId="S-1-5-21-918958072-1139430269-367356602-62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5F9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52" autoAdjust="0"/>
    <p:restoredTop sz="94660"/>
  </p:normalViewPr>
  <p:slideViewPr>
    <p:cSldViewPr snapToGrid="0">
      <p:cViewPr varScale="1">
        <p:scale>
          <a:sx n="111" d="100"/>
          <a:sy n="111" d="100"/>
        </p:scale>
        <p:origin x="930" y="114"/>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Sheet1!$A$2</c:f>
              <c:strCache>
                <c:ptCount val="1"/>
                <c:pt idx="0">
                  <c:v>2021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Category 1</c:v>
                </c:pt>
                <c:pt idx="1">
                  <c:v>Category 2</c:v>
                </c:pt>
                <c:pt idx="2">
                  <c:v>Category 3</c:v>
                </c:pt>
                <c:pt idx="3">
                  <c:v>Category 4</c:v>
                </c:pt>
                <c:pt idx="4">
                  <c:v>Acquire Target</c:v>
                </c:pt>
              </c:strCache>
            </c:strRef>
          </c:cat>
          <c:val>
            <c:numRef>
              <c:f>Sheet1!$B$2:$F$2</c:f>
              <c:numCache>
                <c:formatCode>General</c:formatCode>
                <c:ptCount val="5"/>
                <c:pt idx="0" formatCode="#,##0">
                  <c:v>37</c:v>
                </c:pt>
                <c:pt idx="1">
                  <c:v>181</c:v>
                </c:pt>
                <c:pt idx="2">
                  <c:v>495</c:v>
                </c:pt>
                <c:pt idx="3">
                  <c:v>6</c:v>
                </c:pt>
                <c:pt idx="4">
                  <c:v>102</c:v>
                </c:pt>
              </c:numCache>
            </c:numRef>
          </c:val>
          <c:extLst>
            <c:ext xmlns:c16="http://schemas.microsoft.com/office/drawing/2014/chart" uri="{C3380CC4-5D6E-409C-BE32-E72D297353CC}">
              <c16:uniqueId val="{00000000-229E-4746-9B80-5D07E512A8B2}"/>
            </c:ext>
          </c:extLst>
        </c:ser>
        <c:ser>
          <c:idx val="1"/>
          <c:order val="1"/>
          <c:tx>
            <c:strRef>
              <c:f>Sheet1!$A$3</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Category 1</c:v>
                </c:pt>
                <c:pt idx="1">
                  <c:v>Category 2</c:v>
                </c:pt>
                <c:pt idx="2">
                  <c:v>Category 3</c:v>
                </c:pt>
                <c:pt idx="3">
                  <c:v>Category 4</c:v>
                </c:pt>
                <c:pt idx="4">
                  <c:v>Acquire Target</c:v>
                </c:pt>
              </c:strCache>
            </c:strRef>
          </c:cat>
          <c:val>
            <c:numRef>
              <c:f>Sheet1!$B$3:$F$3</c:f>
              <c:numCache>
                <c:formatCode>General</c:formatCode>
                <c:ptCount val="5"/>
                <c:pt idx="0" formatCode="#,##0">
                  <c:v>21</c:v>
                </c:pt>
                <c:pt idx="1">
                  <c:v>236</c:v>
                </c:pt>
                <c:pt idx="2">
                  <c:v>400</c:v>
                </c:pt>
                <c:pt idx="3">
                  <c:v>13</c:v>
                </c:pt>
                <c:pt idx="4">
                  <c:v>81</c:v>
                </c:pt>
              </c:numCache>
            </c:numRef>
          </c:val>
          <c:extLst>
            <c:ext xmlns:c16="http://schemas.microsoft.com/office/drawing/2014/chart" uri="{C3380CC4-5D6E-409C-BE32-E72D297353CC}">
              <c16:uniqueId val="{00000001-229E-4746-9B80-5D07E512A8B2}"/>
            </c:ext>
          </c:extLst>
        </c:ser>
        <c:dLbls>
          <c:dLblPos val="outEnd"/>
          <c:showLegendKey val="0"/>
          <c:showVal val="1"/>
          <c:showCatName val="0"/>
          <c:showSerName val="0"/>
          <c:showPercent val="0"/>
          <c:showBubbleSize val="0"/>
        </c:dLbls>
        <c:gapWidth val="219"/>
        <c:overlap val="-27"/>
        <c:axId val="501127720"/>
        <c:axId val="501125752"/>
      </c:barChart>
      <c:catAx>
        <c:axId val="501127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125752"/>
        <c:crosses val="autoZero"/>
        <c:auto val="1"/>
        <c:lblAlgn val="ctr"/>
        <c:lblOffset val="100"/>
        <c:noMultiLvlLbl val="0"/>
      </c:catAx>
      <c:valAx>
        <c:axId val="501125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1127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_rels/data6.xml.rels><?xml version="1.0" encoding="UTF-8" standalone="yes"?>
<Relationships xmlns="http://schemas.openxmlformats.org/package/2006/relationships"><Relationship Id="rId1" Type="http://schemas.openxmlformats.org/officeDocument/2006/relationships/image" Target="../media/image4.png"/></Relationships>
</file>

<file path=ppt/diagrams/_rels/drawing6.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781B3B-8689-4620-A3A4-30E17A31E7F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FBE2790C-AE2F-4393-BFEB-3650BC64ECED}">
      <dgm:prSet custT="1"/>
      <dgm:spPr>
        <a:solidFill>
          <a:schemeClr val="accent1"/>
        </a:solidFill>
      </dgm:spPr>
      <dgm:t>
        <a:bodyPr/>
        <a:lstStyle/>
        <a:p>
          <a:pPr rtl="0"/>
          <a:r>
            <a:rPr lang="en-US" sz="2000" b="1" dirty="0" smtClean="0">
              <a:solidFill>
                <a:schemeClr val="tx1"/>
              </a:solidFill>
            </a:rPr>
            <a:t>1- Lieutenant</a:t>
          </a:r>
          <a:endParaRPr lang="en-US" sz="2000" b="1" dirty="0">
            <a:solidFill>
              <a:schemeClr val="tx1"/>
            </a:solidFill>
          </a:endParaRPr>
        </a:p>
      </dgm:t>
    </dgm:pt>
    <dgm:pt modelId="{690167E2-AFF6-4686-BEC0-BD26FD694C71}" type="parTrans" cxnId="{A8785680-222B-445E-86EE-7E1623F5DB09}">
      <dgm:prSet/>
      <dgm:spPr/>
      <dgm:t>
        <a:bodyPr/>
        <a:lstStyle/>
        <a:p>
          <a:endParaRPr lang="en-US"/>
        </a:p>
      </dgm:t>
    </dgm:pt>
    <dgm:pt modelId="{517C6620-ADA7-40D8-94A3-1758495E3DAF}" type="sibTrans" cxnId="{A8785680-222B-445E-86EE-7E1623F5DB09}">
      <dgm:prSet/>
      <dgm:spPr/>
      <dgm:t>
        <a:bodyPr/>
        <a:lstStyle/>
        <a:p>
          <a:endParaRPr lang="en-US"/>
        </a:p>
      </dgm:t>
    </dgm:pt>
    <dgm:pt modelId="{D205D7F5-DD88-41B5-A7C4-594E3EA30FCF}">
      <dgm:prSet custT="1"/>
      <dgm:spPr>
        <a:solidFill>
          <a:schemeClr val="accent1"/>
        </a:solidFill>
      </dgm:spPr>
      <dgm:t>
        <a:bodyPr/>
        <a:lstStyle/>
        <a:p>
          <a:pPr rtl="0"/>
          <a:r>
            <a:rPr lang="en-US" sz="2000" b="1" dirty="0" smtClean="0">
              <a:solidFill>
                <a:schemeClr val="tx1"/>
              </a:solidFill>
            </a:rPr>
            <a:t>1- Sergeant</a:t>
          </a:r>
          <a:endParaRPr lang="en-US" sz="2000" b="1" dirty="0">
            <a:solidFill>
              <a:schemeClr val="tx1"/>
            </a:solidFill>
          </a:endParaRPr>
        </a:p>
      </dgm:t>
    </dgm:pt>
    <dgm:pt modelId="{E33DD3F9-EF61-425B-B360-3A75C4DA9BBC}" type="parTrans" cxnId="{4AB33C48-B66B-4E19-B9CE-F094C3D30887}">
      <dgm:prSet/>
      <dgm:spPr/>
      <dgm:t>
        <a:bodyPr/>
        <a:lstStyle/>
        <a:p>
          <a:endParaRPr lang="en-US"/>
        </a:p>
      </dgm:t>
    </dgm:pt>
    <dgm:pt modelId="{8BABAE3E-8613-415C-BE08-CF0607049B96}" type="sibTrans" cxnId="{4AB33C48-B66B-4E19-B9CE-F094C3D30887}">
      <dgm:prSet/>
      <dgm:spPr/>
      <dgm:t>
        <a:bodyPr/>
        <a:lstStyle/>
        <a:p>
          <a:endParaRPr lang="en-US"/>
        </a:p>
      </dgm:t>
    </dgm:pt>
    <dgm:pt modelId="{883C8624-837F-4B9B-919F-E01DBD944C3E}">
      <dgm:prSet custT="1"/>
      <dgm:spPr>
        <a:solidFill>
          <a:schemeClr val="accent4"/>
        </a:solidFill>
      </dgm:spPr>
      <dgm:t>
        <a:bodyPr/>
        <a:lstStyle/>
        <a:p>
          <a:pPr rtl="0"/>
          <a:r>
            <a:rPr lang="en-US" sz="2000" b="1" dirty="0" smtClean="0">
              <a:solidFill>
                <a:schemeClr val="tx1"/>
              </a:solidFill>
            </a:rPr>
            <a:t>3- Corporals </a:t>
          </a:r>
          <a:endParaRPr lang="en-US" sz="2000" b="1" dirty="0">
            <a:solidFill>
              <a:schemeClr val="tx1"/>
            </a:solidFill>
          </a:endParaRPr>
        </a:p>
      </dgm:t>
    </dgm:pt>
    <dgm:pt modelId="{29687DA7-4D24-4AB4-9192-9DD80077E448}" type="parTrans" cxnId="{92EC2AE7-46D5-4896-9B62-BCCA4B1B7236}">
      <dgm:prSet/>
      <dgm:spPr/>
      <dgm:t>
        <a:bodyPr/>
        <a:lstStyle/>
        <a:p>
          <a:endParaRPr lang="en-US"/>
        </a:p>
      </dgm:t>
    </dgm:pt>
    <dgm:pt modelId="{2615CDDC-A5ED-4D24-8B50-4E7CE23D95E3}" type="sibTrans" cxnId="{92EC2AE7-46D5-4896-9B62-BCCA4B1B7236}">
      <dgm:prSet/>
      <dgm:spPr/>
      <dgm:t>
        <a:bodyPr/>
        <a:lstStyle/>
        <a:p>
          <a:endParaRPr lang="en-US"/>
        </a:p>
      </dgm:t>
    </dgm:pt>
    <dgm:pt modelId="{5BBA1098-4CF7-471C-A5DE-6C685388EE7A}">
      <dgm:prSet custT="1"/>
      <dgm:spPr>
        <a:solidFill>
          <a:schemeClr val="accent4"/>
        </a:solidFill>
      </dgm:spPr>
      <dgm:t>
        <a:bodyPr/>
        <a:lstStyle/>
        <a:p>
          <a:pPr rtl="0"/>
          <a:r>
            <a:rPr lang="en-US" sz="2000" b="1" dirty="0" smtClean="0">
              <a:solidFill>
                <a:schemeClr val="tx1"/>
              </a:solidFill>
            </a:rPr>
            <a:t>1- Police Officer</a:t>
          </a:r>
          <a:endParaRPr lang="en-US" sz="2000" b="1" dirty="0">
            <a:solidFill>
              <a:schemeClr val="tx1"/>
            </a:solidFill>
          </a:endParaRPr>
        </a:p>
      </dgm:t>
    </dgm:pt>
    <dgm:pt modelId="{8C3BD211-FEB4-43B2-8F8F-BD2BC38BFB9B}" type="parTrans" cxnId="{5E98F935-A607-4FFD-8D48-403B3F2EEEC2}">
      <dgm:prSet/>
      <dgm:spPr/>
      <dgm:t>
        <a:bodyPr/>
        <a:lstStyle/>
        <a:p>
          <a:endParaRPr lang="en-US"/>
        </a:p>
      </dgm:t>
    </dgm:pt>
    <dgm:pt modelId="{83CF9AE4-5C41-435C-8A88-C226B45B6320}" type="sibTrans" cxnId="{5E98F935-A607-4FFD-8D48-403B3F2EEEC2}">
      <dgm:prSet/>
      <dgm:spPr/>
      <dgm:t>
        <a:bodyPr/>
        <a:lstStyle/>
        <a:p>
          <a:endParaRPr lang="en-US"/>
        </a:p>
      </dgm:t>
    </dgm:pt>
    <dgm:pt modelId="{1CCD3C45-FE82-47E3-8C81-7D7D85BB5BD2}">
      <dgm:prSet custT="1"/>
      <dgm:spPr>
        <a:solidFill>
          <a:schemeClr val="accent4"/>
        </a:solidFill>
      </dgm:spPr>
      <dgm:t>
        <a:bodyPr/>
        <a:lstStyle/>
        <a:p>
          <a:pPr rtl="0"/>
          <a:r>
            <a:rPr lang="en-US" sz="2000" b="1" dirty="0" smtClean="0">
              <a:solidFill>
                <a:schemeClr val="tx1"/>
              </a:solidFill>
            </a:rPr>
            <a:t>1- Performance &amp; Compliance Manager</a:t>
          </a:r>
          <a:endParaRPr lang="en-US" sz="2000" b="1" dirty="0">
            <a:solidFill>
              <a:schemeClr val="tx1"/>
            </a:solidFill>
          </a:endParaRPr>
        </a:p>
      </dgm:t>
    </dgm:pt>
    <dgm:pt modelId="{D329A72C-5F64-4F60-9F96-F9EEA2B8305C}" type="parTrans" cxnId="{707C74E4-2030-4E6E-9E67-B789E6A920DB}">
      <dgm:prSet/>
      <dgm:spPr/>
      <dgm:t>
        <a:bodyPr/>
        <a:lstStyle/>
        <a:p>
          <a:endParaRPr lang="en-US"/>
        </a:p>
      </dgm:t>
    </dgm:pt>
    <dgm:pt modelId="{2175CAC0-A5E5-4AC3-9283-C8A7EFCB1A63}" type="sibTrans" cxnId="{707C74E4-2030-4E6E-9E67-B789E6A920DB}">
      <dgm:prSet/>
      <dgm:spPr/>
      <dgm:t>
        <a:bodyPr/>
        <a:lstStyle/>
        <a:p>
          <a:endParaRPr lang="en-US"/>
        </a:p>
      </dgm:t>
    </dgm:pt>
    <dgm:pt modelId="{3C9699E8-DACD-42AC-9BBB-BAA5887C1242}">
      <dgm:prSet custT="1"/>
      <dgm:spPr>
        <a:solidFill>
          <a:schemeClr val="accent4"/>
        </a:solidFill>
      </dgm:spPr>
      <dgm:t>
        <a:bodyPr/>
        <a:lstStyle/>
        <a:p>
          <a:pPr rtl="0"/>
          <a:r>
            <a:rPr lang="en-US" sz="2000" b="1" dirty="0" smtClean="0">
              <a:solidFill>
                <a:schemeClr val="tx1"/>
              </a:solidFill>
            </a:rPr>
            <a:t>2- Senior Performance &amp; Compliance Analysts</a:t>
          </a:r>
          <a:endParaRPr lang="en-US" sz="2000" b="1" dirty="0">
            <a:solidFill>
              <a:schemeClr val="tx1"/>
            </a:solidFill>
          </a:endParaRPr>
        </a:p>
      </dgm:t>
    </dgm:pt>
    <dgm:pt modelId="{8CD1BC1A-63DB-4F2D-B038-303C087AD812}" type="parTrans" cxnId="{AB04BC39-6DE2-42A3-9019-0AD714E23B93}">
      <dgm:prSet/>
      <dgm:spPr/>
      <dgm:t>
        <a:bodyPr/>
        <a:lstStyle/>
        <a:p>
          <a:endParaRPr lang="en-US"/>
        </a:p>
      </dgm:t>
    </dgm:pt>
    <dgm:pt modelId="{D7A6A68A-15C0-4424-8772-8EABF449C57A}" type="sibTrans" cxnId="{AB04BC39-6DE2-42A3-9019-0AD714E23B93}">
      <dgm:prSet/>
      <dgm:spPr/>
      <dgm:t>
        <a:bodyPr/>
        <a:lstStyle/>
        <a:p>
          <a:endParaRPr lang="en-US"/>
        </a:p>
      </dgm:t>
    </dgm:pt>
    <dgm:pt modelId="{3FF02FF2-24B7-4F26-9CF0-FD311B306144}">
      <dgm:prSet custT="1"/>
      <dgm:spPr>
        <a:solidFill>
          <a:schemeClr val="accent4"/>
        </a:solidFill>
      </dgm:spPr>
      <dgm:t>
        <a:bodyPr/>
        <a:lstStyle/>
        <a:p>
          <a:pPr rtl="0"/>
          <a:r>
            <a:rPr lang="en-US" sz="2000" b="1" dirty="0" smtClean="0">
              <a:solidFill>
                <a:schemeClr val="tx1"/>
              </a:solidFill>
            </a:rPr>
            <a:t>1- Performance &amp; Compliance Analyst</a:t>
          </a:r>
          <a:endParaRPr lang="en-US" sz="2000" b="1" dirty="0">
            <a:solidFill>
              <a:schemeClr val="tx1"/>
            </a:solidFill>
          </a:endParaRPr>
        </a:p>
      </dgm:t>
    </dgm:pt>
    <dgm:pt modelId="{636AA57B-0F87-45EA-81C2-E533312D2503}" type="parTrans" cxnId="{8332C8BD-8280-4500-BE08-29DC9DC0337B}">
      <dgm:prSet/>
      <dgm:spPr/>
      <dgm:t>
        <a:bodyPr/>
        <a:lstStyle/>
        <a:p>
          <a:endParaRPr lang="en-US"/>
        </a:p>
      </dgm:t>
    </dgm:pt>
    <dgm:pt modelId="{061E4EA5-9278-4A4A-A61D-1C97F0E75EA9}" type="sibTrans" cxnId="{8332C8BD-8280-4500-BE08-29DC9DC0337B}">
      <dgm:prSet/>
      <dgm:spPr/>
      <dgm:t>
        <a:bodyPr/>
        <a:lstStyle/>
        <a:p>
          <a:endParaRPr lang="en-US"/>
        </a:p>
      </dgm:t>
    </dgm:pt>
    <dgm:pt modelId="{319BBAC4-3EA2-4C17-A15E-5D93BE782B26}" type="pres">
      <dgm:prSet presAssocID="{12781B3B-8689-4620-A3A4-30E17A31E7F5}" presName="Name0" presStyleCnt="0">
        <dgm:presLayoutVars>
          <dgm:dir/>
          <dgm:animLvl val="lvl"/>
          <dgm:resizeHandles val="exact"/>
        </dgm:presLayoutVars>
      </dgm:prSet>
      <dgm:spPr/>
      <dgm:t>
        <a:bodyPr/>
        <a:lstStyle/>
        <a:p>
          <a:endParaRPr lang="en-US"/>
        </a:p>
      </dgm:t>
    </dgm:pt>
    <dgm:pt modelId="{C25D222C-9BB4-48D0-942A-323EB5AAE9C8}" type="pres">
      <dgm:prSet presAssocID="{FBE2790C-AE2F-4393-BFEB-3650BC64ECED}" presName="linNode" presStyleCnt="0"/>
      <dgm:spPr/>
    </dgm:pt>
    <dgm:pt modelId="{8A215A3F-116F-4F30-AE39-4D780CB7098A}" type="pres">
      <dgm:prSet presAssocID="{FBE2790C-AE2F-4393-BFEB-3650BC64ECED}" presName="parentText" presStyleLbl="node1" presStyleIdx="0" presStyleCnt="7" custScaleX="115760" custScaleY="189481" custLinFactY="46663" custLinFactNeighborX="-72477" custLinFactNeighborY="100000">
        <dgm:presLayoutVars>
          <dgm:chMax val="1"/>
          <dgm:bulletEnabled val="1"/>
        </dgm:presLayoutVars>
      </dgm:prSet>
      <dgm:spPr/>
      <dgm:t>
        <a:bodyPr/>
        <a:lstStyle/>
        <a:p>
          <a:endParaRPr lang="en-US"/>
        </a:p>
      </dgm:t>
    </dgm:pt>
    <dgm:pt modelId="{9B377B6E-F07F-4789-A4C7-20F0E03E6C26}" type="pres">
      <dgm:prSet presAssocID="{517C6620-ADA7-40D8-94A3-1758495E3DAF}" presName="sp" presStyleCnt="0"/>
      <dgm:spPr/>
    </dgm:pt>
    <dgm:pt modelId="{5F0A1377-F065-409B-B418-7021A1DCB082}" type="pres">
      <dgm:prSet presAssocID="{D205D7F5-DD88-41B5-A7C4-594E3EA30FCF}" presName="linNode" presStyleCnt="0"/>
      <dgm:spPr/>
    </dgm:pt>
    <dgm:pt modelId="{CB699D2C-33BF-45EF-A01D-2BD7D64B392C}" type="pres">
      <dgm:prSet presAssocID="{D205D7F5-DD88-41B5-A7C4-594E3EA30FCF}" presName="parentText" presStyleLbl="node1" presStyleIdx="1" presStyleCnt="7" custScaleX="115864" custScaleY="155792" custLinFactY="44729" custLinFactNeighborX="-72581" custLinFactNeighborY="100000">
        <dgm:presLayoutVars>
          <dgm:chMax val="1"/>
          <dgm:bulletEnabled val="1"/>
        </dgm:presLayoutVars>
      </dgm:prSet>
      <dgm:spPr/>
      <dgm:t>
        <a:bodyPr/>
        <a:lstStyle/>
        <a:p>
          <a:endParaRPr lang="en-US"/>
        </a:p>
      </dgm:t>
    </dgm:pt>
    <dgm:pt modelId="{8AEBDDC4-26B3-4FCD-907E-58E626C0812A}" type="pres">
      <dgm:prSet presAssocID="{8BABAE3E-8613-415C-BE08-CF0607049B96}" presName="sp" presStyleCnt="0"/>
      <dgm:spPr/>
    </dgm:pt>
    <dgm:pt modelId="{28F9495A-4AF9-4B95-A7FE-93EB4C9A4C0D}" type="pres">
      <dgm:prSet presAssocID="{883C8624-837F-4B9B-919F-E01DBD944C3E}" presName="linNode" presStyleCnt="0"/>
      <dgm:spPr/>
    </dgm:pt>
    <dgm:pt modelId="{77002360-30CC-4286-9C18-064AA740AC44}" type="pres">
      <dgm:prSet presAssocID="{883C8624-837F-4B9B-919F-E01DBD944C3E}" presName="parentText" presStyleLbl="node1" presStyleIdx="2" presStyleCnt="7" custScaleX="115741" custScaleY="172766" custLinFactY="46396" custLinFactNeighborX="-72458" custLinFactNeighborY="100000">
        <dgm:presLayoutVars>
          <dgm:chMax val="1"/>
          <dgm:bulletEnabled val="1"/>
        </dgm:presLayoutVars>
      </dgm:prSet>
      <dgm:spPr/>
      <dgm:t>
        <a:bodyPr/>
        <a:lstStyle/>
        <a:p>
          <a:endParaRPr lang="en-US"/>
        </a:p>
      </dgm:t>
    </dgm:pt>
    <dgm:pt modelId="{73028A41-3444-4353-9F42-B26F0FC56A9D}" type="pres">
      <dgm:prSet presAssocID="{2615CDDC-A5ED-4D24-8B50-4E7CE23D95E3}" presName="sp" presStyleCnt="0"/>
      <dgm:spPr/>
    </dgm:pt>
    <dgm:pt modelId="{5BA6AB18-CD41-4727-BC53-2CA98C84AAF7}" type="pres">
      <dgm:prSet presAssocID="{5BBA1098-4CF7-471C-A5DE-6C685388EE7A}" presName="linNode" presStyleCnt="0"/>
      <dgm:spPr/>
    </dgm:pt>
    <dgm:pt modelId="{A2C68D6E-F88A-4FFF-B5BF-FBC962AF7D96}" type="pres">
      <dgm:prSet presAssocID="{5BBA1098-4CF7-471C-A5DE-6C685388EE7A}" presName="parentText" presStyleLbl="node1" presStyleIdx="3" presStyleCnt="7" custScaleX="115572" custScaleY="170317" custLinFactY="48399" custLinFactNeighborX="-72289" custLinFactNeighborY="100000">
        <dgm:presLayoutVars>
          <dgm:chMax val="1"/>
          <dgm:bulletEnabled val="1"/>
        </dgm:presLayoutVars>
      </dgm:prSet>
      <dgm:spPr/>
      <dgm:t>
        <a:bodyPr/>
        <a:lstStyle/>
        <a:p>
          <a:endParaRPr lang="en-US"/>
        </a:p>
      </dgm:t>
    </dgm:pt>
    <dgm:pt modelId="{03681320-ABEE-4086-8A35-DE7897F30F21}" type="pres">
      <dgm:prSet presAssocID="{83CF9AE4-5C41-435C-8A88-C226B45B6320}" presName="sp" presStyleCnt="0"/>
      <dgm:spPr/>
    </dgm:pt>
    <dgm:pt modelId="{F6EEAD1C-2717-4BB4-8AE4-F31E528EBCEF}" type="pres">
      <dgm:prSet presAssocID="{1CCD3C45-FE82-47E3-8C81-7D7D85BB5BD2}" presName="linNode" presStyleCnt="0"/>
      <dgm:spPr/>
    </dgm:pt>
    <dgm:pt modelId="{00981CFB-88D3-4880-9695-7C058AC9184D}" type="pres">
      <dgm:prSet presAssocID="{1CCD3C45-FE82-47E3-8C81-7D7D85BB5BD2}" presName="parentText" presStyleLbl="node1" presStyleIdx="4" presStyleCnt="7" custScaleX="117384" custScaleY="224488" custLinFactY="-260829" custLinFactNeighborX="70508" custLinFactNeighborY="-300000">
        <dgm:presLayoutVars>
          <dgm:chMax val="1"/>
          <dgm:bulletEnabled val="1"/>
        </dgm:presLayoutVars>
      </dgm:prSet>
      <dgm:spPr/>
      <dgm:t>
        <a:bodyPr/>
        <a:lstStyle/>
        <a:p>
          <a:endParaRPr lang="en-US"/>
        </a:p>
      </dgm:t>
    </dgm:pt>
    <dgm:pt modelId="{065A6AA7-9B14-4625-A3D1-355060281E33}" type="pres">
      <dgm:prSet presAssocID="{2175CAC0-A5E5-4AC3-9283-C8A7EFCB1A63}" presName="sp" presStyleCnt="0"/>
      <dgm:spPr/>
    </dgm:pt>
    <dgm:pt modelId="{B05E9CC7-04E4-42D5-8BD8-1F0B46DBBD55}" type="pres">
      <dgm:prSet presAssocID="{3C9699E8-DACD-42AC-9BBB-BAA5887C1242}" presName="linNode" presStyleCnt="0"/>
      <dgm:spPr/>
    </dgm:pt>
    <dgm:pt modelId="{7949F294-3391-4ABF-AA12-3DC2219BF69C}" type="pres">
      <dgm:prSet presAssocID="{3C9699E8-DACD-42AC-9BBB-BAA5887C1242}" presName="parentText" presStyleLbl="node1" presStyleIdx="5" presStyleCnt="7" custScaleX="116861" custScaleY="211637" custLinFactY="-261763" custLinFactNeighborX="70992" custLinFactNeighborY="-300000">
        <dgm:presLayoutVars>
          <dgm:chMax val="1"/>
          <dgm:bulletEnabled val="1"/>
        </dgm:presLayoutVars>
      </dgm:prSet>
      <dgm:spPr/>
      <dgm:t>
        <a:bodyPr/>
        <a:lstStyle/>
        <a:p>
          <a:endParaRPr lang="en-US"/>
        </a:p>
      </dgm:t>
    </dgm:pt>
    <dgm:pt modelId="{6A19CFB1-0B39-423D-BCAA-3797C026CEFE}" type="pres">
      <dgm:prSet presAssocID="{D7A6A68A-15C0-4424-8772-8EABF449C57A}" presName="sp" presStyleCnt="0"/>
      <dgm:spPr/>
    </dgm:pt>
    <dgm:pt modelId="{D2BB2E62-5289-4269-9910-1579C5E8999A}" type="pres">
      <dgm:prSet presAssocID="{3FF02FF2-24B7-4F26-9CF0-FD311B306144}" presName="linNode" presStyleCnt="0"/>
      <dgm:spPr/>
    </dgm:pt>
    <dgm:pt modelId="{9148482F-FF54-4BEF-AF8C-4D2B88DA5A34}" type="pres">
      <dgm:prSet presAssocID="{3FF02FF2-24B7-4F26-9CF0-FD311B306144}" presName="parentText" presStyleLbl="node1" presStyleIdx="6" presStyleCnt="7" custScaleX="119023" custScaleY="235115" custLinFactY="-254017" custLinFactNeighborX="70013" custLinFactNeighborY="-300000">
        <dgm:presLayoutVars>
          <dgm:chMax val="1"/>
          <dgm:bulletEnabled val="1"/>
        </dgm:presLayoutVars>
      </dgm:prSet>
      <dgm:spPr/>
      <dgm:t>
        <a:bodyPr/>
        <a:lstStyle/>
        <a:p>
          <a:endParaRPr lang="en-US"/>
        </a:p>
      </dgm:t>
    </dgm:pt>
  </dgm:ptLst>
  <dgm:cxnLst>
    <dgm:cxn modelId="{2E137A3F-D8E5-4110-9CAB-3E1754DDFA0D}" type="presOf" srcId="{5BBA1098-4CF7-471C-A5DE-6C685388EE7A}" destId="{A2C68D6E-F88A-4FFF-B5BF-FBC962AF7D96}" srcOrd="0" destOrd="0" presId="urn:microsoft.com/office/officeart/2005/8/layout/vList5"/>
    <dgm:cxn modelId="{AB04BC39-6DE2-42A3-9019-0AD714E23B93}" srcId="{12781B3B-8689-4620-A3A4-30E17A31E7F5}" destId="{3C9699E8-DACD-42AC-9BBB-BAA5887C1242}" srcOrd="5" destOrd="0" parTransId="{8CD1BC1A-63DB-4F2D-B038-303C087AD812}" sibTransId="{D7A6A68A-15C0-4424-8772-8EABF449C57A}"/>
    <dgm:cxn modelId="{92EC2AE7-46D5-4896-9B62-BCCA4B1B7236}" srcId="{12781B3B-8689-4620-A3A4-30E17A31E7F5}" destId="{883C8624-837F-4B9B-919F-E01DBD944C3E}" srcOrd="2" destOrd="0" parTransId="{29687DA7-4D24-4AB4-9192-9DD80077E448}" sibTransId="{2615CDDC-A5ED-4D24-8B50-4E7CE23D95E3}"/>
    <dgm:cxn modelId="{88BFEDCE-A2B0-4290-A84A-520468262D58}" type="presOf" srcId="{3C9699E8-DACD-42AC-9BBB-BAA5887C1242}" destId="{7949F294-3391-4ABF-AA12-3DC2219BF69C}" srcOrd="0" destOrd="0" presId="urn:microsoft.com/office/officeart/2005/8/layout/vList5"/>
    <dgm:cxn modelId="{5E98F935-A607-4FFD-8D48-403B3F2EEEC2}" srcId="{12781B3B-8689-4620-A3A4-30E17A31E7F5}" destId="{5BBA1098-4CF7-471C-A5DE-6C685388EE7A}" srcOrd="3" destOrd="0" parTransId="{8C3BD211-FEB4-43B2-8F8F-BD2BC38BFB9B}" sibTransId="{83CF9AE4-5C41-435C-8A88-C226B45B6320}"/>
    <dgm:cxn modelId="{A7707AF5-B74B-4758-99F3-B034AA288B01}" type="presOf" srcId="{FBE2790C-AE2F-4393-BFEB-3650BC64ECED}" destId="{8A215A3F-116F-4F30-AE39-4D780CB7098A}" srcOrd="0" destOrd="0" presId="urn:microsoft.com/office/officeart/2005/8/layout/vList5"/>
    <dgm:cxn modelId="{8332C8BD-8280-4500-BE08-29DC9DC0337B}" srcId="{12781B3B-8689-4620-A3A4-30E17A31E7F5}" destId="{3FF02FF2-24B7-4F26-9CF0-FD311B306144}" srcOrd="6" destOrd="0" parTransId="{636AA57B-0F87-45EA-81C2-E533312D2503}" sibTransId="{061E4EA5-9278-4A4A-A61D-1C97F0E75EA9}"/>
    <dgm:cxn modelId="{62131F39-D92C-4B7B-A9D1-581A1170B465}" type="presOf" srcId="{1CCD3C45-FE82-47E3-8C81-7D7D85BB5BD2}" destId="{00981CFB-88D3-4880-9695-7C058AC9184D}" srcOrd="0" destOrd="0" presId="urn:microsoft.com/office/officeart/2005/8/layout/vList5"/>
    <dgm:cxn modelId="{270CF14F-0874-4F01-A7DA-F536E5323958}" type="presOf" srcId="{D205D7F5-DD88-41B5-A7C4-594E3EA30FCF}" destId="{CB699D2C-33BF-45EF-A01D-2BD7D64B392C}" srcOrd="0" destOrd="0" presId="urn:microsoft.com/office/officeart/2005/8/layout/vList5"/>
    <dgm:cxn modelId="{707C74E4-2030-4E6E-9E67-B789E6A920DB}" srcId="{12781B3B-8689-4620-A3A4-30E17A31E7F5}" destId="{1CCD3C45-FE82-47E3-8C81-7D7D85BB5BD2}" srcOrd="4" destOrd="0" parTransId="{D329A72C-5F64-4F60-9F96-F9EEA2B8305C}" sibTransId="{2175CAC0-A5E5-4AC3-9283-C8A7EFCB1A63}"/>
    <dgm:cxn modelId="{2056F659-572E-4E69-B611-93152DF1A762}" type="presOf" srcId="{3FF02FF2-24B7-4F26-9CF0-FD311B306144}" destId="{9148482F-FF54-4BEF-AF8C-4D2B88DA5A34}" srcOrd="0" destOrd="0" presId="urn:microsoft.com/office/officeart/2005/8/layout/vList5"/>
    <dgm:cxn modelId="{4AB33C48-B66B-4E19-B9CE-F094C3D30887}" srcId="{12781B3B-8689-4620-A3A4-30E17A31E7F5}" destId="{D205D7F5-DD88-41B5-A7C4-594E3EA30FCF}" srcOrd="1" destOrd="0" parTransId="{E33DD3F9-EF61-425B-B360-3A75C4DA9BBC}" sibTransId="{8BABAE3E-8613-415C-BE08-CF0607049B96}"/>
    <dgm:cxn modelId="{F7347032-DED9-48AB-8D5E-EF31C2D21D87}" type="presOf" srcId="{12781B3B-8689-4620-A3A4-30E17A31E7F5}" destId="{319BBAC4-3EA2-4C17-A15E-5D93BE782B26}" srcOrd="0" destOrd="0" presId="urn:microsoft.com/office/officeart/2005/8/layout/vList5"/>
    <dgm:cxn modelId="{A8785680-222B-445E-86EE-7E1623F5DB09}" srcId="{12781B3B-8689-4620-A3A4-30E17A31E7F5}" destId="{FBE2790C-AE2F-4393-BFEB-3650BC64ECED}" srcOrd="0" destOrd="0" parTransId="{690167E2-AFF6-4686-BEC0-BD26FD694C71}" sibTransId="{517C6620-ADA7-40D8-94A3-1758495E3DAF}"/>
    <dgm:cxn modelId="{47E67DF0-F2EC-4617-B6EC-12F329D02AC3}" type="presOf" srcId="{883C8624-837F-4B9B-919F-E01DBD944C3E}" destId="{77002360-30CC-4286-9C18-064AA740AC44}" srcOrd="0" destOrd="0" presId="urn:microsoft.com/office/officeart/2005/8/layout/vList5"/>
    <dgm:cxn modelId="{93CA8E51-241D-4E98-A7E2-46D8C0F1C6D2}" type="presParOf" srcId="{319BBAC4-3EA2-4C17-A15E-5D93BE782B26}" destId="{C25D222C-9BB4-48D0-942A-323EB5AAE9C8}" srcOrd="0" destOrd="0" presId="urn:microsoft.com/office/officeart/2005/8/layout/vList5"/>
    <dgm:cxn modelId="{2490BE83-CDF0-4E7E-A7D7-2A31783C525D}" type="presParOf" srcId="{C25D222C-9BB4-48D0-942A-323EB5AAE9C8}" destId="{8A215A3F-116F-4F30-AE39-4D780CB7098A}" srcOrd="0" destOrd="0" presId="urn:microsoft.com/office/officeart/2005/8/layout/vList5"/>
    <dgm:cxn modelId="{414C4546-B22C-475F-809C-F2B9CE247BF5}" type="presParOf" srcId="{319BBAC4-3EA2-4C17-A15E-5D93BE782B26}" destId="{9B377B6E-F07F-4789-A4C7-20F0E03E6C26}" srcOrd="1" destOrd="0" presId="urn:microsoft.com/office/officeart/2005/8/layout/vList5"/>
    <dgm:cxn modelId="{4A1812D8-4116-49BC-A046-D2BB1AF9D019}" type="presParOf" srcId="{319BBAC4-3EA2-4C17-A15E-5D93BE782B26}" destId="{5F0A1377-F065-409B-B418-7021A1DCB082}" srcOrd="2" destOrd="0" presId="urn:microsoft.com/office/officeart/2005/8/layout/vList5"/>
    <dgm:cxn modelId="{29B1AC89-B09C-48FE-BED9-9FCCC6D0EE6F}" type="presParOf" srcId="{5F0A1377-F065-409B-B418-7021A1DCB082}" destId="{CB699D2C-33BF-45EF-A01D-2BD7D64B392C}" srcOrd="0" destOrd="0" presId="urn:microsoft.com/office/officeart/2005/8/layout/vList5"/>
    <dgm:cxn modelId="{F834F4DC-E5F8-4130-AA2B-21BABBA6A126}" type="presParOf" srcId="{319BBAC4-3EA2-4C17-A15E-5D93BE782B26}" destId="{8AEBDDC4-26B3-4FCD-907E-58E626C0812A}" srcOrd="3" destOrd="0" presId="urn:microsoft.com/office/officeart/2005/8/layout/vList5"/>
    <dgm:cxn modelId="{079A7751-99B8-46B3-8DDA-9E2F7E3DFE05}" type="presParOf" srcId="{319BBAC4-3EA2-4C17-A15E-5D93BE782B26}" destId="{28F9495A-4AF9-4B95-A7FE-93EB4C9A4C0D}" srcOrd="4" destOrd="0" presId="urn:microsoft.com/office/officeart/2005/8/layout/vList5"/>
    <dgm:cxn modelId="{F1F9744A-397E-4D41-8F14-DAD70FA074DB}" type="presParOf" srcId="{28F9495A-4AF9-4B95-A7FE-93EB4C9A4C0D}" destId="{77002360-30CC-4286-9C18-064AA740AC44}" srcOrd="0" destOrd="0" presId="urn:microsoft.com/office/officeart/2005/8/layout/vList5"/>
    <dgm:cxn modelId="{EEC13EF0-79DB-466E-9D70-BA592C200E8A}" type="presParOf" srcId="{319BBAC4-3EA2-4C17-A15E-5D93BE782B26}" destId="{73028A41-3444-4353-9F42-B26F0FC56A9D}" srcOrd="5" destOrd="0" presId="urn:microsoft.com/office/officeart/2005/8/layout/vList5"/>
    <dgm:cxn modelId="{42578877-69D4-4D24-BB83-DDCFBABA89E2}" type="presParOf" srcId="{319BBAC4-3EA2-4C17-A15E-5D93BE782B26}" destId="{5BA6AB18-CD41-4727-BC53-2CA98C84AAF7}" srcOrd="6" destOrd="0" presId="urn:microsoft.com/office/officeart/2005/8/layout/vList5"/>
    <dgm:cxn modelId="{71A39DCC-AADC-4031-836D-0E54EFAD82E3}" type="presParOf" srcId="{5BA6AB18-CD41-4727-BC53-2CA98C84AAF7}" destId="{A2C68D6E-F88A-4FFF-B5BF-FBC962AF7D96}" srcOrd="0" destOrd="0" presId="urn:microsoft.com/office/officeart/2005/8/layout/vList5"/>
    <dgm:cxn modelId="{FCD2220B-82AC-4568-A21A-3DC2BE5931A0}" type="presParOf" srcId="{319BBAC4-3EA2-4C17-A15E-5D93BE782B26}" destId="{03681320-ABEE-4086-8A35-DE7897F30F21}" srcOrd="7" destOrd="0" presId="urn:microsoft.com/office/officeart/2005/8/layout/vList5"/>
    <dgm:cxn modelId="{F11551CD-00BB-4A4E-A2A8-08757A3A1137}" type="presParOf" srcId="{319BBAC4-3EA2-4C17-A15E-5D93BE782B26}" destId="{F6EEAD1C-2717-4BB4-8AE4-F31E528EBCEF}" srcOrd="8" destOrd="0" presId="urn:microsoft.com/office/officeart/2005/8/layout/vList5"/>
    <dgm:cxn modelId="{0216E872-8C17-4C1D-B334-3E1AD4E1E4F3}" type="presParOf" srcId="{F6EEAD1C-2717-4BB4-8AE4-F31E528EBCEF}" destId="{00981CFB-88D3-4880-9695-7C058AC9184D}" srcOrd="0" destOrd="0" presId="urn:microsoft.com/office/officeart/2005/8/layout/vList5"/>
    <dgm:cxn modelId="{B1C1D97B-CEE1-4423-9E28-1D9A383013AD}" type="presParOf" srcId="{319BBAC4-3EA2-4C17-A15E-5D93BE782B26}" destId="{065A6AA7-9B14-4625-A3D1-355060281E33}" srcOrd="9" destOrd="0" presId="urn:microsoft.com/office/officeart/2005/8/layout/vList5"/>
    <dgm:cxn modelId="{591ED430-8BE1-44CC-BC2B-1FBE5611D418}" type="presParOf" srcId="{319BBAC4-3EA2-4C17-A15E-5D93BE782B26}" destId="{B05E9CC7-04E4-42D5-8BD8-1F0B46DBBD55}" srcOrd="10" destOrd="0" presId="urn:microsoft.com/office/officeart/2005/8/layout/vList5"/>
    <dgm:cxn modelId="{7CF9EF43-C678-497A-B304-10285927A354}" type="presParOf" srcId="{B05E9CC7-04E4-42D5-8BD8-1F0B46DBBD55}" destId="{7949F294-3391-4ABF-AA12-3DC2219BF69C}" srcOrd="0" destOrd="0" presId="urn:microsoft.com/office/officeart/2005/8/layout/vList5"/>
    <dgm:cxn modelId="{A7BBE6E6-2086-42D7-8627-09F041D5A83B}" type="presParOf" srcId="{319BBAC4-3EA2-4C17-A15E-5D93BE782B26}" destId="{6A19CFB1-0B39-423D-BCAA-3797C026CEFE}" srcOrd="11" destOrd="0" presId="urn:microsoft.com/office/officeart/2005/8/layout/vList5"/>
    <dgm:cxn modelId="{8BDEC5B5-0F97-4703-B4C2-B2A80DAEB3AF}" type="presParOf" srcId="{319BBAC4-3EA2-4C17-A15E-5D93BE782B26}" destId="{D2BB2E62-5289-4269-9910-1579C5E8999A}" srcOrd="12" destOrd="0" presId="urn:microsoft.com/office/officeart/2005/8/layout/vList5"/>
    <dgm:cxn modelId="{384FC3B2-B4EA-4B20-9C6C-FA95CE656A21}" type="presParOf" srcId="{D2BB2E62-5289-4269-9910-1579C5E8999A}" destId="{9148482F-FF54-4BEF-AF8C-4D2B88DA5A3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8C300C-8CCD-4DB9-B525-1565ED982DF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709A36-B522-4390-AF14-33C5C15DD155}">
      <dgm:prSet/>
      <dgm:spPr>
        <a:solidFill>
          <a:schemeClr val="accent2"/>
        </a:solidFill>
      </dgm:spPr>
      <dgm:t>
        <a:bodyPr/>
        <a:lstStyle/>
        <a:p>
          <a:pPr algn="ctr" rtl="0"/>
          <a:r>
            <a:rPr lang="en-US" b="1" dirty="0" smtClean="0">
              <a:solidFill>
                <a:schemeClr val="bg1"/>
              </a:solidFill>
              <a:latin typeface="+mj-lt"/>
            </a:rPr>
            <a:t>2021- 2022 CEW DEPLOYMENT</a:t>
          </a:r>
          <a:endParaRPr lang="en-US" b="1" dirty="0">
            <a:solidFill>
              <a:schemeClr val="bg1"/>
            </a:solidFill>
            <a:latin typeface="+mj-lt"/>
          </a:endParaRPr>
        </a:p>
      </dgm:t>
    </dgm:pt>
    <dgm:pt modelId="{188B6AF7-4769-45AC-9A00-B2467A2140C0}" type="parTrans" cxnId="{0E581830-8531-419A-8C53-F917CD83AA08}">
      <dgm:prSet/>
      <dgm:spPr/>
      <dgm:t>
        <a:bodyPr/>
        <a:lstStyle/>
        <a:p>
          <a:endParaRPr lang="en-US"/>
        </a:p>
      </dgm:t>
    </dgm:pt>
    <dgm:pt modelId="{1B507ACE-6C83-429D-9342-839FD4DCF62E}" type="sibTrans" cxnId="{0E581830-8531-419A-8C53-F917CD83AA08}">
      <dgm:prSet/>
      <dgm:spPr/>
      <dgm:t>
        <a:bodyPr/>
        <a:lstStyle/>
        <a:p>
          <a:endParaRPr lang="en-US"/>
        </a:p>
      </dgm:t>
    </dgm:pt>
    <dgm:pt modelId="{8D9C295A-7CEF-4C8D-99A0-D0467D8EF409}" type="pres">
      <dgm:prSet presAssocID="{FC8C300C-8CCD-4DB9-B525-1565ED982DFF}" presName="linear" presStyleCnt="0">
        <dgm:presLayoutVars>
          <dgm:animLvl val="lvl"/>
          <dgm:resizeHandles val="exact"/>
        </dgm:presLayoutVars>
      </dgm:prSet>
      <dgm:spPr/>
      <dgm:t>
        <a:bodyPr/>
        <a:lstStyle/>
        <a:p>
          <a:endParaRPr lang="en-US"/>
        </a:p>
      </dgm:t>
    </dgm:pt>
    <dgm:pt modelId="{8216168C-3AE8-4EF9-A92D-99E7E3DE86DD}" type="pres">
      <dgm:prSet presAssocID="{CE709A36-B522-4390-AF14-33C5C15DD155}" presName="parentText" presStyleLbl="node1" presStyleIdx="0" presStyleCnt="1" custScaleY="111013" custLinFactNeighborY="6661">
        <dgm:presLayoutVars>
          <dgm:chMax val="0"/>
          <dgm:bulletEnabled val="1"/>
        </dgm:presLayoutVars>
      </dgm:prSet>
      <dgm:spPr/>
      <dgm:t>
        <a:bodyPr/>
        <a:lstStyle/>
        <a:p>
          <a:endParaRPr lang="en-US"/>
        </a:p>
      </dgm:t>
    </dgm:pt>
  </dgm:ptLst>
  <dgm:cxnLst>
    <dgm:cxn modelId="{CBA1A854-205B-4893-B191-7F01E8C56C3A}" type="presOf" srcId="{FC8C300C-8CCD-4DB9-B525-1565ED982DFF}" destId="{8D9C295A-7CEF-4C8D-99A0-D0467D8EF409}" srcOrd="0" destOrd="0" presId="urn:microsoft.com/office/officeart/2005/8/layout/vList2"/>
    <dgm:cxn modelId="{0E581830-8531-419A-8C53-F917CD83AA08}" srcId="{FC8C300C-8CCD-4DB9-B525-1565ED982DFF}" destId="{CE709A36-B522-4390-AF14-33C5C15DD155}" srcOrd="0" destOrd="0" parTransId="{188B6AF7-4769-45AC-9A00-B2467A2140C0}" sibTransId="{1B507ACE-6C83-429D-9342-839FD4DCF62E}"/>
    <dgm:cxn modelId="{248654D5-05EC-4318-B89D-33C6F9A85CA2}" type="presOf" srcId="{CE709A36-B522-4390-AF14-33C5C15DD155}" destId="{8216168C-3AE8-4EF9-A92D-99E7E3DE86DD}" srcOrd="0" destOrd="0" presId="urn:microsoft.com/office/officeart/2005/8/layout/vList2"/>
    <dgm:cxn modelId="{A8940333-1714-4CAA-BC21-0E58FED0D390}" type="presParOf" srcId="{8D9C295A-7CEF-4C8D-99A0-D0467D8EF409}" destId="{8216168C-3AE8-4EF9-A92D-99E7E3DE86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6F82F69-51F6-4004-B3EB-ADFFA8C0CB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EB7EFA4-25A1-4D4D-A828-4C713DBBD04D}">
      <dgm:prSet custT="1"/>
      <dgm:spPr>
        <a:solidFill>
          <a:schemeClr val="accent2"/>
        </a:solidFill>
      </dgm:spPr>
      <dgm:t>
        <a:bodyPr/>
        <a:lstStyle/>
        <a:p>
          <a:pPr algn="ctr" rtl="0"/>
          <a:r>
            <a:rPr lang="en-US" sz="2400" b="1" dirty="0" smtClean="0">
              <a:solidFill>
                <a:schemeClr val="bg1"/>
              </a:solidFill>
              <a:latin typeface="+mj-lt"/>
            </a:rPr>
            <a:t>2021- 2022 CEW DISCHARGE</a:t>
          </a:r>
          <a:endParaRPr lang="en-US" sz="2400" dirty="0">
            <a:solidFill>
              <a:schemeClr val="bg1"/>
            </a:solidFill>
            <a:latin typeface="+mj-lt"/>
          </a:endParaRPr>
        </a:p>
      </dgm:t>
    </dgm:pt>
    <dgm:pt modelId="{A6D786CF-3A52-42B4-8149-EE22B4C972A4}" type="parTrans" cxnId="{8C787C06-D102-4491-8D6F-B782E68A6117}">
      <dgm:prSet/>
      <dgm:spPr/>
      <dgm:t>
        <a:bodyPr/>
        <a:lstStyle/>
        <a:p>
          <a:endParaRPr lang="en-US"/>
        </a:p>
      </dgm:t>
    </dgm:pt>
    <dgm:pt modelId="{42A4E1E5-6353-42DF-BAB6-ED47F37DFA30}" type="sibTrans" cxnId="{8C787C06-D102-4491-8D6F-B782E68A6117}">
      <dgm:prSet/>
      <dgm:spPr/>
      <dgm:t>
        <a:bodyPr/>
        <a:lstStyle/>
        <a:p>
          <a:endParaRPr lang="en-US"/>
        </a:p>
      </dgm:t>
    </dgm:pt>
    <dgm:pt modelId="{EBB6B112-E53E-4F79-9BA7-F899EA26BEB5}" type="pres">
      <dgm:prSet presAssocID="{D6F82F69-51F6-4004-B3EB-ADFFA8C0CB1A}" presName="linear" presStyleCnt="0">
        <dgm:presLayoutVars>
          <dgm:animLvl val="lvl"/>
          <dgm:resizeHandles val="exact"/>
        </dgm:presLayoutVars>
      </dgm:prSet>
      <dgm:spPr/>
      <dgm:t>
        <a:bodyPr/>
        <a:lstStyle/>
        <a:p>
          <a:endParaRPr lang="en-US"/>
        </a:p>
      </dgm:t>
    </dgm:pt>
    <dgm:pt modelId="{E8E39249-F57D-4B3B-9E09-47EEA164C13A}" type="pres">
      <dgm:prSet presAssocID="{FEB7EFA4-25A1-4D4D-A828-4C713DBBD04D}" presName="parentText" presStyleLbl="node1" presStyleIdx="0" presStyleCnt="1" custLinFactNeighborX="894" custLinFactNeighborY="8526">
        <dgm:presLayoutVars>
          <dgm:chMax val="0"/>
          <dgm:bulletEnabled val="1"/>
        </dgm:presLayoutVars>
      </dgm:prSet>
      <dgm:spPr/>
      <dgm:t>
        <a:bodyPr/>
        <a:lstStyle/>
        <a:p>
          <a:endParaRPr lang="en-US"/>
        </a:p>
      </dgm:t>
    </dgm:pt>
  </dgm:ptLst>
  <dgm:cxnLst>
    <dgm:cxn modelId="{8C787C06-D102-4491-8D6F-B782E68A6117}" srcId="{D6F82F69-51F6-4004-B3EB-ADFFA8C0CB1A}" destId="{FEB7EFA4-25A1-4D4D-A828-4C713DBBD04D}" srcOrd="0" destOrd="0" parTransId="{A6D786CF-3A52-42B4-8149-EE22B4C972A4}" sibTransId="{42A4E1E5-6353-42DF-BAB6-ED47F37DFA30}"/>
    <dgm:cxn modelId="{592447B4-DCEA-4282-9CCC-212BD8D47B57}" type="presOf" srcId="{D6F82F69-51F6-4004-B3EB-ADFFA8C0CB1A}" destId="{EBB6B112-E53E-4F79-9BA7-F899EA26BEB5}" srcOrd="0" destOrd="0" presId="urn:microsoft.com/office/officeart/2005/8/layout/vList2"/>
    <dgm:cxn modelId="{D1130A90-B3B6-4C48-8BCE-373F28BB19FA}" type="presOf" srcId="{FEB7EFA4-25A1-4D4D-A828-4C713DBBD04D}" destId="{E8E39249-F57D-4B3B-9E09-47EEA164C13A}" srcOrd="0" destOrd="0" presId="urn:microsoft.com/office/officeart/2005/8/layout/vList2"/>
    <dgm:cxn modelId="{9251E33E-C814-48EC-8234-F38FBF6710DF}" type="presParOf" srcId="{EBB6B112-E53E-4F79-9BA7-F899EA26BEB5}" destId="{E8E39249-F57D-4B3B-9E09-47EEA164C13A}"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C22DDD-EFE6-46E5-B5A3-169CDD4C1FCA}" type="doc">
      <dgm:prSet loTypeId="urn:microsoft.com/office/officeart/2008/layout/VerticalCurvedList" loCatId="list" qsTypeId="urn:microsoft.com/office/officeart/2005/8/quickstyle/3d3" qsCatId="3D" csTypeId="urn:microsoft.com/office/officeart/2005/8/colors/accent0_3" csCatId="mainScheme" phldr="1"/>
      <dgm:spPr/>
      <dgm:t>
        <a:bodyPr/>
        <a:lstStyle/>
        <a:p>
          <a:endParaRPr lang="en-US"/>
        </a:p>
      </dgm:t>
    </dgm:pt>
    <dgm:pt modelId="{F9746ACE-C041-4114-BA37-0DEADBA41097}">
      <dgm:prSet phldrT="[Text]"/>
      <dgm:spPr/>
      <dgm:t>
        <a:bodyPr/>
        <a:lstStyle/>
        <a:p>
          <a:r>
            <a:rPr lang="en-US" b="1" smtClean="0"/>
            <a:t>Ensure compliance with DPD policy and laws</a:t>
          </a:r>
          <a:endParaRPr lang="en-US" b="1" dirty="0"/>
        </a:p>
      </dgm:t>
    </dgm:pt>
    <dgm:pt modelId="{940529F1-D9BE-4848-B992-5E2672D4DAA7}" type="parTrans" cxnId="{886E471C-1581-4571-B814-0909C71B5F3B}">
      <dgm:prSet/>
      <dgm:spPr/>
      <dgm:t>
        <a:bodyPr/>
        <a:lstStyle/>
        <a:p>
          <a:endParaRPr lang="en-US"/>
        </a:p>
      </dgm:t>
    </dgm:pt>
    <dgm:pt modelId="{119EAD5F-62F0-4621-9661-ACA225BCA934}" type="sibTrans" cxnId="{886E471C-1581-4571-B814-0909C71B5F3B}">
      <dgm:prSet/>
      <dgm:spPr/>
      <dgm:t>
        <a:bodyPr/>
        <a:lstStyle/>
        <a:p>
          <a:endParaRPr lang="en-US"/>
        </a:p>
      </dgm:t>
    </dgm:pt>
    <dgm:pt modelId="{6932FB53-2DC7-49F5-B964-74AAAFF13DD8}">
      <dgm:prSet phldrT="[Text]"/>
      <dgm:spPr/>
      <dgm:t>
        <a:bodyPr/>
        <a:lstStyle/>
        <a:p>
          <a:r>
            <a:rPr lang="en-US" b="1" dirty="0" smtClean="0"/>
            <a:t>Mitigate Department liability</a:t>
          </a:r>
          <a:endParaRPr lang="en-US" b="1" dirty="0"/>
        </a:p>
      </dgm:t>
    </dgm:pt>
    <dgm:pt modelId="{F8BDF3E4-7BB7-4102-B29F-A11C73053939}" type="parTrans" cxnId="{2C2D5884-6657-4095-83DF-81F353612358}">
      <dgm:prSet/>
      <dgm:spPr/>
      <dgm:t>
        <a:bodyPr/>
        <a:lstStyle/>
        <a:p>
          <a:endParaRPr lang="en-US"/>
        </a:p>
      </dgm:t>
    </dgm:pt>
    <dgm:pt modelId="{6B954722-E84B-442D-9C9F-A80D9A61B098}" type="sibTrans" cxnId="{2C2D5884-6657-4095-83DF-81F353612358}">
      <dgm:prSet/>
      <dgm:spPr/>
      <dgm:t>
        <a:bodyPr/>
        <a:lstStyle/>
        <a:p>
          <a:endParaRPr lang="en-US"/>
        </a:p>
      </dgm:t>
    </dgm:pt>
    <dgm:pt modelId="{814C6058-CE85-4EC7-8DE7-CB4CC4CF72F2}">
      <dgm:prSet phldrT="[Text]"/>
      <dgm:spPr/>
      <dgm:t>
        <a:bodyPr/>
        <a:lstStyle/>
        <a:p>
          <a:r>
            <a:rPr lang="en-US" b="1" dirty="0" smtClean="0"/>
            <a:t>Recommendations to improve DPD operations</a:t>
          </a:r>
          <a:endParaRPr lang="en-US" b="1" dirty="0"/>
        </a:p>
      </dgm:t>
    </dgm:pt>
    <dgm:pt modelId="{17047671-E410-4C8E-B54E-D6D0AF1ACA58}" type="parTrans" cxnId="{D8009C8C-E6F3-4D54-84ED-9177F4EEFA10}">
      <dgm:prSet/>
      <dgm:spPr/>
      <dgm:t>
        <a:bodyPr/>
        <a:lstStyle/>
        <a:p>
          <a:endParaRPr lang="en-US"/>
        </a:p>
      </dgm:t>
    </dgm:pt>
    <dgm:pt modelId="{55D90A9F-C10D-43D4-9CBF-2AECEDAE7E23}" type="sibTrans" cxnId="{D8009C8C-E6F3-4D54-84ED-9177F4EEFA10}">
      <dgm:prSet/>
      <dgm:spPr/>
      <dgm:t>
        <a:bodyPr/>
        <a:lstStyle/>
        <a:p>
          <a:endParaRPr lang="en-US"/>
        </a:p>
      </dgm:t>
    </dgm:pt>
    <dgm:pt modelId="{35CA1D1C-46B4-47B7-8A44-A92D44A8ED63}">
      <dgm:prSet/>
      <dgm:spPr/>
      <dgm:t>
        <a:bodyPr/>
        <a:lstStyle/>
        <a:p>
          <a:r>
            <a:rPr lang="en-US" b="1" smtClean="0"/>
            <a:t>Documentation &amp; tracking of statistics</a:t>
          </a:r>
          <a:endParaRPr lang="en-US" b="1" dirty="0"/>
        </a:p>
      </dgm:t>
    </dgm:pt>
    <dgm:pt modelId="{FF5B61E7-80D0-4E2A-A7BF-8A8C13EE66D0}" type="parTrans" cxnId="{15EAD017-FE3B-401B-BF3C-5C70A731F773}">
      <dgm:prSet/>
      <dgm:spPr/>
      <dgm:t>
        <a:bodyPr/>
        <a:lstStyle/>
        <a:p>
          <a:endParaRPr lang="en-US"/>
        </a:p>
      </dgm:t>
    </dgm:pt>
    <dgm:pt modelId="{002C3657-2D94-41F8-A53C-64954C8C7CF5}" type="sibTrans" cxnId="{15EAD017-FE3B-401B-BF3C-5C70A731F773}">
      <dgm:prSet/>
      <dgm:spPr/>
      <dgm:t>
        <a:bodyPr/>
        <a:lstStyle/>
        <a:p>
          <a:endParaRPr lang="en-US"/>
        </a:p>
      </dgm:t>
    </dgm:pt>
    <dgm:pt modelId="{BBCD6A3C-2EE9-4C1B-B6CB-45F9FBB69233}">
      <dgm:prSet/>
      <dgm:spPr/>
      <dgm:t>
        <a:bodyPr/>
        <a:lstStyle/>
        <a:p>
          <a:r>
            <a:rPr lang="en-US" b="1" dirty="0" smtClean="0"/>
            <a:t>Identification of safety concerns</a:t>
          </a:r>
          <a:endParaRPr lang="en-US" b="1" dirty="0"/>
        </a:p>
      </dgm:t>
    </dgm:pt>
    <dgm:pt modelId="{49550643-0A01-4B57-AC0A-8C063BEDE8A3}" type="parTrans" cxnId="{A1A80068-83A0-4806-BFD1-1F57C4C770F3}">
      <dgm:prSet/>
      <dgm:spPr/>
      <dgm:t>
        <a:bodyPr/>
        <a:lstStyle/>
        <a:p>
          <a:endParaRPr lang="en-US"/>
        </a:p>
      </dgm:t>
    </dgm:pt>
    <dgm:pt modelId="{8FBA8A9B-B237-49F4-A103-02A46B055B06}" type="sibTrans" cxnId="{A1A80068-83A0-4806-BFD1-1F57C4C770F3}">
      <dgm:prSet/>
      <dgm:spPr/>
      <dgm:t>
        <a:bodyPr/>
        <a:lstStyle/>
        <a:p>
          <a:endParaRPr lang="en-US"/>
        </a:p>
      </dgm:t>
    </dgm:pt>
    <dgm:pt modelId="{C67DB884-B3C2-494E-ACFE-DF7E8FCB1D40}">
      <dgm:prSet/>
      <dgm:spPr/>
      <dgm:t>
        <a:bodyPr/>
        <a:lstStyle/>
        <a:p>
          <a:r>
            <a:rPr lang="en-US" b="1" dirty="0" smtClean="0"/>
            <a:t>Identification of patterns &amp; trends</a:t>
          </a:r>
          <a:endParaRPr lang="en-US" b="1" dirty="0"/>
        </a:p>
      </dgm:t>
    </dgm:pt>
    <dgm:pt modelId="{2BF7C177-ABC3-40A7-ADF6-9E9C2F1B991C}" type="parTrans" cxnId="{0F603A8B-F458-4D22-93A1-2303282047AD}">
      <dgm:prSet/>
      <dgm:spPr/>
      <dgm:t>
        <a:bodyPr/>
        <a:lstStyle/>
        <a:p>
          <a:endParaRPr lang="en-US"/>
        </a:p>
      </dgm:t>
    </dgm:pt>
    <dgm:pt modelId="{7100E7A6-77A7-4BE8-B859-9D47824EA8C1}" type="sibTrans" cxnId="{0F603A8B-F458-4D22-93A1-2303282047AD}">
      <dgm:prSet/>
      <dgm:spPr/>
      <dgm:t>
        <a:bodyPr/>
        <a:lstStyle/>
        <a:p>
          <a:endParaRPr lang="en-US"/>
        </a:p>
      </dgm:t>
    </dgm:pt>
    <dgm:pt modelId="{3FDAEFF3-80E5-4648-8FF0-12729563F081}" type="pres">
      <dgm:prSet presAssocID="{B6C22DDD-EFE6-46E5-B5A3-169CDD4C1FCA}" presName="Name0" presStyleCnt="0">
        <dgm:presLayoutVars>
          <dgm:chMax val="7"/>
          <dgm:chPref val="7"/>
          <dgm:dir/>
        </dgm:presLayoutVars>
      </dgm:prSet>
      <dgm:spPr/>
      <dgm:t>
        <a:bodyPr/>
        <a:lstStyle/>
        <a:p>
          <a:endParaRPr lang="en-US"/>
        </a:p>
      </dgm:t>
    </dgm:pt>
    <dgm:pt modelId="{7B4F5EA3-41B5-4B4C-BE88-66EDDF31934E}" type="pres">
      <dgm:prSet presAssocID="{B6C22DDD-EFE6-46E5-B5A3-169CDD4C1FCA}" presName="Name1" presStyleCnt="0"/>
      <dgm:spPr/>
    </dgm:pt>
    <dgm:pt modelId="{E35B1AF8-5051-4552-9CF8-66D9F034C238}" type="pres">
      <dgm:prSet presAssocID="{B6C22DDD-EFE6-46E5-B5A3-169CDD4C1FCA}" presName="cycle" presStyleCnt="0"/>
      <dgm:spPr/>
    </dgm:pt>
    <dgm:pt modelId="{E72A57EE-B856-4EBD-A871-27E2169551A4}" type="pres">
      <dgm:prSet presAssocID="{B6C22DDD-EFE6-46E5-B5A3-169CDD4C1FCA}" presName="srcNode" presStyleLbl="node1" presStyleIdx="0" presStyleCnt="6"/>
      <dgm:spPr/>
    </dgm:pt>
    <dgm:pt modelId="{8DF2D80E-6E4D-4732-89F1-F1BFADE87510}" type="pres">
      <dgm:prSet presAssocID="{B6C22DDD-EFE6-46E5-B5A3-169CDD4C1FCA}" presName="conn" presStyleLbl="parChTrans1D2" presStyleIdx="0" presStyleCnt="1"/>
      <dgm:spPr/>
      <dgm:t>
        <a:bodyPr/>
        <a:lstStyle/>
        <a:p>
          <a:endParaRPr lang="en-US"/>
        </a:p>
      </dgm:t>
    </dgm:pt>
    <dgm:pt modelId="{751BC51B-36AD-4DE8-A7FB-37259F457BC9}" type="pres">
      <dgm:prSet presAssocID="{B6C22DDD-EFE6-46E5-B5A3-169CDD4C1FCA}" presName="extraNode" presStyleLbl="node1" presStyleIdx="0" presStyleCnt="6"/>
      <dgm:spPr/>
    </dgm:pt>
    <dgm:pt modelId="{4B020898-CBCF-4610-B714-1E6DF74A57EF}" type="pres">
      <dgm:prSet presAssocID="{B6C22DDD-EFE6-46E5-B5A3-169CDD4C1FCA}" presName="dstNode" presStyleLbl="node1" presStyleIdx="0" presStyleCnt="6"/>
      <dgm:spPr/>
    </dgm:pt>
    <dgm:pt modelId="{B97B4CAC-F687-4C3E-8976-49B53614B202}" type="pres">
      <dgm:prSet presAssocID="{F9746ACE-C041-4114-BA37-0DEADBA41097}" presName="text_1" presStyleLbl="node1" presStyleIdx="0" presStyleCnt="6">
        <dgm:presLayoutVars>
          <dgm:bulletEnabled val="1"/>
        </dgm:presLayoutVars>
      </dgm:prSet>
      <dgm:spPr/>
      <dgm:t>
        <a:bodyPr/>
        <a:lstStyle/>
        <a:p>
          <a:endParaRPr lang="en-US"/>
        </a:p>
      </dgm:t>
    </dgm:pt>
    <dgm:pt modelId="{238854A5-B875-4E90-AF9F-31D21BBF20E0}" type="pres">
      <dgm:prSet presAssocID="{F9746ACE-C041-4114-BA37-0DEADBA41097}" presName="accent_1" presStyleCnt="0"/>
      <dgm:spPr/>
    </dgm:pt>
    <dgm:pt modelId="{7EF1FE20-73E4-41EF-81B5-4C9358E60239}" type="pres">
      <dgm:prSet presAssocID="{F9746ACE-C041-4114-BA37-0DEADBA41097}" presName="accentRepeatNode" presStyleLbl="solidFgAcc1" presStyleIdx="0" presStyleCnt="6"/>
      <dgm:spPr/>
    </dgm:pt>
    <dgm:pt modelId="{C3D13486-F763-4D0B-B60F-69897E56CC7D}" type="pres">
      <dgm:prSet presAssocID="{6932FB53-2DC7-49F5-B964-74AAAFF13DD8}" presName="text_2" presStyleLbl="node1" presStyleIdx="1" presStyleCnt="6">
        <dgm:presLayoutVars>
          <dgm:bulletEnabled val="1"/>
        </dgm:presLayoutVars>
      </dgm:prSet>
      <dgm:spPr/>
      <dgm:t>
        <a:bodyPr/>
        <a:lstStyle/>
        <a:p>
          <a:endParaRPr lang="en-US"/>
        </a:p>
      </dgm:t>
    </dgm:pt>
    <dgm:pt modelId="{EDFCFD71-968E-4566-965F-16F7437125FB}" type="pres">
      <dgm:prSet presAssocID="{6932FB53-2DC7-49F5-B964-74AAAFF13DD8}" presName="accent_2" presStyleCnt="0"/>
      <dgm:spPr/>
    </dgm:pt>
    <dgm:pt modelId="{94F977FA-ACF8-4EF7-87B6-E4436B336AFE}" type="pres">
      <dgm:prSet presAssocID="{6932FB53-2DC7-49F5-B964-74AAAFF13DD8}" presName="accentRepeatNode" presStyleLbl="solidFgAcc1" presStyleIdx="1" presStyleCnt="6"/>
      <dgm:spPr/>
    </dgm:pt>
    <dgm:pt modelId="{262FC64D-8E6C-4824-97FF-18729DFB4378}" type="pres">
      <dgm:prSet presAssocID="{35CA1D1C-46B4-47B7-8A44-A92D44A8ED63}" presName="text_3" presStyleLbl="node1" presStyleIdx="2" presStyleCnt="6">
        <dgm:presLayoutVars>
          <dgm:bulletEnabled val="1"/>
        </dgm:presLayoutVars>
      </dgm:prSet>
      <dgm:spPr/>
      <dgm:t>
        <a:bodyPr/>
        <a:lstStyle/>
        <a:p>
          <a:endParaRPr lang="en-US"/>
        </a:p>
      </dgm:t>
    </dgm:pt>
    <dgm:pt modelId="{B2A38561-5EB7-45A6-BBA6-F9A64D42656D}" type="pres">
      <dgm:prSet presAssocID="{35CA1D1C-46B4-47B7-8A44-A92D44A8ED63}" presName="accent_3" presStyleCnt="0"/>
      <dgm:spPr/>
    </dgm:pt>
    <dgm:pt modelId="{A219BF78-4E9E-471C-ACE9-1EDA6DEC8A12}" type="pres">
      <dgm:prSet presAssocID="{35CA1D1C-46B4-47B7-8A44-A92D44A8ED63}" presName="accentRepeatNode" presStyleLbl="solidFgAcc1" presStyleIdx="2" presStyleCnt="6"/>
      <dgm:spPr/>
    </dgm:pt>
    <dgm:pt modelId="{736D090C-E105-4ACE-A4D2-85ECD49B1578}" type="pres">
      <dgm:prSet presAssocID="{BBCD6A3C-2EE9-4C1B-B6CB-45F9FBB69233}" presName="text_4" presStyleLbl="node1" presStyleIdx="3" presStyleCnt="6">
        <dgm:presLayoutVars>
          <dgm:bulletEnabled val="1"/>
        </dgm:presLayoutVars>
      </dgm:prSet>
      <dgm:spPr/>
      <dgm:t>
        <a:bodyPr/>
        <a:lstStyle/>
        <a:p>
          <a:endParaRPr lang="en-US"/>
        </a:p>
      </dgm:t>
    </dgm:pt>
    <dgm:pt modelId="{97F457FD-C385-4B99-81EB-48CB779F773A}" type="pres">
      <dgm:prSet presAssocID="{BBCD6A3C-2EE9-4C1B-B6CB-45F9FBB69233}" presName="accent_4" presStyleCnt="0"/>
      <dgm:spPr/>
    </dgm:pt>
    <dgm:pt modelId="{329C3197-3D5B-447D-B8F5-A8E739AA559D}" type="pres">
      <dgm:prSet presAssocID="{BBCD6A3C-2EE9-4C1B-B6CB-45F9FBB69233}" presName="accentRepeatNode" presStyleLbl="solidFgAcc1" presStyleIdx="3" presStyleCnt="6"/>
      <dgm:spPr/>
    </dgm:pt>
    <dgm:pt modelId="{AA8A3777-96F8-4FF8-84F0-6786DED282E2}" type="pres">
      <dgm:prSet presAssocID="{C67DB884-B3C2-494E-ACFE-DF7E8FCB1D40}" presName="text_5" presStyleLbl="node1" presStyleIdx="4" presStyleCnt="6">
        <dgm:presLayoutVars>
          <dgm:bulletEnabled val="1"/>
        </dgm:presLayoutVars>
      </dgm:prSet>
      <dgm:spPr/>
      <dgm:t>
        <a:bodyPr/>
        <a:lstStyle/>
        <a:p>
          <a:endParaRPr lang="en-US"/>
        </a:p>
      </dgm:t>
    </dgm:pt>
    <dgm:pt modelId="{56F99726-5825-49EC-9EAC-9838C33B9090}" type="pres">
      <dgm:prSet presAssocID="{C67DB884-B3C2-494E-ACFE-DF7E8FCB1D40}" presName="accent_5" presStyleCnt="0"/>
      <dgm:spPr/>
    </dgm:pt>
    <dgm:pt modelId="{C39B0305-236E-4476-AE85-8C51B5139E83}" type="pres">
      <dgm:prSet presAssocID="{C67DB884-B3C2-494E-ACFE-DF7E8FCB1D40}" presName="accentRepeatNode" presStyleLbl="solidFgAcc1" presStyleIdx="4" presStyleCnt="6"/>
      <dgm:spPr/>
    </dgm:pt>
    <dgm:pt modelId="{055EE1C8-35A3-409B-9906-4F27263A4CA6}" type="pres">
      <dgm:prSet presAssocID="{814C6058-CE85-4EC7-8DE7-CB4CC4CF72F2}" presName="text_6" presStyleLbl="node1" presStyleIdx="5" presStyleCnt="6">
        <dgm:presLayoutVars>
          <dgm:bulletEnabled val="1"/>
        </dgm:presLayoutVars>
      </dgm:prSet>
      <dgm:spPr/>
      <dgm:t>
        <a:bodyPr/>
        <a:lstStyle/>
        <a:p>
          <a:endParaRPr lang="en-US"/>
        </a:p>
      </dgm:t>
    </dgm:pt>
    <dgm:pt modelId="{15D15FD9-FC3D-4F64-AA24-4656EF14D78C}" type="pres">
      <dgm:prSet presAssocID="{814C6058-CE85-4EC7-8DE7-CB4CC4CF72F2}" presName="accent_6" presStyleCnt="0"/>
      <dgm:spPr/>
    </dgm:pt>
    <dgm:pt modelId="{0DC42F90-159F-4C9F-A876-E66B05261ABD}" type="pres">
      <dgm:prSet presAssocID="{814C6058-CE85-4EC7-8DE7-CB4CC4CF72F2}" presName="accentRepeatNode" presStyleLbl="solidFgAcc1" presStyleIdx="5" presStyleCnt="6"/>
      <dgm:spPr/>
    </dgm:pt>
  </dgm:ptLst>
  <dgm:cxnLst>
    <dgm:cxn modelId="{D8009C8C-E6F3-4D54-84ED-9177F4EEFA10}" srcId="{B6C22DDD-EFE6-46E5-B5A3-169CDD4C1FCA}" destId="{814C6058-CE85-4EC7-8DE7-CB4CC4CF72F2}" srcOrd="5" destOrd="0" parTransId="{17047671-E410-4C8E-B54E-D6D0AF1ACA58}" sibTransId="{55D90A9F-C10D-43D4-9CBF-2AECEDAE7E23}"/>
    <dgm:cxn modelId="{7B54D598-5E9A-429C-A3F6-DB2844E78AD8}" type="presOf" srcId="{6932FB53-2DC7-49F5-B964-74AAAFF13DD8}" destId="{C3D13486-F763-4D0B-B60F-69897E56CC7D}" srcOrd="0" destOrd="0" presId="urn:microsoft.com/office/officeart/2008/layout/VerticalCurvedList"/>
    <dgm:cxn modelId="{1BF332DB-CD3A-47F1-837B-8ED9AB3ADC66}" type="presOf" srcId="{119EAD5F-62F0-4621-9661-ACA225BCA934}" destId="{8DF2D80E-6E4D-4732-89F1-F1BFADE87510}" srcOrd="0" destOrd="0" presId="urn:microsoft.com/office/officeart/2008/layout/VerticalCurvedList"/>
    <dgm:cxn modelId="{A1A80068-83A0-4806-BFD1-1F57C4C770F3}" srcId="{B6C22DDD-EFE6-46E5-B5A3-169CDD4C1FCA}" destId="{BBCD6A3C-2EE9-4C1B-B6CB-45F9FBB69233}" srcOrd="3" destOrd="0" parTransId="{49550643-0A01-4B57-AC0A-8C063BEDE8A3}" sibTransId="{8FBA8A9B-B237-49F4-A103-02A46B055B06}"/>
    <dgm:cxn modelId="{266E8AC5-109D-4E9E-99E1-58CBF3A9C4C5}" type="presOf" srcId="{F9746ACE-C041-4114-BA37-0DEADBA41097}" destId="{B97B4CAC-F687-4C3E-8976-49B53614B202}" srcOrd="0" destOrd="0" presId="urn:microsoft.com/office/officeart/2008/layout/VerticalCurvedList"/>
    <dgm:cxn modelId="{2C2D5884-6657-4095-83DF-81F353612358}" srcId="{B6C22DDD-EFE6-46E5-B5A3-169CDD4C1FCA}" destId="{6932FB53-2DC7-49F5-B964-74AAAFF13DD8}" srcOrd="1" destOrd="0" parTransId="{F8BDF3E4-7BB7-4102-B29F-A11C73053939}" sibTransId="{6B954722-E84B-442D-9C9F-A80D9A61B098}"/>
    <dgm:cxn modelId="{45AEDC49-F9A0-4D14-9211-8DEB4381F19C}" type="presOf" srcId="{B6C22DDD-EFE6-46E5-B5A3-169CDD4C1FCA}" destId="{3FDAEFF3-80E5-4648-8FF0-12729563F081}" srcOrd="0" destOrd="0" presId="urn:microsoft.com/office/officeart/2008/layout/VerticalCurvedList"/>
    <dgm:cxn modelId="{0F603A8B-F458-4D22-93A1-2303282047AD}" srcId="{B6C22DDD-EFE6-46E5-B5A3-169CDD4C1FCA}" destId="{C67DB884-B3C2-494E-ACFE-DF7E8FCB1D40}" srcOrd="4" destOrd="0" parTransId="{2BF7C177-ABC3-40A7-ADF6-9E9C2F1B991C}" sibTransId="{7100E7A6-77A7-4BE8-B859-9D47824EA8C1}"/>
    <dgm:cxn modelId="{EE1605B7-A0DC-4B38-BB82-846EDCF73D77}" type="presOf" srcId="{814C6058-CE85-4EC7-8DE7-CB4CC4CF72F2}" destId="{055EE1C8-35A3-409B-9906-4F27263A4CA6}" srcOrd="0" destOrd="0" presId="urn:microsoft.com/office/officeart/2008/layout/VerticalCurvedList"/>
    <dgm:cxn modelId="{010DE66A-2D48-447A-B612-E91F25A85A17}" type="presOf" srcId="{35CA1D1C-46B4-47B7-8A44-A92D44A8ED63}" destId="{262FC64D-8E6C-4824-97FF-18729DFB4378}" srcOrd="0" destOrd="0" presId="urn:microsoft.com/office/officeart/2008/layout/VerticalCurvedList"/>
    <dgm:cxn modelId="{15EAD017-FE3B-401B-BF3C-5C70A731F773}" srcId="{B6C22DDD-EFE6-46E5-B5A3-169CDD4C1FCA}" destId="{35CA1D1C-46B4-47B7-8A44-A92D44A8ED63}" srcOrd="2" destOrd="0" parTransId="{FF5B61E7-80D0-4E2A-A7BF-8A8C13EE66D0}" sibTransId="{002C3657-2D94-41F8-A53C-64954C8C7CF5}"/>
    <dgm:cxn modelId="{5DBBE9DE-4C91-4F05-BA05-C6A702C93124}" type="presOf" srcId="{C67DB884-B3C2-494E-ACFE-DF7E8FCB1D40}" destId="{AA8A3777-96F8-4FF8-84F0-6786DED282E2}" srcOrd="0" destOrd="0" presId="urn:microsoft.com/office/officeart/2008/layout/VerticalCurvedList"/>
    <dgm:cxn modelId="{26796B9D-1523-4C72-9AE4-42110A898F2A}" type="presOf" srcId="{BBCD6A3C-2EE9-4C1B-B6CB-45F9FBB69233}" destId="{736D090C-E105-4ACE-A4D2-85ECD49B1578}" srcOrd="0" destOrd="0" presId="urn:microsoft.com/office/officeart/2008/layout/VerticalCurvedList"/>
    <dgm:cxn modelId="{886E471C-1581-4571-B814-0909C71B5F3B}" srcId="{B6C22DDD-EFE6-46E5-B5A3-169CDD4C1FCA}" destId="{F9746ACE-C041-4114-BA37-0DEADBA41097}" srcOrd="0" destOrd="0" parTransId="{940529F1-D9BE-4848-B992-5E2672D4DAA7}" sibTransId="{119EAD5F-62F0-4621-9661-ACA225BCA934}"/>
    <dgm:cxn modelId="{9B385EB2-0879-4063-A946-BA32B25F78CD}" type="presParOf" srcId="{3FDAEFF3-80E5-4648-8FF0-12729563F081}" destId="{7B4F5EA3-41B5-4B4C-BE88-66EDDF31934E}" srcOrd="0" destOrd="0" presId="urn:microsoft.com/office/officeart/2008/layout/VerticalCurvedList"/>
    <dgm:cxn modelId="{0CD26623-5C56-4E20-98D6-EAAA389F3F54}" type="presParOf" srcId="{7B4F5EA3-41B5-4B4C-BE88-66EDDF31934E}" destId="{E35B1AF8-5051-4552-9CF8-66D9F034C238}" srcOrd="0" destOrd="0" presId="urn:microsoft.com/office/officeart/2008/layout/VerticalCurvedList"/>
    <dgm:cxn modelId="{08A101F3-B871-4C1A-A1C4-2112F01C10D0}" type="presParOf" srcId="{E35B1AF8-5051-4552-9CF8-66D9F034C238}" destId="{E72A57EE-B856-4EBD-A871-27E2169551A4}" srcOrd="0" destOrd="0" presId="urn:microsoft.com/office/officeart/2008/layout/VerticalCurvedList"/>
    <dgm:cxn modelId="{CF1EBC67-CB0F-4B84-9BF7-0B0AF4201F3B}" type="presParOf" srcId="{E35B1AF8-5051-4552-9CF8-66D9F034C238}" destId="{8DF2D80E-6E4D-4732-89F1-F1BFADE87510}" srcOrd="1" destOrd="0" presId="urn:microsoft.com/office/officeart/2008/layout/VerticalCurvedList"/>
    <dgm:cxn modelId="{BBAB347C-4208-4B3B-B226-E8731D7D697B}" type="presParOf" srcId="{E35B1AF8-5051-4552-9CF8-66D9F034C238}" destId="{751BC51B-36AD-4DE8-A7FB-37259F457BC9}" srcOrd="2" destOrd="0" presId="urn:microsoft.com/office/officeart/2008/layout/VerticalCurvedList"/>
    <dgm:cxn modelId="{40EA11EA-3E94-4454-A853-693983B57F95}" type="presParOf" srcId="{E35B1AF8-5051-4552-9CF8-66D9F034C238}" destId="{4B020898-CBCF-4610-B714-1E6DF74A57EF}" srcOrd="3" destOrd="0" presId="urn:microsoft.com/office/officeart/2008/layout/VerticalCurvedList"/>
    <dgm:cxn modelId="{10161B20-587C-4754-A746-CC8B3C837B4B}" type="presParOf" srcId="{7B4F5EA3-41B5-4B4C-BE88-66EDDF31934E}" destId="{B97B4CAC-F687-4C3E-8976-49B53614B202}" srcOrd="1" destOrd="0" presId="urn:microsoft.com/office/officeart/2008/layout/VerticalCurvedList"/>
    <dgm:cxn modelId="{8BBD0463-4544-4AD8-9FF9-A954896269A4}" type="presParOf" srcId="{7B4F5EA3-41B5-4B4C-BE88-66EDDF31934E}" destId="{238854A5-B875-4E90-AF9F-31D21BBF20E0}" srcOrd="2" destOrd="0" presId="urn:microsoft.com/office/officeart/2008/layout/VerticalCurvedList"/>
    <dgm:cxn modelId="{DB9848B5-6E43-4878-BD27-C18603E2143A}" type="presParOf" srcId="{238854A5-B875-4E90-AF9F-31D21BBF20E0}" destId="{7EF1FE20-73E4-41EF-81B5-4C9358E60239}" srcOrd="0" destOrd="0" presId="urn:microsoft.com/office/officeart/2008/layout/VerticalCurvedList"/>
    <dgm:cxn modelId="{7DB4AE07-2D9D-442C-A99F-77AEC34941CC}" type="presParOf" srcId="{7B4F5EA3-41B5-4B4C-BE88-66EDDF31934E}" destId="{C3D13486-F763-4D0B-B60F-69897E56CC7D}" srcOrd="3" destOrd="0" presId="urn:microsoft.com/office/officeart/2008/layout/VerticalCurvedList"/>
    <dgm:cxn modelId="{8E3444A7-F5BC-40A6-9647-DDC42A3B7678}" type="presParOf" srcId="{7B4F5EA3-41B5-4B4C-BE88-66EDDF31934E}" destId="{EDFCFD71-968E-4566-965F-16F7437125FB}" srcOrd="4" destOrd="0" presId="urn:microsoft.com/office/officeart/2008/layout/VerticalCurvedList"/>
    <dgm:cxn modelId="{3255EA9F-7C78-48F2-8BFD-25209A2A6E4D}" type="presParOf" srcId="{EDFCFD71-968E-4566-965F-16F7437125FB}" destId="{94F977FA-ACF8-4EF7-87B6-E4436B336AFE}" srcOrd="0" destOrd="0" presId="urn:microsoft.com/office/officeart/2008/layout/VerticalCurvedList"/>
    <dgm:cxn modelId="{DBD83A43-F5C4-4CBE-BF50-98230010BD95}" type="presParOf" srcId="{7B4F5EA3-41B5-4B4C-BE88-66EDDF31934E}" destId="{262FC64D-8E6C-4824-97FF-18729DFB4378}" srcOrd="5" destOrd="0" presId="urn:microsoft.com/office/officeart/2008/layout/VerticalCurvedList"/>
    <dgm:cxn modelId="{499BC939-5ACE-4DCE-B527-6C3822AD4A90}" type="presParOf" srcId="{7B4F5EA3-41B5-4B4C-BE88-66EDDF31934E}" destId="{B2A38561-5EB7-45A6-BBA6-F9A64D42656D}" srcOrd="6" destOrd="0" presId="urn:microsoft.com/office/officeart/2008/layout/VerticalCurvedList"/>
    <dgm:cxn modelId="{228E23EF-41EF-4135-A565-BD2A0EC344BA}" type="presParOf" srcId="{B2A38561-5EB7-45A6-BBA6-F9A64D42656D}" destId="{A219BF78-4E9E-471C-ACE9-1EDA6DEC8A12}" srcOrd="0" destOrd="0" presId="urn:microsoft.com/office/officeart/2008/layout/VerticalCurvedList"/>
    <dgm:cxn modelId="{EA657685-CFE2-48BE-AF57-75C7A45388BA}" type="presParOf" srcId="{7B4F5EA3-41B5-4B4C-BE88-66EDDF31934E}" destId="{736D090C-E105-4ACE-A4D2-85ECD49B1578}" srcOrd="7" destOrd="0" presId="urn:microsoft.com/office/officeart/2008/layout/VerticalCurvedList"/>
    <dgm:cxn modelId="{D823F1E6-AD7D-448F-8FE4-A0251BB7901C}" type="presParOf" srcId="{7B4F5EA3-41B5-4B4C-BE88-66EDDF31934E}" destId="{97F457FD-C385-4B99-81EB-48CB779F773A}" srcOrd="8" destOrd="0" presId="urn:microsoft.com/office/officeart/2008/layout/VerticalCurvedList"/>
    <dgm:cxn modelId="{434A48FC-20D3-43B3-962E-A6002A8C3990}" type="presParOf" srcId="{97F457FD-C385-4B99-81EB-48CB779F773A}" destId="{329C3197-3D5B-447D-B8F5-A8E739AA559D}" srcOrd="0" destOrd="0" presId="urn:microsoft.com/office/officeart/2008/layout/VerticalCurvedList"/>
    <dgm:cxn modelId="{33933ACF-D691-454F-945B-A439F4CB6313}" type="presParOf" srcId="{7B4F5EA3-41B5-4B4C-BE88-66EDDF31934E}" destId="{AA8A3777-96F8-4FF8-84F0-6786DED282E2}" srcOrd="9" destOrd="0" presId="urn:microsoft.com/office/officeart/2008/layout/VerticalCurvedList"/>
    <dgm:cxn modelId="{0BA65ADB-4D5C-4AD7-B552-E4494BC24263}" type="presParOf" srcId="{7B4F5EA3-41B5-4B4C-BE88-66EDDF31934E}" destId="{56F99726-5825-49EC-9EAC-9838C33B9090}" srcOrd="10" destOrd="0" presId="urn:microsoft.com/office/officeart/2008/layout/VerticalCurvedList"/>
    <dgm:cxn modelId="{D7C78496-CA4A-4A9A-A990-26FEAE6E8727}" type="presParOf" srcId="{56F99726-5825-49EC-9EAC-9838C33B9090}" destId="{C39B0305-236E-4476-AE85-8C51B5139E83}" srcOrd="0" destOrd="0" presId="urn:microsoft.com/office/officeart/2008/layout/VerticalCurvedList"/>
    <dgm:cxn modelId="{B5A4EDA5-51B7-4AAC-A3DC-E10298911BB6}" type="presParOf" srcId="{7B4F5EA3-41B5-4B4C-BE88-66EDDF31934E}" destId="{055EE1C8-35A3-409B-9906-4F27263A4CA6}" srcOrd="11" destOrd="0" presId="urn:microsoft.com/office/officeart/2008/layout/VerticalCurvedList"/>
    <dgm:cxn modelId="{A430AD30-3E36-4387-A1EE-082F3CE2FFFA}" type="presParOf" srcId="{7B4F5EA3-41B5-4B4C-BE88-66EDDF31934E}" destId="{15D15FD9-FC3D-4F64-AA24-4656EF14D78C}" srcOrd="12" destOrd="0" presId="urn:microsoft.com/office/officeart/2008/layout/VerticalCurvedList"/>
    <dgm:cxn modelId="{146247FF-E71F-4A6B-96F8-5E392198028F}" type="presParOf" srcId="{15D15FD9-FC3D-4F64-AA24-4656EF14D78C}" destId="{0DC42F90-159F-4C9F-A876-E66B05261A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619FFB-BAA9-4570-9EC0-06C58F5306DA}"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9F5480DF-7BEC-4F47-9CB5-B7F7091E9070}">
      <dgm:prSet phldrT="[Text]" custT="1"/>
      <dgm:spPr/>
      <dgm:t>
        <a:bodyPr/>
        <a:lstStyle/>
        <a:p>
          <a:r>
            <a:rPr lang="en-US" sz="1600" b="1" dirty="0" smtClean="0"/>
            <a:t>Review        U of F Reports</a:t>
          </a:r>
          <a:endParaRPr lang="en-US" sz="1600" b="1" dirty="0"/>
        </a:p>
      </dgm:t>
    </dgm:pt>
    <dgm:pt modelId="{259AE865-9A4D-4E5B-B5A0-867D05A6937E}" type="parTrans" cxnId="{129EF7D6-6714-4987-9C6B-E4194941C0E4}">
      <dgm:prSet/>
      <dgm:spPr/>
      <dgm:t>
        <a:bodyPr/>
        <a:lstStyle/>
        <a:p>
          <a:endParaRPr lang="en-US"/>
        </a:p>
      </dgm:t>
    </dgm:pt>
    <dgm:pt modelId="{CA762B21-F86A-42E3-8B70-D1BC7BB41194}" type="sibTrans" cxnId="{129EF7D6-6714-4987-9C6B-E4194941C0E4}">
      <dgm:prSet/>
      <dgm:spPr/>
      <dgm:t>
        <a:bodyPr/>
        <a:lstStyle/>
        <a:p>
          <a:endParaRPr lang="en-US"/>
        </a:p>
      </dgm:t>
    </dgm:pt>
    <dgm:pt modelId="{A665028E-F948-451D-B307-C25FD9F029E7}">
      <dgm:prSet phldrT="[Text]"/>
      <dgm:spPr/>
      <dgm:t>
        <a:bodyPr/>
        <a:lstStyle/>
        <a:p>
          <a:r>
            <a:rPr lang="en-US" dirty="0" smtClean="0"/>
            <a:t>Categories    (2, 3 &amp;4 )</a:t>
          </a:r>
          <a:endParaRPr lang="en-US" dirty="0"/>
        </a:p>
      </dgm:t>
    </dgm:pt>
    <dgm:pt modelId="{F4F0DF8C-6CD0-44F7-85F6-BDE400736211}" type="parTrans" cxnId="{1614F996-5CCA-43D8-A171-544FFB8B760E}">
      <dgm:prSet/>
      <dgm:spPr/>
      <dgm:t>
        <a:bodyPr/>
        <a:lstStyle/>
        <a:p>
          <a:endParaRPr lang="en-US"/>
        </a:p>
      </dgm:t>
    </dgm:pt>
    <dgm:pt modelId="{2E553C8C-134A-46F6-A803-AC0C6C868A25}" type="sibTrans" cxnId="{1614F996-5CCA-43D8-A171-544FFB8B760E}">
      <dgm:prSet/>
      <dgm:spPr/>
      <dgm:t>
        <a:bodyPr/>
        <a:lstStyle/>
        <a:p>
          <a:endParaRPr lang="en-US"/>
        </a:p>
      </dgm:t>
    </dgm:pt>
    <dgm:pt modelId="{3F07DFB9-8BA6-4092-84E0-B0AFEA196876}">
      <dgm:prSet phldrT="[Text]"/>
      <dgm:spPr/>
      <dgm:t>
        <a:bodyPr/>
        <a:lstStyle/>
        <a:p>
          <a:r>
            <a:rPr lang="en-US" dirty="0" smtClean="0"/>
            <a:t>Acquired Target (Firearm) </a:t>
          </a:r>
          <a:endParaRPr lang="en-US" dirty="0"/>
        </a:p>
      </dgm:t>
    </dgm:pt>
    <dgm:pt modelId="{88CB6D17-5606-4B98-A7E8-894A98E4900B}" type="parTrans" cxnId="{C3ED320C-1062-4423-BB18-091A937BBD3B}">
      <dgm:prSet/>
      <dgm:spPr/>
      <dgm:t>
        <a:bodyPr/>
        <a:lstStyle/>
        <a:p>
          <a:endParaRPr lang="en-US"/>
        </a:p>
      </dgm:t>
    </dgm:pt>
    <dgm:pt modelId="{705AFE21-E08A-4B7E-B814-849647DC04FC}" type="sibTrans" cxnId="{C3ED320C-1062-4423-BB18-091A937BBD3B}">
      <dgm:prSet/>
      <dgm:spPr/>
      <dgm:t>
        <a:bodyPr/>
        <a:lstStyle/>
        <a:p>
          <a:endParaRPr lang="en-US"/>
        </a:p>
      </dgm:t>
    </dgm:pt>
    <dgm:pt modelId="{6B61E6F2-8AAE-43A9-A394-295BBF056D28}">
      <dgm:prSet phldrT="[Text]"/>
      <dgm:spPr/>
      <dgm:t>
        <a:bodyPr/>
        <a:lstStyle/>
        <a:p>
          <a:r>
            <a:rPr lang="en-US" dirty="0" smtClean="0"/>
            <a:t>CEW Deployment Discharge  </a:t>
          </a:r>
          <a:endParaRPr lang="en-US" dirty="0"/>
        </a:p>
      </dgm:t>
    </dgm:pt>
    <dgm:pt modelId="{8F97A64D-8B50-4AAC-BE38-98B32A1F26E7}" type="parTrans" cxnId="{E639FCD5-8594-43D8-B45B-3B641CA7E069}">
      <dgm:prSet/>
      <dgm:spPr/>
      <dgm:t>
        <a:bodyPr/>
        <a:lstStyle/>
        <a:p>
          <a:endParaRPr lang="en-US"/>
        </a:p>
      </dgm:t>
    </dgm:pt>
    <dgm:pt modelId="{CD8557FC-A626-4CF8-ABA1-A5E0995504FC}" type="sibTrans" cxnId="{E639FCD5-8594-43D8-B45B-3B641CA7E069}">
      <dgm:prSet/>
      <dgm:spPr/>
      <dgm:t>
        <a:bodyPr/>
        <a:lstStyle/>
        <a:p>
          <a:endParaRPr lang="en-US"/>
        </a:p>
      </dgm:t>
    </dgm:pt>
    <dgm:pt modelId="{C5D35D51-88AA-4D9B-8FA6-29B3D1BE1BE0}" type="pres">
      <dgm:prSet presAssocID="{CA619FFB-BAA9-4570-9EC0-06C58F5306DA}" presName="Name0" presStyleCnt="0">
        <dgm:presLayoutVars>
          <dgm:chMax val="7"/>
          <dgm:chPref val="7"/>
          <dgm:dir/>
          <dgm:animLvl val="lvl"/>
        </dgm:presLayoutVars>
      </dgm:prSet>
      <dgm:spPr/>
      <dgm:t>
        <a:bodyPr/>
        <a:lstStyle/>
        <a:p>
          <a:endParaRPr lang="en-US"/>
        </a:p>
      </dgm:t>
    </dgm:pt>
    <dgm:pt modelId="{A3B315CD-09F3-4D25-B319-5EF4A9CA1781}" type="pres">
      <dgm:prSet presAssocID="{9F5480DF-7BEC-4F47-9CB5-B7F7091E9070}" presName="Accent1" presStyleCnt="0"/>
      <dgm:spPr/>
    </dgm:pt>
    <dgm:pt modelId="{374A597B-E12F-4C65-A5F9-C60AC6BB8917}" type="pres">
      <dgm:prSet presAssocID="{9F5480DF-7BEC-4F47-9CB5-B7F7091E9070}" presName="Accent" presStyleLbl="node1" presStyleIdx="0" presStyleCnt="4"/>
      <dgm:spPr/>
    </dgm:pt>
    <dgm:pt modelId="{4B8DE53D-B4DD-4DBE-8B0B-5C35F6AD5DA0}" type="pres">
      <dgm:prSet presAssocID="{9F5480DF-7BEC-4F47-9CB5-B7F7091E9070}" presName="Parent1" presStyleLbl="revTx" presStyleIdx="0" presStyleCnt="4">
        <dgm:presLayoutVars>
          <dgm:chMax val="1"/>
          <dgm:chPref val="1"/>
          <dgm:bulletEnabled val="1"/>
        </dgm:presLayoutVars>
      </dgm:prSet>
      <dgm:spPr/>
      <dgm:t>
        <a:bodyPr/>
        <a:lstStyle/>
        <a:p>
          <a:endParaRPr lang="en-US"/>
        </a:p>
      </dgm:t>
    </dgm:pt>
    <dgm:pt modelId="{762A7DBA-B544-43B1-94D2-2AC756F74F2E}" type="pres">
      <dgm:prSet presAssocID="{A665028E-F948-451D-B307-C25FD9F029E7}" presName="Accent2" presStyleCnt="0"/>
      <dgm:spPr/>
    </dgm:pt>
    <dgm:pt modelId="{08626BCA-A105-44E8-B251-843A174E2967}" type="pres">
      <dgm:prSet presAssocID="{A665028E-F948-451D-B307-C25FD9F029E7}" presName="Accent" presStyleLbl="node1" presStyleIdx="1" presStyleCnt="4"/>
      <dgm:spPr/>
    </dgm:pt>
    <dgm:pt modelId="{5BF7FB45-4EB2-4086-B0AA-CD7EA99A6E29}" type="pres">
      <dgm:prSet presAssocID="{A665028E-F948-451D-B307-C25FD9F029E7}" presName="Parent2" presStyleLbl="revTx" presStyleIdx="1" presStyleCnt="4">
        <dgm:presLayoutVars>
          <dgm:chMax val="1"/>
          <dgm:chPref val="1"/>
          <dgm:bulletEnabled val="1"/>
        </dgm:presLayoutVars>
      </dgm:prSet>
      <dgm:spPr/>
      <dgm:t>
        <a:bodyPr/>
        <a:lstStyle/>
        <a:p>
          <a:endParaRPr lang="en-US"/>
        </a:p>
      </dgm:t>
    </dgm:pt>
    <dgm:pt modelId="{C4D36CB3-446D-4FCF-9BF3-311085AB637F}" type="pres">
      <dgm:prSet presAssocID="{3F07DFB9-8BA6-4092-84E0-B0AFEA196876}" presName="Accent3" presStyleCnt="0"/>
      <dgm:spPr/>
    </dgm:pt>
    <dgm:pt modelId="{8D647620-4F3B-42B0-8DD4-1FEF41AE9C64}" type="pres">
      <dgm:prSet presAssocID="{3F07DFB9-8BA6-4092-84E0-B0AFEA196876}" presName="Accent" presStyleLbl="node1" presStyleIdx="2" presStyleCnt="4"/>
      <dgm:spPr/>
    </dgm:pt>
    <dgm:pt modelId="{FC711282-45AB-4FB5-9DF1-1E6A9122D738}" type="pres">
      <dgm:prSet presAssocID="{3F07DFB9-8BA6-4092-84E0-B0AFEA196876}" presName="Parent3" presStyleLbl="revTx" presStyleIdx="2" presStyleCnt="4">
        <dgm:presLayoutVars>
          <dgm:chMax val="1"/>
          <dgm:chPref val="1"/>
          <dgm:bulletEnabled val="1"/>
        </dgm:presLayoutVars>
      </dgm:prSet>
      <dgm:spPr/>
      <dgm:t>
        <a:bodyPr/>
        <a:lstStyle/>
        <a:p>
          <a:endParaRPr lang="en-US"/>
        </a:p>
      </dgm:t>
    </dgm:pt>
    <dgm:pt modelId="{CB45B913-2D7E-490D-BF7C-4B935491FF5C}" type="pres">
      <dgm:prSet presAssocID="{6B61E6F2-8AAE-43A9-A394-295BBF056D28}" presName="Accent4" presStyleCnt="0"/>
      <dgm:spPr/>
    </dgm:pt>
    <dgm:pt modelId="{1EAC3AA2-6F58-4CB1-8581-39E8B2DD0E16}" type="pres">
      <dgm:prSet presAssocID="{6B61E6F2-8AAE-43A9-A394-295BBF056D28}" presName="Accent" presStyleLbl="node1" presStyleIdx="3" presStyleCnt="4"/>
      <dgm:spPr/>
    </dgm:pt>
    <dgm:pt modelId="{121BFF0A-85D6-4C98-917B-D9DA0B619DCD}" type="pres">
      <dgm:prSet presAssocID="{6B61E6F2-8AAE-43A9-A394-295BBF056D28}" presName="Parent4" presStyleLbl="revTx" presStyleIdx="3" presStyleCnt="4">
        <dgm:presLayoutVars>
          <dgm:chMax val="1"/>
          <dgm:chPref val="1"/>
          <dgm:bulletEnabled val="1"/>
        </dgm:presLayoutVars>
      </dgm:prSet>
      <dgm:spPr/>
      <dgm:t>
        <a:bodyPr/>
        <a:lstStyle/>
        <a:p>
          <a:endParaRPr lang="en-US"/>
        </a:p>
      </dgm:t>
    </dgm:pt>
  </dgm:ptLst>
  <dgm:cxnLst>
    <dgm:cxn modelId="{6783CA90-2D95-4BD7-A435-B24D918AB392}" type="presOf" srcId="{9F5480DF-7BEC-4F47-9CB5-B7F7091E9070}" destId="{4B8DE53D-B4DD-4DBE-8B0B-5C35F6AD5DA0}" srcOrd="0" destOrd="0" presId="urn:microsoft.com/office/officeart/2009/layout/CircleArrowProcess"/>
    <dgm:cxn modelId="{3B53C1B2-A60C-4473-845F-F7F531E3D83A}" type="presOf" srcId="{CA619FFB-BAA9-4570-9EC0-06C58F5306DA}" destId="{C5D35D51-88AA-4D9B-8FA6-29B3D1BE1BE0}" srcOrd="0" destOrd="0" presId="urn:microsoft.com/office/officeart/2009/layout/CircleArrowProcess"/>
    <dgm:cxn modelId="{A0796C5F-8F8B-4687-9815-634D9C1FD5ED}" type="presOf" srcId="{A665028E-F948-451D-B307-C25FD9F029E7}" destId="{5BF7FB45-4EB2-4086-B0AA-CD7EA99A6E29}" srcOrd="0" destOrd="0" presId="urn:microsoft.com/office/officeart/2009/layout/CircleArrowProcess"/>
    <dgm:cxn modelId="{129EF7D6-6714-4987-9C6B-E4194941C0E4}" srcId="{CA619FFB-BAA9-4570-9EC0-06C58F5306DA}" destId="{9F5480DF-7BEC-4F47-9CB5-B7F7091E9070}" srcOrd="0" destOrd="0" parTransId="{259AE865-9A4D-4E5B-B5A0-867D05A6937E}" sibTransId="{CA762B21-F86A-42E3-8B70-D1BC7BB41194}"/>
    <dgm:cxn modelId="{E85380EB-69D6-417B-A2AB-85A9BE091797}" type="presOf" srcId="{6B61E6F2-8AAE-43A9-A394-295BBF056D28}" destId="{121BFF0A-85D6-4C98-917B-D9DA0B619DCD}" srcOrd="0" destOrd="0" presId="urn:microsoft.com/office/officeart/2009/layout/CircleArrowProcess"/>
    <dgm:cxn modelId="{C3ED320C-1062-4423-BB18-091A937BBD3B}" srcId="{CA619FFB-BAA9-4570-9EC0-06C58F5306DA}" destId="{3F07DFB9-8BA6-4092-84E0-B0AFEA196876}" srcOrd="2" destOrd="0" parTransId="{88CB6D17-5606-4B98-A7E8-894A98E4900B}" sibTransId="{705AFE21-E08A-4B7E-B814-849647DC04FC}"/>
    <dgm:cxn modelId="{E639FCD5-8594-43D8-B45B-3B641CA7E069}" srcId="{CA619FFB-BAA9-4570-9EC0-06C58F5306DA}" destId="{6B61E6F2-8AAE-43A9-A394-295BBF056D28}" srcOrd="3" destOrd="0" parTransId="{8F97A64D-8B50-4AAC-BE38-98B32A1F26E7}" sibTransId="{CD8557FC-A626-4CF8-ABA1-A5E0995504FC}"/>
    <dgm:cxn modelId="{1614F996-5CCA-43D8-A171-544FFB8B760E}" srcId="{CA619FFB-BAA9-4570-9EC0-06C58F5306DA}" destId="{A665028E-F948-451D-B307-C25FD9F029E7}" srcOrd="1" destOrd="0" parTransId="{F4F0DF8C-6CD0-44F7-85F6-BDE400736211}" sibTransId="{2E553C8C-134A-46F6-A803-AC0C6C868A25}"/>
    <dgm:cxn modelId="{D569D8A5-50C5-4967-8CF6-BF4C3F8D0AF2}" type="presOf" srcId="{3F07DFB9-8BA6-4092-84E0-B0AFEA196876}" destId="{FC711282-45AB-4FB5-9DF1-1E6A9122D738}" srcOrd="0" destOrd="0" presId="urn:microsoft.com/office/officeart/2009/layout/CircleArrowProcess"/>
    <dgm:cxn modelId="{BC827AD7-9112-4856-96AD-07E7ECD72C4D}" type="presParOf" srcId="{C5D35D51-88AA-4D9B-8FA6-29B3D1BE1BE0}" destId="{A3B315CD-09F3-4D25-B319-5EF4A9CA1781}" srcOrd="0" destOrd="0" presId="urn:microsoft.com/office/officeart/2009/layout/CircleArrowProcess"/>
    <dgm:cxn modelId="{30AA4813-843E-45EE-8D53-0CEDD23DAB32}" type="presParOf" srcId="{A3B315CD-09F3-4D25-B319-5EF4A9CA1781}" destId="{374A597B-E12F-4C65-A5F9-C60AC6BB8917}" srcOrd="0" destOrd="0" presId="urn:microsoft.com/office/officeart/2009/layout/CircleArrowProcess"/>
    <dgm:cxn modelId="{7C20236B-37AB-40E6-B192-28F801602D5F}" type="presParOf" srcId="{C5D35D51-88AA-4D9B-8FA6-29B3D1BE1BE0}" destId="{4B8DE53D-B4DD-4DBE-8B0B-5C35F6AD5DA0}" srcOrd="1" destOrd="0" presId="urn:microsoft.com/office/officeart/2009/layout/CircleArrowProcess"/>
    <dgm:cxn modelId="{D7B63933-321D-4301-A006-A41FA7E95347}" type="presParOf" srcId="{C5D35D51-88AA-4D9B-8FA6-29B3D1BE1BE0}" destId="{762A7DBA-B544-43B1-94D2-2AC756F74F2E}" srcOrd="2" destOrd="0" presId="urn:microsoft.com/office/officeart/2009/layout/CircleArrowProcess"/>
    <dgm:cxn modelId="{5395DFE1-1B19-448E-B48C-E8C23A7B8CCB}" type="presParOf" srcId="{762A7DBA-B544-43B1-94D2-2AC756F74F2E}" destId="{08626BCA-A105-44E8-B251-843A174E2967}" srcOrd="0" destOrd="0" presId="urn:microsoft.com/office/officeart/2009/layout/CircleArrowProcess"/>
    <dgm:cxn modelId="{2D462973-C4ED-4B8A-9EC1-92E8F3507A09}" type="presParOf" srcId="{C5D35D51-88AA-4D9B-8FA6-29B3D1BE1BE0}" destId="{5BF7FB45-4EB2-4086-B0AA-CD7EA99A6E29}" srcOrd="3" destOrd="0" presId="urn:microsoft.com/office/officeart/2009/layout/CircleArrowProcess"/>
    <dgm:cxn modelId="{8D818A34-E9A4-445B-8896-A9BAAFA40083}" type="presParOf" srcId="{C5D35D51-88AA-4D9B-8FA6-29B3D1BE1BE0}" destId="{C4D36CB3-446D-4FCF-9BF3-311085AB637F}" srcOrd="4" destOrd="0" presId="urn:microsoft.com/office/officeart/2009/layout/CircleArrowProcess"/>
    <dgm:cxn modelId="{FF9A68E9-40EB-41AD-9ED6-0A82963CCFA8}" type="presParOf" srcId="{C4D36CB3-446D-4FCF-9BF3-311085AB637F}" destId="{8D647620-4F3B-42B0-8DD4-1FEF41AE9C64}" srcOrd="0" destOrd="0" presId="urn:microsoft.com/office/officeart/2009/layout/CircleArrowProcess"/>
    <dgm:cxn modelId="{EE380B8A-6A98-416F-B463-A461D5185340}" type="presParOf" srcId="{C5D35D51-88AA-4D9B-8FA6-29B3D1BE1BE0}" destId="{FC711282-45AB-4FB5-9DF1-1E6A9122D738}" srcOrd="5" destOrd="0" presId="urn:microsoft.com/office/officeart/2009/layout/CircleArrowProcess"/>
    <dgm:cxn modelId="{A700C819-DAFE-46B9-B22B-DDF2D34D855A}" type="presParOf" srcId="{C5D35D51-88AA-4D9B-8FA6-29B3D1BE1BE0}" destId="{CB45B913-2D7E-490D-BF7C-4B935491FF5C}" srcOrd="6" destOrd="0" presId="urn:microsoft.com/office/officeart/2009/layout/CircleArrowProcess"/>
    <dgm:cxn modelId="{F34AF746-758F-48F4-BEF0-F3950650FB0F}" type="presParOf" srcId="{CB45B913-2D7E-490D-BF7C-4B935491FF5C}" destId="{1EAC3AA2-6F58-4CB1-8581-39E8B2DD0E16}" srcOrd="0" destOrd="0" presId="urn:microsoft.com/office/officeart/2009/layout/CircleArrowProcess"/>
    <dgm:cxn modelId="{79307DF0-1681-45D6-8C77-3D63D0273DB6}" type="presParOf" srcId="{C5D35D51-88AA-4D9B-8FA6-29B3D1BE1BE0}" destId="{121BFF0A-85D6-4C98-917B-D9DA0B619DCD}"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619FFB-BAA9-4570-9EC0-06C58F5306DA}"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9F5480DF-7BEC-4F47-9CB5-B7F7091E9070}">
      <dgm:prSet phldrT="[Text]" custT="1"/>
      <dgm:spPr/>
      <dgm:t>
        <a:bodyPr/>
        <a:lstStyle/>
        <a:p>
          <a:r>
            <a:rPr lang="en-US" sz="1600" b="1" dirty="0" smtClean="0"/>
            <a:t>Review        BWC</a:t>
          </a:r>
          <a:endParaRPr lang="en-US" sz="1600" b="1" dirty="0"/>
        </a:p>
      </dgm:t>
    </dgm:pt>
    <dgm:pt modelId="{259AE865-9A4D-4E5B-B5A0-867D05A6937E}" type="parTrans" cxnId="{129EF7D6-6714-4987-9C6B-E4194941C0E4}">
      <dgm:prSet/>
      <dgm:spPr/>
      <dgm:t>
        <a:bodyPr/>
        <a:lstStyle/>
        <a:p>
          <a:endParaRPr lang="en-US"/>
        </a:p>
      </dgm:t>
    </dgm:pt>
    <dgm:pt modelId="{CA762B21-F86A-42E3-8B70-D1BC7BB41194}" type="sibTrans" cxnId="{129EF7D6-6714-4987-9C6B-E4194941C0E4}">
      <dgm:prSet/>
      <dgm:spPr/>
      <dgm:t>
        <a:bodyPr/>
        <a:lstStyle/>
        <a:p>
          <a:endParaRPr lang="en-US"/>
        </a:p>
      </dgm:t>
    </dgm:pt>
    <dgm:pt modelId="{A665028E-F948-451D-B307-C25FD9F029E7}">
      <dgm:prSet phldrT="[Text]" custT="1"/>
      <dgm:spPr/>
      <dgm:t>
        <a:bodyPr/>
        <a:lstStyle/>
        <a:p>
          <a:r>
            <a:rPr lang="en-US" sz="1300" dirty="0" smtClean="0"/>
            <a:t>Event Recordings</a:t>
          </a:r>
          <a:endParaRPr lang="en-US" sz="1300" dirty="0"/>
        </a:p>
      </dgm:t>
    </dgm:pt>
    <dgm:pt modelId="{F4F0DF8C-6CD0-44F7-85F6-BDE400736211}" type="parTrans" cxnId="{1614F996-5CCA-43D8-A171-544FFB8B760E}">
      <dgm:prSet/>
      <dgm:spPr/>
      <dgm:t>
        <a:bodyPr/>
        <a:lstStyle/>
        <a:p>
          <a:endParaRPr lang="en-US"/>
        </a:p>
      </dgm:t>
    </dgm:pt>
    <dgm:pt modelId="{2E553C8C-134A-46F6-A803-AC0C6C868A25}" type="sibTrans" cxnId="{1614F996-5CCA-43D8-A171-544FFB8B760E}">
      <dgm:prSet/>
      <dgm:spPr/>
      <dgm:t>
        <a:bodyPr/>
        <a:lstStyle/>
        <a:p>
          <a:endParaRPr lang="en-US"/>
        </a:p>
      </dgm:t>
    </dgm:pt>
    <dgm:pt modelId="{3F07DFB9-8BA6-4092-84E0-B0AFEA196876}">
      <dgm:prSet phldrT="[Text]" custT="1"/>
      <dgm:spPr/>
      <dgm:t>
        <a:bodyPr/>
        <a:lstStyle/>
        <a:p>
          <a:r>
            <a:rPr lang="en-US" sz="1300" dirty="0" smtClean="0"/>
            <a:t>Video Introductions</a:t>
          </a:r>
          <a:endParaRPr lang="en-US" sz="1300" dirty="0"/>
        </a:p>
      </dgm:t>
    </dgm:pt>
    <dgm:pt modelId="{88CB6D17-5606-4B98-A7E8-894A98E4900B}" type="parTrans" cxnId="{C3ED320C-1062-4423-BB18-091A937BBD3B}">
      <dgm:prSet/>
      <dgm:spPr/>
      <dgm:t>
        <a:bodyPr/>
        <a:lstStyle/>
        <a:p>
          <a:endParaRPr lang="en-US"/>
        </a:p>
      </dgm:t>
    </dgm:pt>
    <dgm:pt modelId="{705AFE21-E08A-4B7E-B814-849647DC04FC}" type="sibTrans" cxnId="{C3ED320C-1062-4423-BB18-091A937BBD3B}">
      <dgm:prSet/>
      <dgm:spPr/>
      <dgm:t>
        <a:bodyPr/>
        <a:lstStyle/>
        <a:p>
          <a:endParaRPr lang="en-US"/>
        </a:p>
      </dgm:t>
    </dgm:pt>
    <dgm:pt modelId="{6B61E6F2-8AAE-43A9-A394-295BBF056D28}">
      <dgm:prSet phldrT="[Text]" custT="1"/>
      <dgm:spPr/>
      <dgm:t>
        <a:bodyPr/>
        <a:lstStyle/>
        <a:p>
          <a:r>
            <a:rPr lang="en-US" sz="1300" dirty="0" smtClean="0"/>
            <a:t>Video Synchronizations</a:t>
          </a:r>
          <a:endParaRPr lang="en-US" sz="1300" dirty="0"/>
        </a:p>
      </dgm:t>
    </dgm:pt>
    <dgm:pt modelId="{8F97A64D-8B50-4AAC-BE38-98B32A1F26E7}" type="parTrans" cxnId="{E639FCD5-8594-43D8-B45B-3B641CA7E069}">
      <dgm:prSet/>
      <dgm:spPr/>
      <dgm:t>
        <a:bodyPr/>
        <a:lstStyle/>
        <a:p>
          <a:endParaRPr lang="en-US"/>
        </a:p>
      </dgm:t>
    </dgm:pt>
    <dgm:pt modelId="{CD8557FC-A626-4CF8-ABA1-A5E0995504FC}" type="sibTrans" cxnId="{E639FCD5-8594-43D8-B45B-3B641CA7E069}">
      <dgm:prSet/>
      <dgm:spPr/>
      <dgm:t>
        <a:bodyPr/>
        <a:lstStyle/>
        <a:p>
          <a:endParaRPr lang="en-US"/>
        </a:p>
      </dgm:t>
    </dgm:pt>
    <dgm:pt modelId="{C5D35D51-88AA-4D9B-8FA6-29B3D1BE1BE0}" type="pres">
      <dgm:prSet presAssocID="{CA619FFB-BAA9-4570-9EC0-06C58F5306DA}" presName="Name0" presStyleCnt="0">
        <dgm:presLayoutVars>
          <dgm:chMax val="7"/>
          <dgm:chPref val="7"/>
          <dgm:dir/>
          <dgm:animLvl val="lvl"/>
        </dgm:presLayoutVars>
      </dgm:prSet>
      <dgm:spPr/>
      <dgm:t>
        <a:bodyPr/>
        <a:lstStyle/>
        <a:p>
          <a:endParaRPr lang="en-US"/>
        </a:p>
      </dgm:t>
    </dgm:pt>
    <dgm:pt modelId="{A3B315CD-09F3-4D25-B319-5EF4A9CA1781}" type="pres">
      <dgm:prSet presAssocID="{9F5480DF-7BEC-4F47-9CB5-B7F7091E9070}" presName="Accent1" presStyleCnt="0"/>
      <dgm:spPr/>
    </dgm:pt>
    <dgm:pt modelId="{374A597B-E12F-4C65-A5F9-C60AC6BB8917}" type="pres">
      <dgm:prSet presAssocID="{9F5480DF-7BEC-4F47-9CB5-B7F7091E9070}" presName="Accent" presStyleLbl="node1" presStyleIdx="0" presStyleCnt="4"/>
      <dgm:spPr/>
    </dgm:pt>
    <dgm:pt modelId="{4B8DE53D-B4DD-4DBE-8B0B-5C35F6AD5DA0}" type="pres">
      <dgm:prSet presAssocID="{9F5480DF-7BEC-4F47-9CB5-B7F7091E9070}" presName="Parent1" presStyleLbl="revTx" presStyleIdx="0" presStyleCnt="4">
        <dgm:presLayoutVars>
          <dgm:chMax val="1"/>
          <dgm:chPref val="1"/>
          <dgm:bulletEnabled val="1"/>
        </dgm:presLayoutVars>
      </dgm:prSet>
      <dgm:spPr/>
      <dgm:t>
        <a:bodyPr/>
        <a:lstStyle/>
        <a:p>
          <a:endParaRPr lang="en-US"/>
        </a:p>
      </dgm:t>
    </dgm:pt>
    <dgm:pt modelId="{762A7DBA-B544-43B1-94D2-2AC756F74F2E}" type="pres">
      <dgm:prSet presAssocID="{A665028E-F948-451D-B307-C25FD9F029E7}" presName="Accent2" presStyleCnt="0"/>
      <dgm:spPr/>
    </dgm:pt>
    <dgm:pt modelId="{08626BCA-A105-44E8-B251-843A174E2967}" type="pres">
      <dgm:prSet presAssocID="{A665028E-F948-451D-B307-C25FD9F029E7}" presName="Accent" presStyleLbl="node1" presStyleIdx="1" presStyleCnt="4"/>
      <dgm:spPr/>
    </dgm:pt>
    <dgm:pt modelId="{5BF7FB45-4EB2-4086-B0AA-CD7EA99A6E29}" type="pres">
      <dgm:prSet presAssocID="{A665028E-F948-451D-B307-C25FD9F029E7}" presName="Parent2" presStyleLbl="revTx" presStyleIdx="1" presStyleCnt="4" custLinFactY="200000" custLinFactNeighborX="10" custLinFactNeighborY="211684">
        <dgm:presLayoutVars>
          <dgm:chMax val="1"/>
          <dgm:chPref val="1"/>
          <dgm:bulletEnabled val="1"/>
        </dgm:presLayoutVars>
      </dgm:prSet>
      <dgm:spPr/>
      <dgm:t>
        <a:bodyPr/>
        <a:lstStyle/>
        <a:p>
          <a:endParaRPr lang="en-US"/>
        </a:p>
      </dgm:t>
    </dgm:pt>
    <dgm:pt modelId="{C4D36CB3-446D-4FCF-9BF3-311085AB637F}" type="pres">
      <dgm:prSet presAssocID="{3F07DFB9-8BA6-4092-84E0-B0AFEA196876}" presName="Accent3" presStyleCnt="0"/>
      <dgm:spPr/>
    </dgm:pt>
    <dgm:pt modelId="{8D647620-4F3B-42B0-8DD4-1FEF41AE9C64}" type="pres">
      <dgm:prSet presAssocID="{3F07DFB9-8BA6-4092-84E0-B0AFEA196876}" presName="Accent" presStyleLbl="node1" presStyleIdx="2" presStyleCnt="4"/>
      <dgm:spPr/>
    </dgm:pt>
    <dgm:pt modelId="{FC711282-45AB-4FB5-9DF1-1E6A9122D738}" type="pres">
      <dgm:prSet presAssocID="{3F07DFB9-8BA6-4092-84E0-B0AFEA196876}" presName="Parent3" presStyleLbl="revTx" presStyleIdx="2" presStyleCnt="4" custLinFactNeighborX="-3627" custLinFactNeighborY="3531">
        <dgm:presLayoutVars>
          <dgm:chMax val="1"/>
          <dgm:chPref val="1"/>
          <dgm:bulletEnabled val="1"/>
        </dgm:presLayoutVars>
      </dgm:prSet>
      <dgm:spPr/>
      <dgm:t>
        <a:bodyPr/>
        <a:lstStyle/>
        <a:p>
          <a:endParaRPr lang="en-US"/>
        </a:p>
      </dgm:t>
    </dgm:pt>
    <dgm:pt modelId="{CB45B913-2D7E-490D-BF7C-4B935491FF5C}" type="pres">
      <dgm:prSet presAssocID="{6B61E6F2-8AAE-43A9-A394-295BBF056D28}" presName="Accent4" presStyleCnt="0"/>
      <dgm:spPr/>
    </dgm:pt>
    <dgm:pt modelId="{1EAC3AA2-6F58-4CB1-8581-39E8B2DD0E16}" type="pres">
      <dgm:prSet presAssocID="{6B61E6F2-8AAE-43A9-A394-295BBF056D28}" presName="Accent" presStyleLbl="node1" presStyleIdx="3" presStyleCnt="4"/>
      <dgm:spPr/>
    </dgm:pt>
    <dgm:pt modelId="{121BFF0A-85D6-4C98-917B-D9DA0B619DCD}" type="pres">
      <dgm:prSet presAssocID="{6B61E6F2-8AAE-43A9-A394-295BBF056D28}" presName="Parent4" presStyleLbl="revTx" presStyleIdx="3" presStyleCnt="4" custScaleX="136467" custScaleY="120939" custLinFactY="-200000" custLinFactNeighborX="3124" custLinFactNeighborY="-223401">
        <dgm:presLayoutVars>
          <dgm:chMax val="1"/>
          <dgm:chPref val="1"/>
          <dgm:bulletEnabled val="1"/>
        </dgm:presLayoutVars>
      </dgm:prSet>
      <dgm:spPr/>
      <dgm:t>
        <a:bodyPr/>
        <a:lstStyle/>
        <a:p>
          <a:endParaRPr lang="en-US"/>
        </a:p>
      </dgm:t>
    </dgm:pt>
  </dgm:ptLst>
  <dgm:cxnLst>
    <dgm:cxn modelId="{6783CA90-2D95-4BD7-A435-B24D918AB392}" type="presOf" srcId="{9F5480DF-7BEC-4F47-9CB5-B7F7091E9070}" destId="{4B8DE53D-B4DD-4DBE-8B0B-5C35F6AD5DA0}" srcOrd="0" destOrd="0" presId="urn:microsoft.com/office/officeart/2009/layout/CircleArrowProcess"/>
    <dgm:cxn modelId="{3B53C1B2-A60C-4473-845F-F7F531E3D83A}" type="presOf" srcId="{CA619FFB-BAA9-4570-9EC0-06C58F5306DA}" destId="{C5D35D51-88AA-4D9B-8FA6-29B3D1BE1BE0}" srcOrd="0" destOrd="0" presId="urn:microsoft.com/office/officeart/2009/layout/CircleArrowProcess"/>
    <dgm:cxn modelId="{A0796C5F-8F8B-4687-9815-634D9C1FD5ED}" type="presOf" srcId="{A665028E-F948-451D-B307-C25FD9F029E7}" destId="{5BF7FB45-4EB2-4086-B0AA-CD7EA99A6E29}" srcOrd="0" destOrd="0" presId="urn:microsoft.com/office/officeart/2009/layout/CircleArrowProcess"/>
    <dgm:cxn modelId="{129EF7D6-6714-4987-9C6B-E4194941C0E4}" srcId="{CA619FFB-BAA9-4570-9EC0-06C58F5306DA}" destId="{9F5480DF-7BEC-4F47-9CB5-B7F7091E9070}" srcOrd="0" destOrd="0" parTransId="{259AE865-9A4D-4E5B-B5A0-867D05A6937E}" sibTransId="{CA762B21-F86A-42E3-8B70-D1BC7BB41194}"/>
    <dgm:cxn modelId="{E85380EB-69D6-417B-A2AB-85A9BE091797}" type="presOf" srcId="{6B61E6F2-8AAE-43A9-A394-295BBF056D28}" destId="{121BFF0A-85D6-4C98-917B-D9DA0B619DCD}" srcOrd="0" destOrd="0" presId="urn:microsoft.com/office/officeart/2009/layout/CircleArrowProcess"/>
    <dgm:cxn modelId="{C3ED320C-1062-4423-BB18-091A937BBD3B}" srcId="{CA619FFB-BAA9-4570-9EC0-06C58F5306DA}" destId="{3F07DFB9-8BA6-4092-84E0-B0AFEA196876}" srcOrd="2" destOrd="0" parTransId="{88CB6D17-5606-4B98-A7E8-894A98E4900B}" sibTransId="{705AFE21-E08A-4B7E-B814-849647DC04FC}"/>
    <dgm:cxn modelId="{E639FCD5-8594-43D8-B45B-3B641CA7E069}" srcId="{CA619FFB-BAA9-4570-9EC0-06C58F5306DA}" destId="{6B61E6F2-8AAE-43A9-A394-295BBF056D28}" srcOrd="3" destOrd="0" parTransId="{8F97A64D-8B50-4AAC-BE38-98B32A1F26E7}" sibTransId="{CD8557FC-A626-4CF8-ABA1-A5E0995504FC}"/>
    <dgm:cxn modelId="{1614F996-5CCA-43D8-A171-544FFB8B760E}" srcId="{CA619FFB-BAA9-4570-9EC0-06C58F5306DA}" destId="{A665028E-F948-451D-B307-C25FD9F029E7}" srcOrd="1" destOrd="0" parTransId="{F4F0DF8C-6CD0-44F7-85F6-BDE400736211}" sibTransId="{2E553C8C-134A-46F6-A803-AC0C6C868A25}"/>
    <dgm:cxn modelId="{D569D8A5-50C5-4967-8CF6-BF4C3F8D0AF2}" type="presOf" srcId="{3F07DFB9-8BA6-4092-84E0-B0AFEA196876}" destId="{FC711282-45AB-4FB5-9DF1-1E6A9122D738}" srcOrd="0" destOrd="0" presId="urn:microsoft.com/office/officeart/2009/layout/CircleArrowProcess"/>
    <dgm:cxn modelId="{BC827AD7-9112-4856-96AD-07E7ECD72C4D}" type="presParOf" srcId="{C5D35D51-88AA-4D9B-8FA6-29B3D1BE1BE0}" destId="{A3B315CD-09F3-4D25-B319-5EF4A9CA1781}" srcOrd="0" destOrd="0" presId="urn:microsoft.com/office/officeart/2009/layout/CircleArrowProcess"/>
    <dgm:cxn modelId="{30AA4813-843E-45EE-8D53-0CEDD23DAB32}" type="presParOf" srcId="{A3B315CD-09F3-4D25-B319-5EF4A9CA1781}" destId="{374A597B-E12F-4C65-A5F9-C60AC6BB8917}" srcOrd="0" destOrd="0" presId="urn:microsoft.com/office/officeart/2009/layout/CircleArrowProcess"/>
    <dgm:cxn modelId="{7C20236B-37AB-40E6-B192-28F801602D5F}" type="presParOf" srcId="{C5D35D51-88AA-4D9B-8FA6-29B3D1BE1BE0}" destId="{4B8DE53D-B4DD-4DBE-8B0B-5C35F6AD5DA0}" srcOrd="1" destOrd="0" presId="urn:microsoft.com/office/officeart/2009/layout/CircleArrowProcess"/>
    <dgm:cxn modelId="{D7B63933-321D-4301-A006-A41FA7E95347}" type="presParOf" srcId="{C5D35D51-88AA-4D9B-8FA6-29B3D1BE1BE0}" destId="{762A7DBA-B544-43B1-94D2-2AC756F74F2E}" srcOrd="2" destOrd="0" presId="urn:microsoft.com/office/officeart/2009/layout/CircleArrowProcess"/>
    <dgm:cxn modelId="{5395DFE1-1B19-448E-B48C-E8C23A7B8CCB}" type="presParOf" srcId="{762A7DBA-B544-43B1-94D2-2AC756F74F2E}" destId="{08626BCA-A105-44E8-B251-843A174E2967}" srcOrd="0" destOrd="0" presId="urn:microsoft.com/office/officeart/2009/layout/CircleArrowProcess"/>
    <dgm:cxn modelId="{2D462973-C4ED-4B8A-9EC1-92E8F3507A09}" type="presParOf" srcId="{C5D35D51-88AA-4D9B-8FA6-29B3D1BE1BE0}" destId="{5BF7FB45-4EB2-4086-B0AA-CD7EA99A6E29}" srcOrd="3" destOrd="0" presId="urn:microsoft.com/office/officeart/2009/layout/CircleArrowProcess"/>
    <dgm:cxn modelId="{8D818A34-E9A4-445B-8896-A9BAAFA40083}" type="presParOf" srcId="{C5D35D51-88AA-4D9B-8FA6-29B3D1BE1BE0}" destId="{C4D36CB3-446D-4FCF-9BF3-311085AB637F}" srcOrd="4" destOrd="0" presId="urn:microsoft.com/office/officeart/2009/layout/CircleArrowProcess"/>
    <dgm:cxn modelId="{FF9A68E9-40EB-41AD-9ED6-0A82963CCFA8}" type="presParOf" srcId="{C4D36CB3-446D-4FCF-9BF3-311085AB637F}" destId="{8D647620-4F3B-42B0-8DD4-1FEF41AE9C64}" srcOrd="0" destOrd="0" presId="urn:microsoft.com/office/officeart/2009/layout/CircleArrowProcess"/>
    <dgm:cxn modelId="{EE380B8A-6A98-416F-B463-A461D5185340}" type="presParOf" srcId="{C5D35D51-88AA-4D9B-8FA6-29B3D1BE1BE0}" destId="{FC711282-45AB-4FB5-9DF1-1E6A9122D738}" srcOrd="5" destOrd="0" presId="urn:microsoft.com/office/officeart/2009/layout/CircleArrowProcess"/>
    <dgm:cxn modelId="{A700C819-DAFE-46B9-B22B-DDF2D34D855A}" type="presParOf" srcId="{C5D35D51-88AA-4D9B-8FA6-29B3D1BE1BE0}" destId="{CB45B913-2D7E-490D-BF7C-4B935491FF5C}" srcOrd="6" destOrd="0" presId="urn:microsoft.com/office/officeart/2009/layout/CircleArrowProcess"/>
    <dgm:cxn modelId="{F34AF746-758F-48F4-BEF0-F3950650FB0F}" type="presParOf" srcId="{CB45B913-2D7E-490D-BF7C-4B935491FF5C}" destId="{1EAC3AA2-6F58-4CB1-8581-39E8B2DD0E16}" srcOrd="0" destOrd="0" presId="urn:microsoft.com/office/officeart/2009/layout/CircleArrowProcess"/>
    <dgm:cxn modelId="{79307DF0-1681-45D6-8C77-3D63D0273DB6}" type="presParOf" srcId="{C5D35D51-88AA-4D9B-8FA6-29B3D1BE1BE0}" destId="{121BFF0A-85D6-4C98-917B-D9DA0B619DCD}" srcOrd="7" destOrd="0" presId="urn:microsoft.com/office/officeart/2009/layout/CircleArrow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F82F69-51F6-4004-B3EB-ADFFA8C0CB1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B6B112-E53E-4F79-9BA7-F899EA26BEB5}" type="pres">
      <dgm:prSet presAssocID="{D6F82F69-51F6-4004-B3EB-ADFFA8C0CB1A}" presName="linear" presStyleCnt="0">
        <dgm:presLayoutVars>
          <dgm:animLvl val="lvl"/>
          <dgm:resizeHandles val="exact"/>
        </dgm:presLayoutVars>
      </dgm:prSet>
      <dgm:spPr/>
      <dgm:t>
        <a:bodyPr/>
        <a:lstStyle/>
        <a:p>
          <a:endParaRPr lang="en-US"/>
        </a:p>
      </dgm:t>
    </dgm:pt>
  </dgm:ptLst>
  <dgm:cxnLst>
    <dgm:cxn modelId="{592447B4-DCEA-4282-9CCC-212BD8D47B57}" type="presOf" srcId="{D6F82F69-51F6-4004-B3EB-ADFFA8C0CB1A}" destId="{EBB6B112-E53E-4F79-9BA7-F899EA26BEB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C711F8C-4C18-4B3E-8BEB-3CDA88025B6D}"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US"/>
        </a:p>
      </dgm:t>
    </dgm:pt>
    <dgm:pt modelId="{2CC8D82A-1022-445E-B76F-2811927839C8}">
      <dgm:prSet custT="1"/>
      <dgm:spPr/>
      <dgm:t>
        <a:bodyPr/>
        <a:lstStyle/>
        <a:p>
          <a:pPr algn="just" rtl="0"/>
          <a:endParaRPr lang="en-US" sz="2000" b="1" dirty="0" smtClean="0">
            <a:solidFill>
              <a:schemeClr val="tx1"/>
            </a:solidFill>
          </a:endParaRPr>
        </a:p>
        <a:p>
          <a:pPr algn="just" rtl="0"/>
          <a:endParaRPr lang="en-US" sz="1400" b="1" dirty="0" smtClean="0">
            <a:solidFill>
              <a:schemeClr val="tx1"/>
            </a:solidFill>
          </a:endParaRPr>
        </a:p>
        <a:p>
          <a:pPr algn="just" rtl="0"/>
          <a:r>
            <a:rPr lang="en-US" sz="2100" b="1" dirty="0" smtClean="0">
              <a:solidFill>
                <a:schemeClr val="tx1"/>
              </a:solidFill>
            </a:rPr>
            <a:t>It is the policy of DPD to increase member safety, protect the Department from unwarranted citizen complaints, and ensure exceptional DPD police service by using BWC systems to securely record policing activities on video/audio media. </a:t>
          </a:r>
        </a:p>
        <a:p>
          <a:pPr algn="just" rtl="0"/>
          <a:endParaRPr lang="en-US" sz="1400" b="1" dirty="0" smtClean="0">
            <a:solidFill>
              <a:schemeClr val="tx1"/>
            </a:solidFill>
          </a:endParaRPr>
        </a:p>
        <a:p>
          <a:pPr algn="just" rtl="0"/>
          <a:r>
            <a:rPr lang="en-US" sz="2100" b="1" dirty="0" smtClean="0">
              <a:solidFill>
                <a:schemeClr val="tx1"/>
              </a:solidFill>
            </a:rPr>
            <a:t>The use of the BWC does not replace the requirement to provide thorough written documentation of an incident. All data, images, video and metadata captured, recorded or otherwise produced, is the property of DPD and is subject to state and local law and city policies regarding retention of record.</a:t>
          </a:r>
          <a:endParaRPr lang="en-US" sz="2100" dirty="0">
            <a:solidFill>
              <a:schemeClr val="tx1"/>
            </a:solidFill>
          </a:endParaRPr>
        </a:p>
      </dgm:t>
    </dgm:pt>
    <dgm:pt modelId="{14070AA1-ED61-4F5D-8AE5-AD7C4BFADC50}" type="parTrans" cxnId="{48D53712-B3D5-4668-B493-663D1E9F0D4D}">
      <dgm:prSet/>
      <dgm:spPr/>
      <dgm:t>
        <a:bodyPr/>
        <a:lstStyle/>
        <a:p>
          <a:endParaRPr lang="en-US"/>
        </a:p>
      </dgm:t>
    </dgm:pt>
    <dgm:pt modelId="{CBD761A1-C545-4228-9160-527AB5C94BAA}" type="sibTrans" cxnId="{48D53712-B3D5-4668-B493-663D1E9F0D4D}">
      <dgm:prSet/>
      <dgm:spPr/>
      <dgm:t>
        <a:bodyPr/>
        <a:lstStyle/>
        <a:p>
          <a:endParaRPr lang="en-US"/>
        </a:p>
      </dgm:t>
    </dgm:pt>
    <dgm:pt modelId="{0A12F110-67CF-4756-8E56-C858D3287618}" type="pres">
      <dgm:prSet presAssocID="{7C711F8C-4C18-4B3E-8BEB-3CDA88025B6D}" presName="Name0" presStyleCnt="0">
        <dgm:presLayoutVars>
          <dgm:dir/>
          <dgm:resizeHandles val="exact"/>
        </dgm:presLayoutVars>
      </dgm:prSet>
      <dgm:spPr/>
      <dgm:t>
        <a:bodyPr/>
        <a:lstStyle/>
        <a:p>
          <a:endParaRPr lang="en-US"/>
        </a:p>
      </dgm:t>
    </dgm:pt>
    <dgm:pt modelId="{57FE05F1-F147-48E9-ABD4-458057576D0D}" type="pres">
      <dgm:prSet presAssocID="{7C711F8C-4C18-4B3E-8BEB-3CDA88025B6D}" presName="fgShape" presStyleLbl="fgShp" presStyleIdx="0" presStyleCnt="1" custScaleX="101321" custScaleY="51232" custLinFactY="-180017" custLinFactNeighborX="-663" custLinFactNeighborY="-200000"/>
      <dgm:spPr/>
      <dgm:t>
        <a:bodyPr/>
        <a:lstStyle/>
        <a:p>
          <a:endParaRPr lang="en-US"/>
        </a:p>
      </dgm:t>
    </dgm:pt>
    <dgm:pt modelId="{302D1FBB-5B0B-47D7-85A3-C83E944C4F3F}" type="pres">
      <dgm:prSet presAssocID="{7C711F8C-4C18-4B3E-8BEB-3CDA88025B6D}" presName="linComp" presStyleCnt="0"/>
      <dgm:spPr/>
    </dgm:pt>
    <dgm:pt modelId="{63243477-79A6-40C4-915C-A543EE649A97}" type="pres">
      <dgm:prSet presAssocID="{2CC8D82A-1022-445E-B76F-2811927839C8}" presName="compNode" presStyleCnt="0"/>
      <dgm:spPr/>
    </dgm:pt>
    <dgm:pt modelId="{10337416-47A9-4E66-A6EC-A983A4383E4B}" type="pres">
      <dgm:prSet presAssocID="{2CC8D82A-1022-445E-B76F-2811927839C8}" presName="bkgdShape" presStyleLbl="node1" presStyleIdx="0" presStyleCnt="1" custLinFactNeighborX="1753" custLinFactNeighborY="337"/>
      <dgm:spPr/>
      <dgm:t>
        <a:bodyPr/>
        <a:lstStyle/>
        <a:p>
          <a:endParaRPr lang="en-US"/>
        </a:p>
      </dgm:t>
    </dgm:pt>
    <dgm:pt modelId="{B7D364B4-9303-4C26-8B2A-44AAB34CC870}" type="pres">
      <dgm:prSet presAssocID="{2CC8D82A-1022-445E-B76F-2811927839C8}" presName="nodeTx" presStyleLbl="node1" presStyleIdx="0" presStyleCnt="1">
        <dgm:presLayoutVars>
          <dgm:bulletEnabled val="1"/>
        </dgm:presLayoutVars>
      </dgm:prSet>
      <dgm:spPr/>
      <dgm:t>
        <a:bodyPr/>
        <a:lstStyle/>
        <a:p>
          <a:endParaRPr lang="en-US"/>
        </a:p>
      </dgm:t>
    </dgm:pt>
    <dgm:pt modelId="{0F29BF9B-E070-4F9B-A041-67CBFB51109F}" type="pres">
      <dgm:prSet presAssocID="{2CC8D82A-1022-445E-B76F-2811927839C8}" presName="invisiNode" presStyleLbl="node1" presStyleIdx="0" presStyleCnt="1"/>
      <dgm:spPr/>
    </dgm:pt>
    <dgm:pt modelId="{0E7A58AA-D4F4-4510-B503-8C6A4C63C0F4}" type="pres">
      <dgm:prSet presAssocID="{2CC8D82A-1022-445E-B76F-2811927839C8}" presName="imagNode" presStyleLbl="fgImgPlace1" presStyleIdx="0" presStyleCnt="1" custAng="0" custScaleX="113374" custScaleY="71728" custLinFactNeighborX="-10329" custLinFactNeighborY="-25876"/>
      <dgm:spPr>
        <a:blipFill rotWithShape="1">
          <a:blip xmlns:r="http://schemas.openxmlformats.org/officeDocument/2006/relationships" r:embed="rId1"/>
          <a:stretch>
            <a:fillRect/>
          </a:stretch>
        </a:blipFill>
      </dgm:spPr>
      <dgm:t>
        <a:bodyPr/>
        <a:lstStyle/>
        <a:p>
          <a:endParaRPr lang="en-US"/>
        </a:p>
      </dgm:t>
    </dgm:pt>
  </dgm:ptLst>
  <dgm:cxnLst>
    <dgm:cxn modelId="{364242F1-0DF3-4830-BF3C-FEAB49F809E5}" type="presOf" srcId="{2CC8D82A-1022-445E-B76F-2811927839C8}" destId="{B7D364B4-9303-4C26-8B2A-44AAB34CC870}" srcOrd="1" destOrd="0" presId="urn:microsoft.com/office/officeart/2005/8/layout/hList7"/>
    <dgm:cxn modelId="{48D53712-B3D5-4668-B493-663D1E9F0D4D}" srcId="{7C711F8C-4C18-4B3E-8BEB-3CDA88025B6D}" destId="{2CC8D82A-1022-445E-B76F-2811927839C8}" srcOrd="0" destOrd="0" parTransId="{14070AA1-ED61-4F5D-8AE5-AD7C4BFADC50}" sibTransId="{CBD761A1-C545-4228-9160-527AB5C94BAA}"/>
    <dgm:cxn modelId="{72AC5C80-3E74-4EC8-A892-2DFED5778A86}" type="presOf" srcId="{7C711F8C-4C18-4B3E-8BEB-3CDA88025B6D}" destId="{0A12F110-67CF-4756-8E56-C858D3287618}" srcOrd="0" destOrd="0" presId="urn:microsoft.com/office/officeart/2005/8/layout/hList7"/>
    <dgm:cxn modelId="{054747D3-314C-4DA0-9CF7-C49EB752D238}" type="presOf" srcId="{2CC8D82A-1022-445E-B76F-2811927839C8}" destId="{10337416-47A9-4E66-A6EC-A983A4383E4B}" srcOrd="0" destOrd="0" presId="urn:microsoft.com/office/officeart/2005/8/layout/hList7"/>
    <dgm:cxn modelId="{D3395991-2B5C-484A-91A5-E576B23979AE}" type="presParOf" srcId="{0A12F110-67CF-4756-8E56-C858D3287618}" destId="{57FE05F1-F147-48E9-ABD4-458057576D0D}" srcOrd="0" destOrd="0" presId="urn:microsoft.com/office/officeart/2005/8/layout/hList7"/>
    <dgm:cxn modelId="{792C7B5B-E639-4C03-9485-7D8E5E0FE12F}" type="presParOf" srcId="{0A12F110-67CF-4756-8E56-C858D3287618}" destId="{302D1FBB-5B0B-47D7-85A3-C83E944C4F3F}" srcOrd="1" destOrd="0" presId="urn:microsoft.com/office/officeart/2005/8/layout/hList7"/>
    <dgm:cxn modelId="{4B31726C-CD3C-42EA-A804-8FA2922E26D4}" type="presParOf" srcId="{302D1FBB-5B0B-47D7-85A3-C83E944C4F3F}" destId="{63243477-79A6-40C4-915C-A543EE649A97}" srcOrd="0" destOrd="0" presId="urn:microsoft.com/office/officeart/2005/8/layout/hList7"/>
    <dgm:cxn modelId="{26EB8597-C17B-40C2-BAC5-B60A0C80212A}" type="presParOf" srcId="{63243477-79A6-40C4-915C-A543EE649A97}" destId="{10337416-47A9-4E66-A6EC-A983A4383E4B}" srcOrd="0" destOrd="0" presId="urn:microsoft.com/office/officeart/2005/8/layout/hList7"/>
    <dgm:cxn modelId="{BF46055C-13AE-44A5-8F3F-3EF1B6E7C8C2}" type="presParOf" srcId="{63243477-79A6-40C4-915C-A543EE649A97}" destId="{B7D364B4-9303-4C26-8B2A-44AAB34CC870}" srcOrd="1" destOrd="0" presId="urn:microsoft.com/office/officeart/2005/8/layout/hList7"/>
    <dgm:cxn modelId="{F12BDB8F-4B3A-4818-AF79-7CA2E5D4F575}" type="presParOf" srcId="{63243477-79A6-40C4-915C-A543EE649A97}" destId="{0F29BF9B-E070-4F9B-A041-67CBFB51109F}" srcOrd="2" destOrd="0" presId="urn:microsoft.com/office/officeart/2005/8/layout/hList7"/>
    <dgm:cxn modelId="{B19B52DD-172A-4B57-823D-B462771409ED}" type="presParOf" srcId="{63243477-79A6-40C4-915C-A543EE649A97}" destId="{0E7A58AA-D4F4-4510-B503-8C6A4C63C0F4}"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C4DB32B-20F5-4DCA-816A-D811DC10D3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E1436B-D075-4F78-A061-54B5C20EC7AF}">
      <dgm:prSet custT="1"/>
      <dgm:spPr/>
      <dgm:t>
        <a:bodyPr/>
        <a:lstStyle/>
        <a:p>
          <a:pPr algn="ctr" rtl="0"/>
          <a:r>
            <a:rPr lang="en-US" sz="3400" b="1" dirty="0" smtClean="0">
              <a:solidFill>
                <a:schemeClr val="tx1"/>
              </a:solidFill>
            </a:rPr>
            <a:t>9,756 Events Captured*</a:t>
          </a:r>
          <a:endParaRPr lang="en-US" sz="3400" dirty="0">
            <a:solidFill>
              <a:schemeClr val="tx1"/>
            </a:solidFill>
          </a:endParaRPr>
        </a:p>
      </dgm:t>
    </dgm:pt>
    <dgm:pt modelId="{68352952-E5BD-4529-AAFA-07F8BC4C621E}" type="parTrans" cxnId="{BBAC82E0-FB43-483F-95D0-62402A9CD246}">
      <dgm:prSet/>
      <dgm:spPr/>
      <dgm:t>
        <a:bodyPr/>
        <a:lstStyle/>
        <a:p>
          <a:endParaRPr lang="en-US"/>
        </a:p>
      </dgm:t>
    </dgm:pt>
    <dgm:pt modelId="{BB502CA7-CCB7-42D5-AD5C-92CCD5CBFD6B}" type="sibTrans" cxnId="{BBAC82E0-FB43-483F-95D0-62402A9CD246}">
      <dgm:prSet/>
      <dgm:spPr/>
      <dgm:t>
        <a:bodyPr/>
        <a:lstStyle/>
        <a:p>
          <a:endParaRPr lang="en-US"/>
        </a:p>
      </dgm:t>
    </dgm:pt>
    <dgm:pt modelId="{9D1568AB-2D9A-4A01-B26D-A0924B7715DB}">
      <dgm:prSet/>
      <dgm:spPr/>
      <dgm:t>
        <a:bodyPr/>
        <a:lstStyle/>
        <a:p>
          <a:pPr rtl="0"/>
          <a:r>
            <a:rPr lang="en-US" sz="2300" b="1" dirty="0" smtClean="0"/>
            <a:t>Event Captured Compliance Rate = 98.5%</a:t>
          </a:r>
          <a:r>
            <a:rPr lang="en-US" sz="2300" dirty="0" smtClean="0"/>
            <a:t> </a:t>
          </a:r>
          <a:endParaRPr lang="en-US" sz="2300" dirty="0"/>
        </a:p>
      </dgm:t>
    </dgm:pt>
    <dgm:pt modelId="{35ACA8D2-2C2A-4250-962E-054C56FB0EB6}" type="parTrans" cxnId="{94E4BEC1-7E9D-40D5-8634-FFD08EFFE94B}">
      <dgm:prSet/>
      <dgm:spPr/>
      <dgm:t>
        <a:bodyPr/>
        <a:lstStyle/>
        <a:p>
          <a:endParaRPr lang="en-US"/>
        </a:p>
      </dgm:t>
    </dgm:pt>
    <dgm:pt modelId="{C74A2AB2-D71A-4AE1-BED1-AAF6F41E2028}" type="sibTrans" cxnId="{94E4BEC1-7E9D-40D5-8634-FFD08EFFE94B}">
      <dgm:prSet/>
      <dgm:spPr/>
      <dgm:t>
        <a:bodyPr/>
        <a:lstStyle/>
        <a:p>
          <a:endParaRPr lang="en-US"/>
        </a:p>
      </dgm:t>
    </dgm:pt>
    <dgm:pt modelId="{E80F94BC-7FB1-41CD-BABD-9283F184BA33}">
      <dgm:prSet/>
      <dgm:spPr/>
      <dgm:t>
        <a:bodyPr/>
        <a:lstStyle/>
        <a:p>
          <a:pPr rtl="0"/>
          <a:r>
            <a:rPr lang="en-US" sz="2300" b="1" dirty="0" smtClean="0"/>
            <a:t>Introduction Compliance Rate = 96.0%</a:t>
          </a:r>
          <a:endParaRPr lang="en-US" sz="2300" dirty="0"/>
        </a:p>
      </dgm:t>
    </dgm:pt>
    <dgm:pt modelId="{7473C39B-4624-47FC-8D25-E4F9F4A2414D}" type="parTrans" cxnId="{BE6055FF-1515-43AF-8305-D3FF906674B1}">
      <dgm:prSet/>
      <dgm:spPr/>
      <dgm:t>
        <a:bodyPr/>
        <a:lstStyle/>
        <a:p>
          <a:endParaRPr lang="en-US"/>
        </a:p>
      </dgm:t>
    </dgm:pt>
    <dgm:pt modelId="{3C368DD7-A027-4C10-91B5-9B4283AB3D1B}" type="sibTrans" cxnId="{BE6055FF-1515-43AF-8305-D3FF906674B1}">
      <dgm:prSet/>
      <dgm:spPr/>
      <dgm:t>
        <a:bodyPr/>
        <a:lstStyle/>
        <a:p>
          <a:endParaRPr lang="en-US"/>
        </a:p>
      </dgm:t>
    </dgm:pt>
    <dgm:pt modelId="{FD01C7BF-2C12-4BCA-AD46-CFC2AA1FE64F}">
      <dgm:prSet/>
      <dgm:spPr/>
      <dgm:t>
        <a:bodyPr/>
        <a:lstStyle/>
        <a:p>
          <a:pPr rtl="0"/>
          <a:r>
            <a:rPr lang="en-US" sz="2300" b="1" dirty="0" smtClean="0"/>
            <a:t>Synchronization Compliance Rate = 95.0%</a:t>
          </a:r>
          <a:endParaRPr lang="en-US" sz="2300" dirty="0"/>
        </a:p>
      </dgm:t>
    </dgm:pt>
    <dgm:pt modelId="{0888D9E6-C1BE-4476-A096-90BE09D96411}" type="parTrans" cxnId="{FF892B5B-E404-427D-8805-8B8B6A473163}">
      <dgm:prSet/>
      <dgm:spPr/>
      <dgm:t>
        <a:bodyPr/>
        <a:lstStyle/>
        <a:p>
          <a:endParaRPr lang="en-US"/>
        </a:p>
      </dgm:t>
    </dgm:pt>
    <dgm:pt modelId="{8A737DDB-B410-41C6-AEDF-78D432F3A228}" type="sibTrans" cxnId="{FF892B5B-E404-427D-8805-8B8B6A473163}">
      <dgm:prSet/>
      <dgm:spPr/>
      <dgm:t>
        <a:bodyPr/>
        <a:lstStyle/>
        <a:p>
          <a:endParaRPr lang="en-US"/>
        </a:p>
      </dgm:t>
    </dgm:pt>
    <dgm:pt modelId="{6A8A28D6-F31F-46E7-B3D5-E199625F8402}">
      <dgm:prSet custT="1"/>
      <dgm:spPr/>
      <dgm:t>
        <a:bodyPr/>
        <a:lstStyle/>
        <a:p>
          <a:pPr rtl="0"/>
          <a:r>
            <a:rPr lang="en-US" sz="2300" b="1" dirty="0" smtClean="0"/>
            <a:t>Overall Compliance Rate = 96.5</a:t>
          </a:r>
          <a:r>
            <a:rPr lang="en-US" sz="2400" b="1" dirty="0" smtClean="0"/>
            <a:t>%</a:t>
          </a:r>
          <a:endParaRPr lang="en-US" sz="2300" dirty="0"/>
        </a:p>
      </dgm:t>
    </dgm:pt>
    <dgm:pt modelId="{CE73245B-7F7F-4006-8CE4-831A09CC5012}" type="parTrans" cxnId="{B7E50DE7-5A8C-48EF-8EB0-AEC2792A83E4}">
      <dgm:prSet/>
      <dgm:spPr/>
      <dgm:t>
        <a:bodyPr/>
        <a:lstStyle/>
        <a:p>
          <a:endParaRPr lang="en-US"/>
        </a:p>
      </dgm:t>
    </dgm:pt>
    <dgm:pt modelId="{EA43BEBB-4E81-47FA-BB9E-F58B7591A71E}" type="sibTrans" cxnId="{B7E50DE7-5A8C-48EF-8EB0-AEC2792A83E4}">
      <dgm:prSet/>
      <dgm:spPr/>
      <dgm:t>
        <a:bodyPr/>
        <a:lstStyle/>
        <a:p>
          <a:endParaRPr lang="en-US"/>
        </a:p>
      </dgm:t>
    </dgm:pt>
    <dgm:pt modelId="{E9D5E1DE-FB4E-4195-A5A0-E37884EF55C3}">
      <dgm:prSet custT="1"/>
      <dgm:spPr/>
      <dgm:t>
        <a:bodyPr/>
        <a:lstStyle/>
        <a:p>
          <a:pPr rtl="0"/>
          <a:endParaRPr lang="en-US" sz="1050" dirty="0"/>
        </a:p>
      </dgm:t>
    </dgm:pt>
    <dgm:pt modelId="{53956AC9-A28D-43C2-981F-A1EF69E0E78D}" type="parTrans" cxnId="{75419CAA-3780-4F6A-82FF-7BC2371E85F6}">
      <dgm:prSet/>
      <dgm:spPr/>
      <dgm:t>
        <a:bodyPr/>
        <a:lstStyle/>
        <a:p>
          <a:endParaRPr lang="en-US"/>
        </a:p>
      </dgm:t>
    </dgm:pt>
    <dgm:pt modelId="{DEBD287C-A424-49C5-A351-9D7FC6339EE9}" type="sibTrans" cxnId="{75419CAA-3780-4F6A-82FF-7BC2371E85F6}">
      <dgm:prSet/>
      <dgm:spPr/>
      <dgm:t>
        <a:bodyPr/>
        <a:lstStyle/>
        <a:p>
          <a:endParaRPr lang="en-US"/>
        </a:p>
      </dgm:t>
    </dgm:pt>
    <dgm:pt modelId="{E171D911-B46B-4A02-9EB3-EBD9FB144F28}">
      <dgm:prSet custT="1"/>
      <dgm:spPr/>
      <dgm:t>
        <a:bodyPr/>
        <a:lstStyle/>
        <a:p>
          <a:pPr rtl="0"/>
          <a:endParaRPr lang="en-US" sz="1000" dirty="0"/>
        </a:p>
      </dgm:t>
    </dgm:pt>
    <dgm:pt modelId="{9D5A128F-BD61-443D-B92A-9D02BB2EC6E6}" type="parTrans" cxnId="{6D71E01A-E485-4E81-9FCC-5549DFFE0EC2}">
      <dgm:prSet/>
      <dgm:spPr/>
      <dgm:t>
        <a:bodyPr/>
        <a:lstStyle/>
        <a:p>
          <a:endParaRPr lang="en-US"/>
        </a:p>
      </dgm:t>
    </dgm:pt>
    <dgm:pt modelId="{3E80952C-1DE3-45AF-B331-86F1C247EEA5}" type="sibTrans" cxnId="{6D71E01A-E485-4E81-9FCC-5549DFFE0EC2}">
      <dgm:prSet/>
      <dgm:spPr/>
      <dgm:t>
        <a:bodyPr/>
        <a:lstStyle/>
        <a:p>
          <a:endParaRPr lang="en-US"/>
        </a:p>
      </dgm:t>
    </dgm:pt>
    <dgm:pt modelId="{2A178C33-E0D1-437B-9D99-24F01A18DD49}">
      <dgm:prSet custT="1"/>
      <dgm:spPr/>
      <dgm:t>
        <a:bodyPr/>
        <a:lstStyle/>
        <a:p>
          <a:pPr rtl="0"/>
          <a:endParaRPr lang="en-US" sz="1000" dirty="0"/>
        </a:p>
      </dgm:t>
    </dgm:pt>
    <dgm:pt modelId="{4450266E-B4C4-4F9D-ABC3-81A96D3AB9EE}" type="parTrans" cxnId="{37611646-D662-401E-9359-52748980D39B}">
      <dgm:prSet/>
      <dgm:spPr/>
      <dgm:t>
        <a:bodyPr/>
        <a:lstStyle/>
        <a:p>
          <a:endParaRPr lang="en-US"/>
        </a:p>
      </dgm:t>
    </dgm:pt>
    <dgm:pt modelId="{ABE29485-7AB9-4994-88B7-6C77901100AA}" type="sibTrans" cxnId="{37611646-D662-401E-9359-52748980D39B}">
      <dgm:prSet/>
      <dgm:spPr/>
      <dgm:t>
        <a:bodyPr/>
        <a:lstStyle/>
        <a:p>
          <a:endParaRPr lang="en-US"/>
        </a:p>
      </dgm:t>
    </dgm:pt>
    <dgm:pt modelId="{012FDF3C-4E49-4FAC-A38F-A0A5E0261349}">
      <dgm:prSet/>
      <dgm:spPr/>
      <dgm:t>
        <a:bodyPr/>
        <a:lstStyle/>
        <a:p>
          <a:pPr rtl="0"/>
          <a:endParaRPr lang="en-US" sz="2300" dirty="0"/>
        </a:p>
      </dgm:t>
    </dgm:pt>
    <dgm:pt modelId="{E83A7567-8767-42A6-8EF6-84764DC62FE7}" type="parTrans" cxnId="{EA07C2EF-2A23-4023-B976-D3F6C6795B23}">
      <dgm:prSet/>
      <dgm:spPr/>
      <dgm:t>
        <a:bodyPr/>
        <a:lstStyle/>
        <a:p>
          <a:endParaRPr lang="en-US"/>
        </a:p>
      </dgm:t>
    </dgm:pt>
    <dgm:pt modelId="{A221196B-7EEF-444B-BEF5-8C835F976BC0}" type="sibTrans" cxnId="{EA07C2EF-2A23-4023-B976-D3F6C6795B23}">
      <dgm:prSet/>
      <dgm:spPr/>
      <dgm:t>
        <a:bodyPr/>
        <a:lstStyle/>
        <a:p>
          <a:endParaRPr lang="en-US"/>
        </a:p>
      </dgm:t>
    </dgm:pt>
    <dgm:pt modelId="{0FA41A2A-8DE5-42AB-AE70-189A4AC9BBBB}" type="pres">
      <dgm:prSet presAssocID="{EC4DB32B-20F5-4DCA-816A-D811DC10D3D8}" presName="linear" presStyleCnt="0">
        <dgm:presLayoutVars>
          <dgm:animLvl val="lvl"/>
          <dgm:resizeHandles val="exact"/>
        </dgm:presLayoutVars>
      </dgm:prSet>
      <dgm:spPr/>
      <dgm:t>
        <a:bodyPr/>
        <a:lstStyle/>
        <a:p>
          <a:endParaRPr lang="en-US"/>
        </a:p>
      </dgm:t>
    </dgm:pt>
    <dgm:pt modelId="{0B6C1B77-E66A-409B-A89F-A33ED5283252}" type="pres">
      <dgm:prSet presAssocID="{B6E1436B-D075-4F78-A061-54B5C20EC7AF}" presName="parentText" presStyleLbl="node1" presStyleIdx="0" presStyleCnt="1" custScaleY="123204" custLinFactNeighborX="268" custLinFactNeighborY="-560">
        <dgm:presLayoutVars>
          <dgm:chMax val="0"/>
          <dgm:bulletEnabled val="1"/>
        </dgm:presLayoutVars>
      </dgm:prSet>
      <dgm:spPr/>
      <dgm:t>
        <a:bodyPr/>
        <a:lstStyle/>
        <a:p>
          <a:endParaRPr lang="en-US"/>
        </a:p>
      </dgm:t>
    </dgm:pt>
    <dgm:pt modelId="{5B122336-4C12-46D1-AE36-2C151AFC0867}" type="pres">
      <dgm:prSet presAssocID="{B6E1436B-D075-4F78-A061-54B5C20EC7AF}" presName="childText" presStyleLbl="revTx" presStyleIdx="0" presStyleCnt="1" custScaleY="108955">
        <dgm:presLayoutVars>
          <dgm:bulletEnabled val="1"/>
        </dgm:presLayoutVars>
      </dgm:prSet>
      <dgm:spPr/>
      <dgm:t>
        <a:bodyPr/>
        <a:lstStyle/>
        <a:p>
          <a:endParaRPr lang="en-US"/>
        </a:p>
      </dgm:t>
    </dgm:pt>
  </dgm:ptLst>
  <dgm:cxnLst>
    <dgm:cxn modelId="{B7E50DE7-5A8C-48EF-8EB0-AEC2792A83E4}" srcId="{B6E1436B-D075-4F78-A061-54B5C20EC7AF}" destId="{6A8A28D6-F31F-46E7-B3D5-E199625F8402}" srcOrd="7" destOrd="0" parTransId="{CE73245B-7F7F-4006-8CE4-831A09CC5012}" sibTransId="{EA43BEBB-4E81-47FA-BB9E-F58B7591A71E}"/>
    <dgm:cxn modelId="{DC0CB969-C0ED-411B-B36B-66B1DBB9C2DC}" type="presOf" srcId="{9D1568AB-2D9A-4A01-B26D-A0924B7715DB}" destId="{5B122336-4C12-46D1-AE36-2C151AFC0867}" srcOrd="0" destOrd="1" presId="urn:microsoft.com/office/officeart/2005/8/layout/vList2"/>
    <dgm:cxn modelId="{5FA99FC5-AF04-43E9-A049-C10058A49D37}" type="presOf" srcId="{E171D911-B46B-4A02-9EB3-EBD9FB144F28}" destId="{5B122336-4C12-46D1-AE36-2C151AFC0867}" srcOrd="0" destOrd="4" presId="urn:microsoft.com/office/officeart/2005/8/layout/vList2"/>
    <dgm:cxn modelId="{94E4BEC1-7E9D-40D5-8634-FFD08EFFE94B}" srcId="{B6E1436B-D075-4F78-A061-54B5C20EC7AF}" destId="{9D1568AB-2D9A-4A01-B26D-A0924B7715DB}" srcOrd="1" destOrd="0" parTransId="{35ACA8D2-2C2A-4250-962E-054C56FB0EB6}" sibTransId="{C74A2AB2-D71A-4AE1-BED1-AAF6F41E2028}"/>
    <dgm:cxn modelId="{BBAC82E0-FB43-483F-95D0-62402A9CD246}" srcId="{EC4DB32B-20F5-4DCA-816A-D811DC10D3D8}" destId="{B6E1436B-D075-4F78-A061-54B5C20EC7AF}" srcOrd="0" destOrd="0" parTransId="{68352952-E5BD-4529-AAFA-07F8BC4C621E}" sibTransId="{BB502CA7-CCB7-42D5-AD5C-92CCD5CBFD6B}"/>
    <dgm:cxn modelId="{37611646-D662-401E-9359-52748980D39B}" srcId="{B6E1436B-D075-4F78-A061-54B5C20EC7AF}" destId="{2A178C33-E0D1-437B-9D99-24F01A18DD49}" srcOrd="6" destOrd="0" parTransId="{4450266E-B4C4-4F9D-ABC3-81A96D3AB9EE}" sibTransId="{ABE29485-7AB9-4994-88B7-6C77901100AA}"/>
    <dgm:cxn modelId="{FEFE0812-257A-4F6B-BC70-52254F986889}" type="presOf" srcId="{EC4DB32B-20F5-4DCA-816A-D811DC10D3D8}" destId="{0FA41A2A-8DE5-42AB-AE70-189A4AC9BBBB}" srcOrd="0" destOrd="0" presId="urn:microsoft.com/office/officeart/2005/8/layout/vList2"/>
    <dgm:cxn modelId="{6D71E01A-E485-4E81-9FCC-5549DFFE0EC2}" srcId="{B6E1436B-D075-4F78-A061-54B5C20EC7AF}" destId="{E171D911-B46B-4A02-9EB3-EBD9FB144F28}" srcOrd="4" destOrd="0" parTransId="{9D5A128F-BD61-443D-B92A-9D02BB2EC6E6}" sibTransId="{3E80952C-1DE3-45AF-B331-86F1C247EEA5}"/>
    <dgm:cxn modelId="{FF892B5B-E404-427D-8805-8B8B6A473163}" srcId="{B6E1436B-D075-4F78-A061-54B5C20EC7AF}" destId="{FD01C7BF-2C12-4BCA-AD46-CFC2AA1FE64F}" srcOrd="5" destOrd="0" parTransId="{0888D9E6-C1BE-4476-A096-90BE09D96411}" sibTransId="{8A737DDB-B410-41C6-AEDF-78D432F3A228}"/>
    <dgm:cxn modelId="{06A20198-1FC9-47E6-8B09-45380F80273D}" type="presOf" srcId="{012FDF3C-4E49-4FAC-A38F-A0A5E0261349}" destId="{5B122336-4C12-46D1-AE36-2C151AFC0867}" srcOrd="0" destOrd="0" presId="urn:microsoft.com/office/officeart/2005/8/layout/vList2"/>
    <dgm:cxn modelId="{EB3A86AE-BE0E-4CBE-A1EF-972487FDBE33}" type="presOf" srcId="{B6E1436B-D075-4F78-A061-54B5C20EC7AF}" destId="{0B6C1B77-E66A-409B-A89F-A33ED5283252}" srcOrd="0" destOrd="0" presId="urn:microsoft.com/office/officeart/2005/8/layout/vList2"/>
    <dgm:cxn modelId="{BE6055FF-1515-43AF-8305-D3FF906674B1}" srcId="{B6E1436B-D075-4F78-A061-54B5C20EC7AF}" destId="{E80F94BC-7FB1-41CD-BABD-9283F184BA33}" srcOrd="3" destOrd="0" parTransId="{7473C39B-4624-47FC-8D25-E4F9F4A2414D}" sibTransId="{3C368DD7-A027-4C10-91B5-9B4283AB3D1B}"/>
    <dgm:cxn modelId="{18EF4CBB-5F0A-412A-893E-737F78BF4313}" type="presOf" srcId="{E9D5E1DE-FB4E-4195-A5A0-E37884EF55C3}" destId="{5B122336-4C12-46D1-AE36-2C151AFC0867}" srcOrd="0" destOrd="2" presId="urn:microsoft.com/office/officeart/2005/8/layout/vList2"/>
    <dgm:cxn modelId="{40D694C1-8CD8-4B3C-AA47-E8A97D895B0C}" type="presOf" srcId="{6A8A28D6-F31F-46E7-B3D5-E199625F8402}" destId="{5B122336-4C12-46D1-AE36-2C151AFC0867}" srcOrd="0" destOrd="7" presId="urn:microsoft.com/office/officeart/2005/8/layout/vList2"/>
    <dgm:cxn modelId="{EA07C2EF-2A23-4023-B976-D3F6C6795B23}" srcId="{B6E1436B-D075-4F78-A061-54B5C20EC7AF}" destId="{012FDF3C-4E49-4FAC-A38F-A0A5E0261349}" srcOrd="0" destOrd="0" parTransId="{E83A7567-8767-42A6-8EF6-84764DC62FE7}" sibTransId="{A221196B-7EEF-444B-BEF5-8C835F976BC0}"/>
    <dgm:cxn modelId="{27CB654E-8F28-45CD-A520-5698F22F05CF}" type="presOf" srcId="{2A178C33-E0D1-437B-9D99-24F01A18DD49}" destId="{5B122336-4C12-46D1-AE36-2C151AFC0867}" srcOrd="0" destOrd="6" presId="urn:microsoft.com/office/officeart/2005/8/layout/vList2"/>
    <dgm:cxn modelId="{27281BC9-979C-4175-A893-A763CFB1740D}" type="presOf" srcId="{FD01C7BF-2C12-4BCA-AD46-CFC2AA1FE64F}" destId="{5B122336-4C12-46D1-AE36-2C151AFC0867}" srcOrd="0" destOrd="5" presId="urn:microsoft.com/office/officeart/2005/8/layout/vList2"/>
    <dgm:cxn modelId="{10AFCF0A-985D-4FBA-990C-A02E4B9D120F}" type="presOf" srcId="{E80F94BC-7FB1-41CD-BABD-9283F184BA33}" destId="{5B122336-4C12-46D1-AE36-2C151AFC0867}" srcOrd="0" destOrd="3" presId="urn:microsoft.com/office/officeart/2005/8/layout/vList2"/>
    <dgm:cxn modelId="{75419CAA-3780-4F6A-82FF-7BC2371E85F6}" srcId="{B6E1436B-D075-4F78-A061-54B5C20EC7AF}" destId="{E9D5E1DE-FB4E-4195-A5A0-E37884EF55C3}" srcOrd="2" destOrd="0" parTransId="{53956AC9-A28D-43C2-981F-A1EF69E0E78D}" sibTransId="{DEBD287C-A424-49C5-A351-9D7FC6339EE9}"/>
    <dgm:cxn modelId="{A5EBAED5-F1FD-424F-9BDD-FBC0B170D9CD}" type="presParOf" srcId="{0FA41A2A-8DE5-42AB-AE70-189A4AC9BBBB}" destId="{0B6C1B77-E66A-409B-A89F-A33ED5283252}" srcOrd="0" destOrd="0" presId="urn:microsoft.com/office/officeart/2005/8/layout/vList2"/>
    <dgm:cxn modelId="{CF07D359-7578-483B-9108-6D97A93C7318}" type="presParOf" srcId="{0FA41A2A-8DE5-42AB-AE70-189A4AC9BBBB}" destId="{5B122336-4C12-46D1-AE36-2C151AFC086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C4DB32B-20F5-4DCA-816A-D811DC10D3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6E1436B-D075-4F78-A061-54B5C20EC7AF}">
      <dgm:prSet custT="1"/>
      <dgm:spPr/>
      <dgm:t>
        <a:bodyPr/>
        <a:lstStyle/>
        <a:p>
          <a:pPr algn="ctr" rtl="0"/>
          <a:r>
            <a:rPr lang="en-US" sz="3400" b="1" dirty="0" smtClean="0">
              <a:solidFill>
                <a:schemeClr val="tx1"/>
              </a:solidFill>
            </a:rPr>
            <a:t>5,136 Events Captured*</a:t>
          </a:r>
          <a:endParaRPr lang="en-US" sz="3400" dirty="0">
            <a:solidFill>
              <a:schemeClr val="tx1"/>
            </a:solidFill>
          </a:endParaRPr>
        </a:p>
      </dgm:t>
    </dgm:pt>
    <dgm:pt modelId="{68352952-E5BD-4529-AAFA-07F8BC4C621E}" type="parTrans" cxnId="{BBAC82E0-FB43-483F-95D0-62402A9CD246}">
      <dgm:prSet/>
      <dgm:spPr/>
      <dgm:t>
        <a:bodyPr/>
        <a:lstStyle/>
        <a:p>
          <a:endParaRPr lang="en-US"/>
        </a:p>
      </dgm:t>
    </dgm:pt>
    <dgm:pt modelId="{BB502CA7-CCB7-42D5-AD5C-92CCD5CBFD6B}" type="sibTrans" cxnId="{BBAC82E0-FB43-483F-95D0-62402A9CD246}">
      <dgm:prSet/>
      <dgm:spPr/>
      <dgm:t>
        <a:bodyPr/>
        <a:lstStyle/>
        <a:p>
          <a:endParaRPr lang="en-US"/>
        </a:p>
      </dgm:t>
    </dgm:pt>
    <dgm:pt modelId="{9D1568AB-2D9A-4A01-B26D-A0924B7715DB}">
      <dgm:prSet/>
      <dgm:spPr/>
      <dgm:t>
        <a:bodyPr/>
        <a:lstStyle/>
        <a:p>
          <a:pPr rtl="0"/>
          <a:r>
            <a:rPr lang="en-US" sz="2300" b="1" dirty="0" smtClean="0"/>
            <a:t>Event Captured Compliance Rate = 99.0%</a:t>
          </a:r>
          <a:r>
            <a:rPr lang="en-US" sz="2300" dirty="0" smtClean="0"/>
            <a:t> </a:t>
          </a:r>
          <a:endParaRPr lang="en-US" sz="2300" dirty="0"/>
        </a:p>
      </dgm:t>
    </dgm:pt>
    <dgm:pt modelId="{35ACA8D2-2C2A-4250-962E-054C56FB0EB6}" type="parTrans" cxnId="{94E4BEC1-7E9D-40D5-8634-FFD08EFFE94B}">
      <dgm:prSet/>
      <dgm:spPr/>
      <dgm:t>
        <a:bodyPr/>
        <a:lstStyle/>
        <a:p>
          <a:endParaRPr lang="en-US"/>
        </a:p>
      </dgm:t>
    </dgm:pt>
    <dgm:pt modelId="{C74A2AB2-D71A-4AE1-BED1-AAF6F41E2028}" type="sibTrans" cxnId="{94E4BEC1-7E9D-40D5-8634-FFD08EFFE94B}">
      <dgm:prSet/>
      <dgm:spPr/>
      <dgm:t>
        <a:bodyPr/>
        <a:lstStyle/>
        <a:p>
          <a:endParaRPr lang="en-US"/>
        </a:p>
      </dgm:t>
    </dgm:pt>
    <dgm:pt modelId="{E80F94BC-7FB1-41CD-BABD-9283F184BA33}">
      <dgm:prSet/>
      <dgm:spPr/>
      <dgm:t>
        <a:bodyPr/>
        <a:lstStyle/>
        <a:p>
          <a:pPr rtl="0"/>
          <a:r>
            <a:rPr lang="en-US" sz="2300" b="1" dirty="0" smtClean="0"/>
            <a:t>Introduction Compliance Rate = 98.5%</a:t>
          </a:r>
          <a:endParaRPr lang="en-US" sz="2300" dirty="0"/>
        </a:p>
      </dgm:t>
    </dgm:pt>
    <dgm:pt modelId="{7473C39B-4624-47FC-8D25-E4F9F4A2414D}" type="parTrans" cxnId="{BE6055FF-1515-43AF-8305-D3FF906674B1}">
      <dgm:prSet/>
      <dgm:spPr/>
      <dgm:t>
        <a:bodyPr/>
        <a:lstStyle/>
        <a:p>
          <a:endParaRPr lang="en-US"/>
        </a:p>
      </dgm:t>
    </dgm:pt>
    <dgm:pt modelId="{3C368DD7-A027-4C10-91B5-9B4283AB3D1B}" type="sibTrans" cxnId="{BE6055FF-1515-43AF-8305-D3FF906674B1}">
      <dgm:prSet/>
      <dgm:spPr/>
      <dgm:t>
        <a:bodyPr/>
        <a:lstStyle/>
        <a:p>
          <a:endParaRPr lang="en-US"/>
        </a:p>
      </dgm:t>
    </dgm:pt>
    <dgm:pt modelId="{FD01C7BF-2C12-4BCA-AD46-CFC2AA1FE64F}">
      <dgm:prSet/>
      <dgm:spPr/>
      <dgm:t>
        <a:bodyPr/>
        <a:lstStyle/>
        <a:p>
          <a:pPr rtl="0"/>
          <a:r>
            <a:rPr lang="en-US" sz="2300" b="1" dirty="0" smtClean="0"/>
            <a:t>Synchronization Compliance Rate = 94.3%</a:t>
          </a:r>
          <a:endParaRPr lang="en-US" sz="2300" dirty="0"/>
        </a:p>
      </dgm:t>
    </dgm:pt>
    <dgm:pt modelId="{0888D9E6-C1BE-4476-A096-90BE09D96411}" type="parTrans" cxnId="{FF892B5B-E404-427D-8805-8B8B6A473163}">
      <dgm:prSet/>
      <dgm:spPr/>
      <dgm:t>
        <a:bodyPr/>
        <a:lstStyle/>
        <a:p>
          <a:endParaRPr lang="en-US"/>
        </a:p>
      </dgm:t>
    </dgm:pt>
    <dgm:pt modelId="{8A737DDB-B410-41C6-AEDF-78D432F3A228}" type="sibTrans" cxnId="{FF892B5B-E404-427D-8805-8B8B6A473163}">
      <dgm:prSet/>
      <dgm:spPr/>
      <dgm:t>
        <a:bodyPr/>
        <a:lstStyle/>
        <a:p>
          <a:endParaRPr lang="en-US"/>
        </a:p>
      </dgm:t>
    </dgm:pt>
    <dgm:pt modelId="{6A8A28D6-F31F-46E7-B3D5-E199625F8402}">
      <dgm:prSet custT="1"/>
      <dgm:spPr/>
      <dgm:t>
        <a:bodyPr/>
        <a:lstStyle/>
        <a:p>
          <a:pPr rtl="0"/>
          <a:r>
            <a:rPr lang="en-US" sz="2300" b="1" dirty="0" smtClean="0"/>
            <a:t>Overall Compliance Rate = 97.3</a:t>
          </a:r>
          <a:r>
            <a:rPr lang="en-US" sz="2400" b="1" dirty="0" smtClean="0"/>
            <a:t>%</a:t>
          </a:r>
          <a:endParaRPr lang="en-US" sz="2300" dirty="0"/>
        </a:p>
      </dgm:t>
    </dgm:pt>
    <dgm:pt modelId="{CE73245B-7F7F-4006-8CE4-831A09CC5012}" type="parTrans" cxnId="{B7E50DE7-5A8C-48EF-8EB0-AEC2792A83E4}">
      <dgm:prSet/>
      <dgm:spPr/>
      <dgm:t>
        <a:bodyPr/>
        <a:lstStyle/>
        <a:p>
          <a:endParaRPr lang="en-US"/>
        </a:p>
      </dgm:t>
    </dgm:pt>
    <dgm:pt modelId="{EA43BEBB-4E81-47FA-BB9E-F58B7591A71E}" type="sibTrans" cxnId="{B7E50DE7-5A8C-48EF-8EB0-AEC2792A83E4}">
      <dgm:prSet/>
      <dgm:spPr/>
      <dgm:t>
        <a:bodyPr/>
        <a:lstStyle/>
        <a:p>
          <a:endParaRPr lang="en-US"/>
        </a:p>
      </dgm:t>
    </dgm:pt>
    <dgm:pt modelId="{E9D5E1DE-FB4E-4195-A5A0-E37884EF55C3}">
      <dgm:prSet custT="1"/>
      <dgm:spPr/>
      <dgm:t>
        <a:bodyPr/>
        <a:lstStyle/>
        <a:p>
          <a:pPr rtl="0"/>
          <a:endParaRPr lang="en-US" sz="1050" dirty="0"/>
        </a:p>
      </dgm:t>
    </dgm:pt>
    <dgm:pt modelId="{53956AC9-A28D-43C2-981F-A1EF69E0E78D}" type="parTrans" cxnId="{75419CAA-3780-4F6A-82FF-7BC2371E85F6}">
      <dgm:prSet/>
      <dgm:spPr/>
      <dgm:t>
        <a:bodyPr/>
        <a:lstStyle/>
        <a:p>
          <a:endParaRPr lang="en-US"/>
        </a:p>
      </dgm:t>
    </dgm:pt>
    <dgm:pt modelId="{DEBD287C-A424-49C5-A351-9D7FC6339EE9}" type="sibTrans" cxnId="{75419CAA-3780-4F6A-82FF-7BC2371E85F6}">
      <dgm:prSet/>
      <dgm:spPr/>
      <dgm:t>
        <a:bodyPr/>
        <a:lstStyle/>
        <a:p>
          <a:endParaRPr lang="en-US"/>
        </a:p>
      </dgm:t>
    </dgm:pt>
    <dgm:pt modelId="{E171D911-B46B-4A02-9EB3-EBD9FB144F28}">
      <dgm:prSet custT="1"/>
      <dgm:spPr/>
      <dgm:t>
        <a:bodyPr/>
        <a:lstStyle/>
        <a:p>
          <a:pPr rtl="0"/>
          <a:endParaRPr lang="en-US" sz="1000" dirty="0"/>
        </a:p>
      </dgm:t>
    </dgm:pt>
    <dgm:pt modelId="{9D5A128F-BD61-443D-B92A-9D02BB2EC6E6}" type="parTrans" cxnId="{6D71E01A-E485-4E81-9FCC-5549DFFE0EC2}">
      <dgm:prSet/>
      <dgm:spPr/>
      <dgm:t>
        <a:bodyPr/>
        <a:lstStyle/>
        <a:p>
          <a:endParaRPr lang="en-US"/>
        </a:p>
      </dgm:t>
    </dgm:pt>
    <dgm:pt modelId="{3E80952C-1DE3-45AF-B331-86F1C247EEA5}" type="sibTrans" cxnId="{6D71E01A-E485-4E81-9FCC-5549DFFE0EC2}">
      <dgm:prSet/>
      <dgm:spPr/>
      <dgm:t>
        <a:bodyPr/>
        <a:lstStyle/>
        <a:p>
          <a:endParaRPr lang="en-US"/>
        </a:p>
      </dgm:t>
    </dgm:pt>
    <dgm:pt modelId="{2A178C33-E0D1-437B-9D99-24F01A18DD49}">
      <dgm:prSet custT="1"/>
      <dgm:spPr/>
      <dgm:t>
        <a:bodyPr/>
        <a:lstStyle/>
        <a:p>
          <a:pPr rtl="0"/>
          <a:endParaRPr lang="en-US" sz="1000" dirty="0"/>
        </a:p>
      </dgm:t>
    </dgm:pt>
    <dgm:pt modelId="{4450266E-B4C4-4F9D-ABC3-81A96D3AB9EE}" type="parTrans" cxnId="{37611646-D662-401E-9359-52748980D39B}">
      <dgm:prSet/>
      <dgm:spPr/>
      <dgm:t>
        <a:bodyPr/>
        <a:lstStyle/>
        <a:p>
          <a:endParaRPr lang="en-US"/>
        </a:p>
      </dgm:t>
    </dgm:pt>
    <dgm:pt modelId="{ABE29485-7AB9-4994-88B7-6C77901100AA}" type="sibTrans" cxnId="{37611646-D662-401E-9359-52748980D39B}">
      <dgm:prSet/>
      <dgm:spPr/>
      <dgm:t>
        <a:bodyPr/>
        <a:lstStyle/>
        <a:p>
          <a:endParaRPr lang="en-US"/>
        </a:p>
      </dgm:t>
    </dgm:pt>
    <dgm:pt modelId="{012FDF3C-4E49-4FAC-A38F-A0A5E0261349}">
      <dgm:prSet/>
      <dgm:spPr/>
      <dgm:t>
        <a:bodyPr/>
        <a:lstStyle/>
        <a:p>
          <a:pPr rtl="0"/>
          <a:endParaRPr lang="en-US" sz="2300" dirty="0"/>
        </a:p>
      </dgm:t>
    </dgm:pt>
    <dgm:pt modelId="{E83A7567-8767-42A6-8EF6-84764DC62FE7}" type="parTrans" cxnId="{EA07C2EF-2A23-4023-B976-D3F6C6795B23}">
      <dgm:prSet/>
      <dgm:spPr/>
      <dgm:t>
        <a:bodyPr/>
        <a:lstStyle/>
        <a:p>
          <a:endParaRPr lang="en-US"/>
        </a:p>
      </dgm:t>
    </dgm:pt>
    <dgm:pt modelId="{A221196B-7EEF-444B-BEF5-8C835F976BC0}" type="sibTrans" cxnId="{EA07C2EF-2A23-4023-B976-D3F6C6795B23}">
      <dgm:prSet/>
      <dgm:spPr/>
      <dgm:t>
        <a:bodyPr/>
        <a:lstStyle/>
        <a:p>
          <a:endParaRPr lang="en-US"/>
        </a:p>
      </dgm:t>
    </dgm:pt>
    <dgm:pt modelId="{0FA41A2A-8DE5-42AB-AE70-189A4AC9BBBB}" type="pres">
      <dgm:prSet presAssocID="{EC4DB32B-20F5-4DCA-816A-D811DC10D3D8}" presName="linear" presStyleCnt="0">
        <dgm:presLayoutVars>
          <dgm:animLvl val="lvl"/>
          <dgm:resizeHandles val="exact"/>
        </dgm:presLayoutVars>
      </dgm:prSet>
      <dgm:spPr/>
      <dgm:t>
        <a:bodyPr/>
        <a:lstStyle/>
        <a:p>
          <a:endParaRPr lang="en-US"/>
        </a:p>
      </dgm:t>
    </dgm:pt>
    <dgm:pt modelId="{0B6C1B77-E66A-409B-A89F-A33ED5283252}" type="pres">
      <dgm:prSet presAssocID="{B6E1436B-D075-4F78-A061-54B5C20EC7AF}" presName="parentText" presStyleLbl="node1" presStyleIdx="0" presStyleCnt="1" custScaleY="123204" custLinFactNeighborX="268" custLinFactNeighborY="-560">
        <dgm:presLayoutVars>
          <dgm:chMax val="0"/>
          <dgm:bulletEnabled val="1"/>
        </dgm:presLayoutVars>
      </dgm:prSet>
      <dgm:spPr/>
      <dgm:t>
        <a:bodyPr/>
        <a:lstStyle/>
        <a:p>
          <a:endParaRPr lang="en-US"/>
        </a:p>
      </dgm:t>
    </dgm:pt>
    <dgm:pt modelId="{5B122336-4C12-46D1-AE36-2C151AFC0867}" type="pres">
      <dgm:prSet presAssocID="{B6E1436B-D075-4F78-A061-54B5C20EC7AF}" presName="childText" presStyleLbl="revTx" presStyleIdx="0" presStyleCnt="1" custScaleY="108955">
        <dgm:presLayoutVars>
          <dgm:bulletEnabled val="1"/>
        </dgm:presLayoutVars>
      </dgm:prSet>
      <dgm:spPr/>
      <dgm:t>
        <a:bodyPr/>
        <a:lstStyle/>
        <a:p>
          <a:endParaRPr lang="en-US"/>
        </a:p>
      </dgm:t>
    </dgm:pt>
  </dgm:ptLst>
  <dgm:cxnLst>
    <dgm:cxn modelId="{B7E50DE7-5A8C-48EF-8EB0-AEC2792A83E4}" srcId="{B6E1436B-D075-4F78-A061-54B5C20EC7AF}" destId="{6A8A28D6-F31F-46E7-B3D5-E199625F8402}" srcOrd="7" destOrd="0" parTransId="{CE73245B-7F7F-4006-8CE4-831A09CC5012}" sibTransId="{EA43BEBB-4E81-47FA-BB9E-F58B7591A71E}"/>
    <dgm:cxn modelId="{DC0CB969-C0ED-411B-B36B-66B1DBB9C2DC}" type="presOf" srcId="{9D1568AB-2D9A-4A01-B26D-A0924B7715DB}" destId="{5B122336-4C12-46D1-AE36-2C151AFC0867}" srcOrd="0" destOrd="1" presId="urn:microsoft.com/office/officeart/2005/8/layout/vList2"/>
    <dgm:cxn modelId="{5FA99FC5-AF04-43E9-A049-C10058A49D37}" type="presOf" srcId="{E171D911-B46B-4A02-9EB3-EBD9FB144F28}" destId="{5B122336-4C12-46D1-AE36-2C151AFC0867}" srcOrd="0" destOrd="4" presId="urn:microsoft.com/office/officeart/2005/8/layout/vList2"/>
    <dgm:cxn modelId="{94E4BEC1-7E9D-40D5-8634-FFD08EFFE94B}" srcId="{B6E1436B-D075-4F78-A061-54B5C20EC7AF}" destId="{9D1568AB-2D9A-4A01-B26D-A0924B7715DB}" srcOrd="1" destOrd="0" parTransId="{35ACA8D2-2C2A-4250-962E-054C56FB0EB6}" sibTransId="{C74A2AB2-D71A-4AE1-BED1-AAF6F41E2028}"/>
    <dgm:cxn modelId="{BBAC82E0-FB43-483F-95D0-62402A9CD246}" srcId="{EC4DB32B-20F5-4DCA-816A-D811DC10D3D8}" destId="{B6E1436B-D075-4F78-A061-54B5C20EC7AF}" srcOrd="0" destOrd="0" parTransId="{68352952-E5BD-4529-AAFA-07F8BC4C621E}" sibTransId="{BB502CA7-CCB7-42D5-AD5C-92CCD5CBFD6B}"/>
    <dgm:cxn modelId="{37611646-D662-401E-9359-52748980D39B}" srcId="{B6E1436B-D075-4F78-A061-54B5C20EC7AF}" destId="{2A178C33-E0D1-437B-9D99-24F01A18DD49}" srcOrd="6" destOrd="0" parTransId="{4450266E-B4C4-4F9D-ABC3-81A96D3AB9EE}" sibTransId="{ABE29485-7AB9-4994-88B7-6C77901100AA}"/>
    <dgm:cxn modelId="{FEFE0812-257A-4F6B-BC70-52254F986889}" type="presOf" srcId="{EC4DB32B-20F5-4DCA-816A-D811DC10D3D8}" destId="{0FA41A2A-8DE5-42AB-AE70-189A4AC9BBBB}" srcOrd="0" destOrd="0" presId="urn:microsoft.com/office/officeart/2005/8/layout/vList2"/>
    <dgm:cxn modelId="{6D71E01A-E485-4E81-9FCC-5549DFFE0EC2}" srcId="{B6E1436B-D075-4F78-A061-54B5C20EC7AF}" destId="{E171D911-B46B-4A02-9EB3-EBD9FB144F28}" srcOrd="4" destOrd="0" parTransId="{9D5A128F-BD61-443D-B92A-9D02BB2EC6E6}" sibTransId="{3E80952C-1DE3-45AF-B331-86F1C247EEA5}"/>
    <dgm:cxn modelId="{FF892B5B-E404-427D-8805-8B8B6A473163}" srcId="{B6E1436B-D075-4F78-A061-54B5C20EC7AF}" destId="{FD01C7BF-2C12-4BCA-AD46-CFC2AA1FE64F}" srcOrd="5" destOrd="0" parTransId="{0888D9E6-C1BE-4476-A096-90BE09D96411}" sibTransId="{8A737DDB-B410-41C6-AEDF-78D432F3A228}"/>
    <dgm:cxn modelId="{06A20198-1FC9-47E6-8B09-45380F80273D}" type="presOf" srcId="{012FDF3C-4E49-4FAC-A38F-A0A5E0261349}" destId="{5B122336-4C12-46D1-AE36-2C151AFC0867}" srcOrd="0" destOrd="0" presId="urn:microsoft.com/office/officeart/2005/8/layout/vList2"/>
    <dgm:cxn modelId="{EB3A86AE-BE0E-4CBE-A1EF-972487FDBE33}" type="presOf" srcId="{B6E1436B-D075-4F78-A061-54B5C20EC7AF}" destId="{0B6C1B77-E66A-409B-A89F-A33ED5283252}" srcOrd="0" destOrd="0" presId="urn:microsoft.com/office/officeart/2005/8/layout/vList2"/>
    <dgm:cxn modelId="{BE6055FF-1515-43AF-8305-D3FF906674B1}" srcId="{B6E1436B-D075-4F78-A061-54B5C20EC7AF}" destId="{E80F94BC-7FB1-41CD-BABD-9283F184BA33}" srcOrd="3" destOrd="0" parTransId="{7473C39B-4624-47FC-8D25-E4F9F4A2414D}" sibTransId="{3C368DD7-A027-4C10-91B5-9B4283AB3D1B}"/>
    <dgm:cxn modelId="{18EF4CBB-5F0A-412A-893E-737F78BF4313}" type="presOf" srcId="{E9D5E1DE-FB4E-4195-A5A0-E37884EF55C3}" destId="{5B122336-4C12-46D1-AE36-2C151AFC0867}" srcOrd="0" destOrd="2" presId="urn:microsoft.com/office/officeart/2005/8/layout/vList2"/>
    <dgm:cxn modelId="{40D694C1-8CD8-4B3C-AA47-E8A97D895B0C}" type="presOf" srcId="{6A8A28D6-F31F-46E7-B3D5-E199625F8402}" destId="{5B122336-4C12-46D1-AE36-2C151AFC0867}" srcOrd="0" destOrd="7" presId="urn:microsoft.com/office/officeart/2005/8/layout/vList2"/>
    <dgm:cxn modelId="{EA07C2EF-2A23-4023-B976-D3F6C6795B23}" srcId="{B6E1436B-D075-4F78-A061-54B5C20EC7AF}" destId="{012FDF3C-4E49-4FAC-A38F-A0A5E0261349}" srcOrd="0" destOrd="0" parTransId="{E83A7567-8767-42A6-8EF6-84764DC62FE7}" sibTransId="{A221196B-7EEF-444B-BEF5-8C835F976BC0}"/>
    <dgm:cxn modelId="{27CB654E-8F28-45CD-A520-5698F22F05CF}" type="presOf" srcId="{2A178C33-E0D1-437B-9D99-24F01A18DD49}" destId="{5B122336-4C12-46D1-AE36-2C151AFC0867}" srcOrd="0" destOrd="6" presId="urn:microsoft.com/office/officeart/2005/8/layout/vList2"/>
    <dgm:cxn modelId="{27281BC9-979C-4175-A893-A763CFB1740D}" type="presOf" srcId="{FD01C7BF-2C12-4BCA-AD46-CFC2AA1FE64F}" destId="{5B122336-4C12-46D1-AE36-2C151AFC0867}" srcOrd="0" destOrd="5" presId="urn:microsoft.com/office/officeart/2005/8/layout/vList2"/>
    <dgm:cxn modelId="{10AFCF0A-985D-4FBA-990C-A02E4B9D120F}" type="presOf" srcId="{E80F94BC-7FB1-41CD-BABD-9283F184BA33}" destId="{5B122336-4C12-46D1-AE36-2C151AFC0867}" srcOrd="0" destOrd="3" presId="urn:microsoft.com/office/officeart/2005/8/layout/vList2"/>
    <dgm:cxn modelId="{75419CAA-3780-4F6A-82FF-7BC2371E85F6}" srcId="{B6E1436B-D075-4F78-A061-54B5C20EC7AF}" destId="{E9D5E1DE-FB4E-4195-A5A0-E37884EF55C3}" srcOrd="2" destOrd="0" parTransId="{53956AC9-A28D-43C2-981F-A1EF69E0E78D}" sibTransId="{DEBD287C-A424-49C5-A351-9D7FC6339EE9}"/>
    <dgm:cxn modelId="{A5EBAED5-F1FD-424F-9BDD-FBC0B170D9CD}" type="presParOf" srcId="{0FA41A2A-8DE5-42AB-AE70-189A4AC9BBBB}" destId="{0B6C1B77-E66A-409B-A89F-A33ED5283252}" srcOrd="0" destOrd="0" presId="urn:microsoft.com/office/officeart/2005/8/layout/vList2"/>
    <dgm:cxn modelId="{CF07D359-7578-483B-9108-6D97A93C7318}" type="presParOf" srcId="{0FA41A2A-8DE5-42AB-AE70-189A4AC9BBBB}" destId="{5B122336-4C12-46D1-AE36-2C151AFC086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BA57721-AAFD-4EC8-B592-5FEFC5B39377}"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59985C14-2603-4702-9968-27DEE7E719DF}">
      <dgm:prSet/>
      <dgm:spPr/>
      <dgm:t>
        <a:bodyPr/>
        <a:lstStyle/>
        <a:p>
          <a:pPr rtl="0"/>
          <a:r>
            <a:rPr lang="en-US" b="1" dirty="0" smtClean="0">
              <a:solidFill>
                <a:schemeClr val="tx1"/>
              </a:solidFill>
            </a:rPr>
            <a:t>Deployment/Beneficial Use:  </a:t>
          </a:r>
        </a:p>
        <a:p>
          <a:pPr rtl="0"/>
          <a:r>
            <a:rPr lang="en-US" dirty="0" smtClean="0">
              <a:solidFill>
                <a:schemeClr val="tx1"/>
              </a:solidFill>
            </a:rPr>
            <a:t>Un-holstering the CEW with the intent of discharging it, warning a subject of imminent CEW discharge against them, the utilization of warning arcs, and/or acquiring a target with a CEW.</a:t>
          </a:r>
          <a:endParaRPr lang="en-US" dirty="0">
            <a:solidFill>
              <a:schemeClr val="tx1"/>
            </a:solidFill>
          </a:endParaRPr>
        </a:p>
      </dgm:t>
    </dgm:pt>
    <dgm:pt modelId="{473F2F51-38D3-4A68-B5C0-8F4B479807EC}" type="parTrans" cxnId="{A1DBBEB8-8BED-45DC-A90A-01DE07409FE1}">
      <dgm:prSet/>
      <dgm:spPr/>
      <dgm:t>
        <a:bodyPr/>
        <a:lstStyle/>
        <a:p>
          <a:endParaRPr lang="en-US"/>
        </a:p>
      </dgm:t>
    </dgm:pt>
    <dgm:pt modelId="{9F39FFEB-C583-4871-860A-DCF89DAB4C5E}" type="sibTrans" cxnId="{A1DBBEB8-8BED-45DC-A90A-01DE07409FE1}">
      <dgm:prSet/>
      <dgm:spPr/>
      <dgm:t>
        <a:bodyPr/>
        <a:lstStyle/>
        <a:p>
          <a:endParaRPr lang="en-US"/>
        </a:p>
      </dgm:t>
    </dgm:pt>
    <dgm:pt modelId="{935D5C59-EBDF-4390-BBB2-E8F81696FDCD}">
      <dgm:prSet/>
      <dgm:spPr/>
      <dgm:t>
        <a:bodyPr/>
        <a:lstStyle/>
        <a:p>
          <a:pPr rtl="0"/>
          <a:r>
            <a:rPr lang="en-US" b="1" dirty="0" smtClean="0">
              <a:solidFill>
                <a:schemeClr val="tx1"/>
              </a:solidFill>
            </a:rPr>
            <a:t>Discharge:  </a:t>
          </a:r>
        </a:p>
        <a:p>
          <a:pPr rtl="0"/>
          <a:r>
            <a:rPr lang="en-US" dirty="0" smtClean="0">
              <a:solidFill>
                <a:schemeClr val="tx1"/>
              </a:solidFill>
            </a:rPr>
            <a:t>The act of pulling the CEW trigger to discharge the probes or to utilize the drive-stun mode.</a:t>
          </a:r>
          <a:endParaRPr lang="en-US" dirty="0">
            <a:solidFill>
              <a:schemeClr val="tx1"/>
            </a:solidFill>
          </a:endParaRPr>
        </a:p>
      </dgm:t>
    </dgm:pt>
    <dgm:pt modelId="{78A1FC54-C4B7-4390-ACDB-3D5EA7A5B56A}" type="parTrans" cxnId="{F0E40E1C-F5AE-4DBE-A5A5-8B099A36FA0E}">
      <dgm:prSet/>
      <dgm:spPr/>
      <dgm:t>
        <a:bodyPr/>
        <a:lstStyle/>
        <a:p>
          <a:endParaRPr lang="en-US"/>
        </a:p>
      </dgm:t>
    </dgm:pt>
    <dgm:pt modelId="{C557913C-2AB1-404D-AF23-6ECD23EFEB09}" type="sibTrans" cxnId="{F0E40E1C-F5AE-4DBE-A5A5-8B099A36FA0E}">
      <dgm:prSet/>
      <dgm:spPr/>
      <dgm:t>
        <a:bodyPr/>
        <a:lstStyle/>
        <a:p>
          <a:endParaRPr lang="en-US"/>
        </a:p>
      </dgm:t>
    </dgm:pt>
    <dgm:pt modelId="{93535A13-C1C0-4131-8E43-6834CE0D0C71}" type="pres">
      <dgm:prSet presAssocID="{1BA57721-AAFD-4EC8-B592-5FEFC5B39377}" presName="linear" presStyleCnt="0">
        <dgm:presLayoutVars>
          <dgm:animLvl val="lvl"/>
          <dgm:resizeHandles val="exact"/>
        </dgm:presLayoutVars>
      </dgm:prSet>
      <dgm:spPr/>
      <dgm:t>
        <a:bodyPr/>
        <a:lstStyle/>
        <a:p>
          <a:endParaRPr lang="en-US"/>
        </a:p>
      </dgm:t>
    </dgm:pt>
    <dgm:pt modelId="{3506C526-1A30-4FFC-A76A-56A0A5CEAA9D}" type="pres">
      <dgm:prSet presAssocID="{59985C14-2603-4702-9968-27DEE7E719DF}" presName="parentText" presStyleLbl="node1" presStyleIdx="0" presStyleCnt="2" custLinFactY="-18658" custLinFactNeighborY="-100000">
        <dgm:presLayoutVars>
          <dgm:chMax val="0"/>
          <dgm:bulletEnabled val="1"/>
        </dgm:presLayoutVars>
      </dgm:prSet>
      <dgm:spPr/>
      <dgm:t>
        <a:bodyPr/>
        <a:lstStyle/>
        <a:p>
          <a:endParaRPr lang="en-US"/>
        </a:p>
      </dgm:t>
    </dgm:pt>
    <dgm:pt modelId="{950962C5-D63D-4C8B-87AA-43F53D3F873A}" type="pres">
      <dgm:prSet presAssocID="{9F39FFEB-C583-4871-860A-DCF89DAB4C5E}" presName="spacer" presStyleCnt="0"/>
      <dgm:spPr/>
      <dgm:t>
        <a:bodyPr/>
        <a:lstStyle/>
        <a:p>
          <a:endParaRPr lang="en-US"/>
        </a:p>
      </dgm:t>
    </dgm:pt>
    <dgm:pt modelId="{5A51EF6F-08D8-41B3-90A7-071596BE38A1}" type="pres">
      <dgm:prSet presAssocID="{935D5C59-EBDF-4390-BBB2-E8F81696FDCD}" presName="parentText" presStyleLbl="node1" presStyleIdx="1" presStyleCnt="2" custLinFactY="9568" custLinFactNeighborX="728" custLinFactNeighborY="100000">
        <dgm:presLayoutVars>
          <dgm:chMax val="0"/>
          <dgm:bulletEnabled val="1"/>
        </dgm:presLayoutVars>
      </dgm:prSet>
      <dgm:spPr/>
      <dgm:t>
        <a:bodyPr/>
        <a:lstStyle/>
        <a:p>
          <a:endParaRPr lang="en-US"/>
        </a:p>
      </dgm:t>
    </dgm:pt>
  </dgm:ptLst>
  <dgm:cxnLst>
    <dgm:cxn modelId="{CD636E7B-4D6A-4AEE-9294-578A447833CE}" type="presOf" srcId="{1BA57721-AAFD-4EC8-B592-5FEFC5B39377}" destId="{93535A13-C1C0-4131-8E43-6834CE0D0C71}" srcOrd="0" destOrd="0" presId="urn:microsoft.com/office/officeart/2005/8/layout/vList2"/>
    <dgm:cxn modelId="{98036F46-86FC-4B9E-8BC9-D4485B50CB13}" type="presOf" srcId="{935D5C59-EBDF-4390-BBB2-E8F81696FDCD}" destId="{5A51EF6F-08D8-41B3-90A7-071596BE38A1}" srcOrd="0" destOrd="0" presId="urn:microsoft.com/office/officeart/2005/8/layout/vList2"/>
    <dgm:cxn modelId="{A1DBBEB8-8BED-45DC-A90A-01DE07409FE1}" srcId="{1BA57721-AAFD-4EC8-B592-5FEFC5B39377}" destId="{59985C14-2603-4702-9968-27DEE7E719DF}" srcOrd="0" destOrd="0" parTransId="{473F2F51-38D3-4A68-B5C0-8F4B479807EC}" sibTransId="{9F39FFEB-C583-4871-860A-DCF89DAB4C5E}"/>
    <dgm:cxn modelId="{F0E40E1C-F5AE-4DBE-A5A5-8B099A36FA0E}" srcId="{1BA57721-AAFD-4EC8-B592-5FEFC5B39377}" destId="{935D5C59-EBDF-4390-BBB2-E8F81696FDCD}" srcOrd="1" destOrd="0" parTransId="{78A1FC54-C4B7-4390-ACDB-3D5EA7A5B56A}" sibTransId="{C557913C-2AB1-404D-AF23-6ECD23EFEB09}"/>
    <dgm:cxn modelId="{C25B2360-EF12-4338-AD48-D37CD2FD2743}" type="presOf" srcId="{59985C14-2603-4702-9968-27DEE7E719DF}" destId="{3506C526-1A30-4FFC-A76A-56A0A5CEAA9D}" srcOrd="0" destOrd="0" presId="urn:microsoft.com/office/officeart/2005/8/layout/vList2"/>
    <dgm:cxn modelId="{720D9EB5-6059-443E-944E-B38F73CF8540}" type="presParOf" srcId="{93535A13-C1C0-4131-8E43-6834CE0D0C71}" destId="{3506C526-1A30-4FFC-A76A-56A0A5CEAA9D}" srcOrd="0" destOrd="0" presId="urn:microsoft.com/office/officeart/2005/8/layout/vList2"/>
    <dgm:cxn modelId="{6CC902AF-DD28-44AC-B365-77EF3DA71D31}" type="presParOf" srcId="{93535A13-C1C0-4131-8E43-6834CE0D0C71}" destId="{950962C5-D63D-4C8B-87AA-43F53D3F873A}" srcOrd="1" destOrd="0" presId="urn:microsoft.com/office/officeart/2005/8/layout/vList2"/>
    <dgm:cxn modelId="{B647DCC1-190D-4C12-BAC8-70140C3A7E69}" type="presParOf" srcId="{93535A13-C1C0-4131-8E43-6834CE0D0C71}" destId="{5A51EF6F-08D8-41B3-90A7-071596BE38A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15A3F-116F-4F30-AE39-4D780CB7098A}">
      <dsp:nvSpPr>
        <dsp:cNvPr id="0" name=""/>
        <dsp:cNvSpPr/>
      </dsp:nvSpPr>
      <dsp:spPr>
        <a:xfrm>
          <a:off x="287567" y="513728"/>
          <a:ext cx="4731106" cy="660925"/>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1- Lieutenant</a:t>
          </a:r>
          <a:endParaRPr lang="en-US" sz="2000" b="1" kern="1200" dirty="0">
            <a:solidFill>
              <a:schemeClr val="tx1"/>
            </a:solidFill>
          </a:endParaRPr>
        </a:p>
      </dsp:txBody>
      <dsp:txXfrm>
        <a:off x="319831" y="545992"/>
        <a:ext cx="4666578" cy="596397"/>
      </dsp:txXfrm>
    </dsp:sp>
    <dsp:sp modelId="{CB699D2C-33BF-45EF-A01D-2BD7D64B392C}">
      <dsp:nvSpPr>
        <dsp:cNvPr id="0" name=""/>
        <dsp:cNvSpPr/>
      </dsp:nvSpPr>
      <dsp:spPr>
        <a:xfrm>
          <a:off x="283316" y="1185348"/>
          <a:ext cx="4735356" cy="543415"/>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1- Sergeant</a:t>
          </a:r>
          <a:endParaRPr lang="en-US" sz="2000" b="1" kern="1200" dirty="0">
            <a:solidFill>
              <a:schemeClr val="tx1"/>
            </a:solidFill>
          </a:endParaRPr>
        </a:p>
      </dsp:txBody>
      <dsp:txXfrm>
        <a:off x="309843" y="1211875"/>
        <a:ext cx="4682302" cy="490361"/>
      </dsp:txXfrm>
    </dsp:sp>
    <dsp:sp modelId="{77002360-30CC-4286-9C18-064AA740AC44}">
      <dsp:nvSpPr>
        <dsp:cNvPr id="0" name=""/>
        <dsp:cNvSpPr/>
      </dsp:nvSpPr>
      <dsp:spPr>
        <a:xfrm>
          <a:off x="288343" y="1752018"/>
          <a:ext cx="4730329" cy="602622"/>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3- Corporals </a:t>
          </a:r>
          <a:endParaRPr lang="en-US" sz="2000" b="1" kern="1200" dirty="0">
            <a:solidFill>
              <a:schemeClr val="tx1"/>
            </a:solidFill>
          </a:endParaRPr>
        </a:p>
      </dsp:txBody>
      <dsp:txXfrm>
        <a:off x="317761" y="1781436"/>
        <a:ext cx="4671493" cy="543786"/>
      </dsp:txXfrm>
    </dsp:sp>
    <dsp:sp modelId="{A2C68D6E-F88A-4FFF-B5BF-FBC962AF7D96}">
      <dsp:nvSpPr>
        <dsp:cNvPr id="0" name=""/>
        <dsp:cNvSpPr/>
      </dsp:nvSpPr>
      <dsp:spPr>
        <a:xfrm>
          <a:off x="295250" y="2379068"/>
          <a:ext cx="4723422" cy="594079"/>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1- Police Officer</a:t>
          </a:r>
          <a:endParaRPr lang="en-US" sz="2000" b="1" kern="1200" dirty="0">
            <a:solidFill>
              <a:schemeClr val="tx1"/>
            </a:solidFill>
          </a:endParaRPr>
        </a:p>
      </dsp:txBody>
      <dsp:txXfrm>
        <a:off x="324251" y="2408069"/>
        <a:ext cx="4665420" cy="536077"/>
      </dsp:txXfrm>
    </dsp:sp>
    <dsp:sp modelId="{00981CFB-88D3-4880-9695-7C058AC9184D}">
      <dsp:nvSpPr>
        <dsp:cNvPr id="0" name=""/>
        <dsp:cNvSpPr/>
      </dsp:nvSpPr>
      <dsp:spPr>
        <a:xfrm>
          <a:off x="6131358" y="516742"/>
          <a:ext cx="4797479" cy="783032"/>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1- Performance &amp; Compliance Manager</a:t>
          </a:r>
          <a:endParaRPr lang="en-US" sz="2000" b="1" kern="1200" dirty="0">
            <a:solidFill>
              <a:schemeClr val="tx1"/>
            </a:solidFill>
          </a:endParaRPr>
        </a:p>
      </dsp:txBody>
      <dsp:txXfrm>
        <a:off x="6169582" y="554966"/>
        <a:ext cx="4721031" cy="706584"/>
      </dsp:txXfrm>
    </dsp:sp>
    <dsp:sp modelId="{7949F294-3391-4ABF-AA12-3DC2219BF69C}">
      <dsp:nvSpPr>
        <dsp:cNvPr id="0" name=""/>
        <dsp:cNvSpPr/>
      </dsp:nvSpPr>
      <dsp:spPr>
        <a:xfrm>
          <a:off x="6151139" y="1313957"/>
          <a:ext cx="4776104" cy="738207"/>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2- Senior Performance &amp; Compliance Analysts</a:t>
          </a:r>
          <a:endParaRPr lang="en-US" sz="2000" b="1" kern="1200" dirty="0">
            <a:solidFill>
              <a:schemeClr val="tx1"/>
            </a:solidFill>
          </a:endParaRPr>
        </a:p>
      </dsp:txBody>
      <dsp:txXfrm>
        <a:off x="6187175" y="1349993"/>
        <a:ext cx="4704032" cy="666135"/>
      </dsp:txXfrm>
    </dsp:sp>
    <dsp:sp modelId="{9148482F-FF54-4BEF-AF8C-4D2B88DA5A34}">
      <dsp:nvSpPr>
        <dsp:cNvPr id="0" name=""/>
        <dsp:cNvSpPr/>
      </dsp:nvSpPr>
      <dsp:spPr>
        <a:xfrm>
          <a:off x="6111127" y="2096624"/>
          <a:ext cx="4864465" cy="820100"/>
        </a:xfrm>
        <a:prstGeom prst="round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0">
            <a:lnSpc>
              <a:spcPct val="90000"/>
            </a:lnSpc>
            <a:spcBef>
              <a:spcPct val="0"/>
            </a:spcBef>
            <a:spcAft>
              <a:spcPct val="35000"/>
            </a:spcAft>
          </a:pPr>
          <a:r>
            <a:rPr lang="en-US" sz="2000" b="1" kern="1200" dirty="0" smtClean="0">
              <a:solidFill>
                <a:schemeClr val="tx1"/>
              </a:solidFill>
            </a:rPr>
            <a:t>1- Performance &amp; Compliance Analyst</a:t>
          </a:r>
          <a:endParaRPr lang="en-US" sz="2000" b="1" kern="1200" dirty="0">
            <a:solidFill>
              <a:schemeClr val="tx1"/>
            </a:solidFill>
          </a:endParaRPr>
        </a:p>
      </dsp:txBody>
      <dsp:txXfrm>
        <a:off x="6151161" y="2136658"/>
        <a:ext cx="4784397" cy="7400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6168C-3AE8-4EF9-A92D-99E7E3DE86DD}">
      <dsp:nvSpPr>
        <dsp:cNvPr id="0" name=""/>
        <dsp:cNvSpPr/>
      </dsp:nvSpPr>
      <dsp:spPr>
        <a:xfrm>
          <a:off x="0" y="74817"/>
          <a:ext cx="4829698" cy="623449"/>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bg1"/>
              </a:solidFill>
              <a:latin typeface="+mj-lt"/>
            </a:rPr>
            <a:t>2021- 2022 CEW DEPLOYMENT</a:t>
          </a:r>
          <a:endParaRPr lang="en-US" sz="2400" b="1" kern="1200" dirty="0">
            <a:solidFill>
              <a:schemeClr val="bg1"/>
            </a:solidFill>
            <a:latin typeface="+mj-lt"/>
          </a:endParaRPr>
        </a:p>
      </dsp:txBody>
      <dsp:txXfrm>
        <a:off x="30434" y="105251"/>
        <a:ext cx="4768830" cy="56258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E39249-F57D-4B3B-9E09-47EEA164C13A}">
      <dsp:nvSpPr>
        <dsp:cNvPr id="0" name=""/>
        <dsp:cNvSpPr/>
      </dsp:nvSpPr>
      <dsp:spPr>
        <a:xfrm>
          <a:off x="0" y="3598"/>
          <a:ext cx="4989008" cy="63648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chemeClr val="bg1"/>
              </a:solidFill>
              <a:latin typeface="+mj-lt"/>
            </a:rPr>
            <a:t>2021- 2022 CEW DISCHARGE</a:t>
          </a:r>
          <a:endParaRPr lang="en-US" sz="2400" kern="1200" dirty="0">
            <a:solidFill>
              <a:schemeClr val="bg1"/>
            </a:solidFill>
            <a:latin typeface="+mj-lt"/>
          </a:endParaRPr>
        </a:p>
      </dsp:txBody>
      <dsp:txXfrm>
        <a:off x="31070" y="34668"/>
        <a:ext cx="4926868" cy="5743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2D80E-6E4D-4732-89F1-F1BFADE87510}">
      <dsp:nvSpPr>
        <dsp:cNvPr id="0" name=""/>
        <dsp:cNvSpPr/>
      </dsp:nvSpPr>
      <dsp:spPr>
        <a:xfrm>
          <a:off x="-5549709" y="-849650"/>
          <a:ext cx="6607731" cy="6607731"/>
        </a:xfrm>
        <a:prstGeom prst="blockArc">
          <a:avLst>
            <a:gd name="adj1" fmla="val 18900000"/>
            <a:gd name="adj2" fmla="val 2700000"/>
            <a:gd name="adj3" fmla="val 327"/>
          </a:avLst>
        </a:pr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97B4CAC-F687-4C3E-8976-49B53614B202}">
      <dsp:nvSpPr>
        <dsp:cNvPr id="0" name=""/>
        <dsp:cNvSpPr/>
      </dsp:nvSpPr>
      <dsp:spPr>
        <a:xfrm>
          <a:off x="394341" y="258477"/>
          <a:ext cx="8684011"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smtClean="0"/>
            <a:t>Ensure compliance with DPD policy and laws</a:t>
          </a:r>
          <a:endParaRPr lang="en-US" sz="2800" b="1" kern="1200" dirty="0"/>
        </a:p>
      </dsp:txBody>
      <dsp:txXfrm>
        <a:off x="394341" y="258477"/>
        <a:ext cx="8684011" cy="516759"/>
      </dsp:txXfrm>
    </dsp:sp>
    <dsp:sp modelId="{7EF1FE20-73E4-41EF-81B5-4C9358E60239}">
      <dsp:nvSpPr>
        <dsp:cNvPr id="0" name=""/>
        <dsp:cNvSpPr/>
      </dsp:nvSpPr>
      <dsp:spPr>
        <a:xfrm>
          <a:off x="71366" y="193883"/>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3D13486-F763-4D0B-B60F-69897E56CC7D}">
      <dsp:nvSpPr>
        <dsp:cNvPr id="0" name=""/>
        <dsp:cNvSpPr/>
      </dsp:nvSpPr>
      <dsp:spPr>
        <a:xfrm>
          <a:off x="819411" y="1033519"/>
          <a:ext cx="8258941"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t>Mitigate Department liability</a:t>
          </a:r>
          <a:endParaRPr lang="en-US" sz="2800" b="1" kern="1200" dirty="0"/>
        </a:p>
      </dsp:txBody>
      <dsp:txXfrm>
        <a:off x="819411" y="1033519"/>
        <a:ext cx="8258941" cy="516759"/>
      </dsp:txXfrm>
    </dsp:sp>
    <dsp:sp modelId="{94F977FA-ACF8-4EF7-87B6-E4436B336AFE}">
      <dsp:nvSpPr>
        <dsp:cNvPr id="0" name=""/>
        <dsp:cNvSpPr/>
      </dsp:nvSpPr>
      <dsp:spPr>
        <a:xfrm>
          <a:off x="496436" y="968924"/>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62FC64D-8E6C-4824-97FF-18729DFB4378}">
      <dsp:nvSpPr>
        <dsp:cNvPr id="0" name=""/>
        <dsp:cNvSpPr/>
      </dsp:nvSpPr>
      <dsp:spPr>
        <a:xfrm>
          <a:off x="1013785" y="1808560"/>
          <a:ext cx="8064567"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smtClean="0"/>
            <a:t>Documentation &amp; tracking of statistics</a:t>
          </a:r>
          <a:endParaRPr lang="en-US" sz="2800" b="1" kern="1200" dirty="0"/>
        </a:p>
      </dsp:txBody>
      <dsp:txXfrm>
        <a:off x="1013785" y="1808560"/>
        <a:ext cx="8064567" cy="516759"/>
      </dsp:txXfrm>
    </dsp:sp>
    <dsp:sp modelId="{A219BF78-4E9E-471C-ACE9-1EDA6DEC8A12}">
      <dsp:nvSpPr>
        <dsp:cNvPr id="0" name=""/>
        <dsp:cNvSpPr/>
      </dsp:nvSpPr>
      <dsp:spPr>
        <a:xfrm>
          <a:off x="690810" y="1743965"/>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736D090C-E105-4ACE-A4D2-85ECD49B1578}">
      <dsp:nvSpPr>
        <dsp:cNvPr id="0" name=""/>
        <dsp:cNvSpPr/>
      </dsp:nvSpPr>
      <dsp:spPr>
        <a:xfrm>
          <a:off x="1013785" y="2583110"/>
          <a:ext cx="8064567"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t>Identification of safety concerns</a:t>
          </a:r>
          <a:endParaRPr lang="en-US" sz="2800" b="1" kern="1200" dirty="0"/>
        </a:p>
      </dsp:txBody>
      <dsp:txXfrm>
        <a:off x="1013785" y="2583110"/>
        <a:ext cx="8064567" cy="516759"/>
      </dsp:txXfrm>
    </dsp:sp>
    <dsp:sp modelId="{329C3197-3D5B-447D-B8F5-A8E739AA559D}">
      <dsp:nvSpPr>
        <dsp:cNvPr id="0" name=""/>
        <dsp:cNvSpPr/>
      </dsp:nvSpPr>
      <dsp:spPr>
        <a:xfrm>
          <a:off x="690810" y="2518515"/>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A8A3777-96F8-4FF8-84F0-6786DED282E2}">
      <dsp:nvSpPr>
        <dsp:cNvPr id="0" name=""/>
        <dsp:cNvSpPr/>
      </dsp:nvSpPr>
      <dsp:spPr>
        <a:xfrm>
          <a:off x="819411" y="3358152"/>
          <a:ext cx="8258941"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t>Identification of patterns &amp; trends</a:t>
          </a:r>
          <a:endParaRPr lang="en-US" sz="2800" b="1" kern="1200" dirty="0"/>
        </a:p>
      </dsp:txBody>
      <dsp:txXfrm>
        <a:off x="819411" y="3358152"/>
        <a:ext cx="8258941" cy="516759"/>
      </dsp:txXfrm>
    </dsp:sp>
    <dsp:sp modelId="{C39B0305-236E-4476-AE85-8C51B5139E83}">
      <dsp:nvSpPr>
        <dsp:cNvPr id="0" name=""/>
        <dsp:cNvSpPr/>
      </dsp:nvSpPr>
      <dsp:spPr>
        <a:xfrm>
          <a:off x="496436" y="3293557"/>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55EE1C8-35A3-409B-9906-4F27263A4CA6}">
      <dsp:nvSpPr>
        <dsp:cNvPr id="0" name=""/>
        <dsp:cNvSpPr/>
      </dsp:nvSpPr>
      <dsp:spPr>
        <a:xfrm>
          <a:off x="394341" y="4133193"/>
          <a:ext cx="8684011" cy="516759"/>
        </a:xfrm>
        <a:prstGeom prst="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0178" tIns="71120" rIns="71120" bIns="71120" numCol="1" spcCol="1270" anchor="ctr" anchorCtr="0">
          <a:noAutofit/>
        </a:bodyPr>
        <a:lstStyle/>
        <a:p>
          <a:pPr lvl="0" algn="l" defTabSz="1244600">
            <a:lnSpc>
              <a:spcPct val="90000"/>
            </a:lnSpc>
            <a:spcBef>
              <a:spcPct val="0"/>
            </a:spcBef>
            <a:spcAft>
              <a:spcPct val="35000"/>
            </a:spcAft>
          </a:pPr>
          <a:r>
            <a:rPr lang="en-US" sz="2800" b="1" kern="1200" dirty="0" smtClean="0"/>
            <a:t>Recommendations to improve DPD operations</a:t>
          </a:r>
          <a:endParaRPr lang="en-US" sz="2800" b="1" kern="1200" dirty="0"/>
        </a:p>
      </dsp:txBody>
      <dsp:txXfrm>
        <a:off x="394341" y="4133193"/>
        <a:ext cx="8684011" cy="516759"/>
      </dsp:txXfrm>
    </dsp:sp>
    <dsp:sp modelId="{0DC42F90-159F-4C9F-A876-E66B05261ABD}">
      <dsp:nvSpPr>
        <dsp:cNvPr id="0" name=""/>
        <dsp:cNvSpPr/>
      </dsp:nvSpPr>
      <dsp:spPr>
        <a:xfrm>
          <a:off x="71366" y="4068598"/>
          <a:ext cx="645949" cy="645949"/>
        </a:xfrm>
        <a:prstGeom prst="ellipse">
          <a:avLst/>
        </a:prstGeom>
        <a:solidFill>
          <a:schemeClr val="lt2">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A597B-E12F-4C65-A5F9-C60AC6BB8917}">
      <dsp:nvSpPr>
        <dsp:cNvPr id="0" name=""/>
        <dsp:cNvSpPr/>
      </dsp:nvSpPr>
      <dsp:spPr>
        <a:xfrm>
          <a:off x="1141511" y="169321"/>
          <a:ext cx="1978990" cy="197919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DE53D-B4DD-4DBE-8B0B-5C35F6AD5DA0}">
      <dsp:nvSpPr>
        <dsp:cNvPr id="0" name=""/>
        <dsp:cNvSpPr/>
      </dsp:nvSpPr>
      <dsp:spPr>
        <a:xfrm>
          <a:off x="1578440" y="885735"/>
          <a:ext cx="1104388"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Review        U of F Reports</a:t>
          </a:r>
          <a:endParaRPr lang="en-US" sz="1600" b="1" kern="1200" dirty="0"/>
        </a:p>
      </dsp:txBody>
      <dsp:txXfrm>
        <a:off x="1578440" y="885735"/>
        <a:ext cx="1104388" cy="552137"/>
      </dsp:txXfrm>
    </dsp:sp>
    <dsp:sp modelId="{08626BCA-A105-44E8-B251-843A174E2967}">
      <dsp:nvSpPr>
        <dsp:cNvPr id="0" name=""/>
        <dsp:cNvSpPr/>
      </dsp:nvSpPr>
      <dsp:spPr>
        <a:xfrm>
          <a:off x="591729" y="1306661"/>
          <a:ext cx="1978990" cy="197919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F7FB45-4EB2-4086-B0AA-CD7EA99A6E29}">
      <dsp:nvSpPr>
        <dsp:cNvPr id="0" name=""/>
        <dsp:cNvSpPr/>
      </dsp:nvSpPr>
      <dsp:spPr>
        <a:xfrm>
          <a:off x="1026431" y="2025174"/>
          <a:ext cx="1104388"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Categories    (2, 3 &amp;4 )</a:t>
          </a:r>
          <a:endParaRPr lang="en-US" sz="1300" kern="1200" dirty="0"/>
        </a:p>
      </dsp:txBody>
      <dsp:txXfrm>
        <a:off x="1026431" y="2025174"/>
        <a:ext cx="1104388" cy="552137"/>
      </dsp:txXfrm>
    </dsp:sp>
    <dsp:sp modelId="{8D647620-4F3B-42B0-8DD4-1FEF41AE9C64}">
      <dsp:nvSpPr>
        <dsp:cNvPr id="0" name=""/>
        <dsp:cNvSpPr/>
      </dsp:nvSpPr>
      <dsp:spPr>
        <a:xfrm>
          <a:off x="1141511" y="2448200"/>
          <a:ext cx="1978990" cy="1979191"/>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711282-45AB-4FB5-9DF1-1E6A9122D738}">
      <dsp:nvSpPr>
        <dsp:cNvPr id="0" name=""/>
        <dsp:cNvSpPr/>
      </dsp:nvSpPr>
      <dsp:spPr>
        <a:xfrm>
          <a:off x="1578440" y="3164614"/>
          <a:ext cx="1104388"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Acquired Target (Firearm) </a:t>
          </a:r>
          <a:endParaRPr lang="en-US" sz="1300" kern="1200" dirty="0"/>
        </a:p>
      </dsp:txBody>
      <dsp:txXfrm>
        <a:off x="1578440" y="3164614"/>
        <a:ext cx="1104388" cy="552137"/>
      </dsp:txXfrm>
    </dsp:sp>
    <dsp:sp modelId="{1EAC3AA2-6F58-4CB1-8581-39E8B2DD0E16}">
      <dsp:nvSpPr>
        <dsp:cNvPr id="0" name=""/>
        <dsp:cNvSpPr/>
      </dsp:nvSpPr>
      <dsp:spPr>
        <a:xfrm>
          <a:off x="732794" y="3716751"/>
          <a:ext cx="1700201" cy="1701023"/>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BFF0A-85D6-4C98-917B-D9DA0B619DCD}">
      <dsp:nvSpPr>
        <dsp:cNvPr id="0" name=""/>
        <dsp:cNvSpPr/>
      </dsp:nvSpPr>
      <dsp:spPr>
        <a:xfrm>
          <a:off x="1026431" y="4304053"/>
          <a:ext cx="1104388"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CEW Deployment Discharge  </a:t>
          </a:r>
          <a:endParaRPr lang="en-US" sz="1300" kern="1200" dirty="0"/>
        </a:p>
      </dsp:txBody>
      <dsp:txXfrm>
        <a:off x="1026431" y="4304053"/>
        <a:ext cx="1104388" cy="5521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A597B-E12F-4C65-A5F9-C60AC6BB8917}">
      <dsp:nvSpPr>
        <dsp:cNvPr id="0" name=""/>
        <dsp:cNvSpPr/>
      </dsp:nvSpPr>
      <dsp:spPr>
        <a:xfrm>
          <a:off x="1141511" y="169321"/>
          <a:ext cx="1978990" cy="1979192"/>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8DE53D-B4DD-4DBE-8B0B-5C35F6AD5DA0}">
      <dsp:nvSpPr>
        <dsp:cNvPr id="0" name=""/>
        <dsp:cNvSpPr/>
      </dsp:nvSpPr>
      <dsp:spPr>
        <a:xfrm>
          <a:off x="1578441" y="885735"/>
          <a:ext cx="1104389"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Review        BWC</a:t>
          </a:r>
          <a:endParaRPr lang="en-US" sz="1600" b="1" kern="1200" dirty="0"/>
        </a:p>
      </dsp:txBody>
      <dsp:txXfrm>
        <a:off x="1578441" y="885735"/>
        <a:ext cx="1104389" cy="552137"/>
      </dsp:txXfrm>
    </dsp:sp>
    <dsp:sp modelId="{08626BCA-A105-44E8-B251-843A174E2967}">
      <dsp:nvSpPr>
        <dsp:cNvPr id="0" name=""/>
        <dsp:cNvSpPr/>
      </dsp:nvSpPr>
      <dsp:spPr>
        <a:xfrm>
          <a:off x="591729" y="1306661"/>
          <a:ext cx="1978990" cy="1979192"/>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F7FB45-4EB2-4086-B0AA-CD7EA99A6E29}">
      <dsp:nvSpPr>
        <dsp:cNvPr id="0" name=""/>
        <dsp:cNvSpPr/>
      </dsp:nvSpPr>
      <dsp:spPr>
        <a:xfrm>
          <a:off x="1026542" y="4298236"/>
          <a:ext cx="1104389"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Event Recordings</a:t>
          </a:r>
          <a:endParaRPr lang="en-US" sz="1300" kern="1200" dirty="0"/>
        </a:p>
      </dsp:txBody>
      <dsp:txXfrm>
        <a:off x="1026542" y="4298236"/>
        <a:ext cx="1104389" cy="552137"/>
      </dsp:txXfrm>
    </dsp:sp>
    <dsp:sp modelId="{8D647620-4F3B-42B0-8DD4-1FEF41AE9C64}">
      <dsp:nvSpPr>
        <dsp:cNvPr id="0" name=""/>
        <dsp:cNvSpPr/>
      </dsp:nvSpPr>
      <dsp:spPr>
        <a:xfrm>
          <a:off x="1141511" y="2448200"/>
          <a:ext cx="1978990" cy="1979192"/>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711282-45AB-4FB5-9DF1-1E6A9122D738}">
      <dsp:nvSpPr>
        <dsp:cNvPr id="0" name=""/>
        <dsp:cNvSpPr/>
      </dsp:nvSpPr>
      <dsp:spPr>
        <a:xfrm>
          <a:off x="1538384" y="3184110"/>
          <a:ext cx="1104389" cy="552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Video Introductions</a:t>
          </a:r>
          <a:endParaRPr lang="en-US" sz="1300" kern="1200" dirty="0"/>
        </a:p>
      </dsp:txBody>
      <dsp:txXfrm>
        <a:off x="1538384" y="3184110"/>
        <a:ext cx="1104389" cy="552137"/>
      </dsp:txXfrm>
    </dsp:sp>
    <dsp:sp modelId="{1EAC3AA2-6F58-4CB1-8581-39E8B2DD0E16}">
      <dsp:nvSpPr>
        <dsp:cNvPr id="0" name=""/>
        <dsp:cNvSpPr/>
      </dsp:nvSpPr>
      <dsp:spPr>
        <a:xfrm>
          <a:off x="732794" y="3716751"/>
          <a:ext cx="1700202" cy="1701024"/>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BFF0A-85D6-4C98-917B-D9DA0B619DCD}">
      <dsp:nvSpPr>
        <dsp:cNvPr id="0" name=""/>
        <dsp:cNvSpPr/>
      </dsp:nvSpPr>
      <dsp:spPr>
        <a:xfrm>
          <a:off x="859564" y="1908492"/>
          <a:ext cx="1507126" cy="667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Video Synchronizations</a:t>
          </a:r>
          <a:endParaRPr lang="en-US" sz="1300" kern="1200" dirty="0"/>
        </a:p>
      </dsp:txBody>
      <dsp:txXfrm>
        <a:off x="859564" y="1908492"/>
        <a:ext cx="1507126" cy="6677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37416-47A9-4E66-A6EC-A983A4383E4B}">
      <dsp:nvSpPr>
        <dsp:cNvPr id="0" name=""/>
        <dsp:cNvSpPr/>
      </dsp:nvSpPr>
      <dsp:spPr>
        <a:xfrm>
          <a:off x="0" y="0"/>
          <a:ext cx="9093890" cy="49515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rtl="0">
            <a:lnSpc>
              <a:spcPct val="90000"/>
            </a:lnSpc>
            <a:spcBef>
              <a:spcPct val="0"/>
            </a:spcBef>
            <a:spcAft>
              <a:spcPct val="35000"/>
            </a:spcAft>
          </a:pPr>
          <a:endParaRPr lang="en-US" sz="2000" b="1" kern="1200" dirty="0" smtClean="0">
            <a:solidFill>
              <a:schemeClr val="tx1"/>
            </a:solidFill>
          </a:endParaRPr>
        </a:p>
        <a:p>
          <a:pPr lvl="0" algn="just" defTabSz="889000" rtl="0">
            <a:lnSpc>
              <a:spcPct val="90000"/>
            </a:lnSpc>
            <a:spcBef>
              <a:spcPct val="0"/>
            </a:spcBef>
            <a:spcAft>
              <a:spcPct val="35000"/>
            </a:spcAft>
          </a:pPr>
          <a:endParaRPr lang="en-US" sz="1400" b="1" kern="1200" dirty="0" smtClean="0">
            <a:solidFill>
              <a:schemeClr val="tx1"/>
            </a:solidFill>
          </a:endParaRPr>
        </a:p>
        <a:p>
          <a:pPr lvl="0" algn="just" defTabSz="889000" rtl="0">
            <a:lnSpc>
              <a:spcPct val="90000"/>
            </a:lnSpc>
            <a:spcBef>
              <a:spcPct val="0"/>
            </a:spcBef>
            <a:spcAft>
              <a:spcPct val="35000"/>
            </a:spcAft>
          </a:pPr>
          <a:r>
            <a:rPr lang="en-US" sz="2100" b="1" kern="1200" dirty="0" smtClean="0">
              <a:solidFill>
                <a:schemeClr val="tx1"/>
              </a:solidFill>
            </a:rPr>
            <a:t>It is the policy of DPD to increase member safety, protect the Department from unwarranted citizen complaints, and ensure exceptional DPD police service by using BWC systems to securely record policing activities on video/audio media. </a:t>
          </a:r>
        </a:p>
        <a:p>
          <a:pPr lvl="0" algn="just" defTabSz="889000" rtl="0">
            <a:lnSpc>
              <a:spcPct val="90000"/>
            </a:lnSpc>
            <a:spcBef>
              <a:spcPct val="0"/>
            </a:spcBef>
            <a:spcAft>
              <a:spcPct val="35000"/>
            </a:spcAft>
          </a:pPr>
          <a:endParaRPr lang="en-US" sz="1400" b="1" kern="1200" dirty="0" smtClean="0">
            <a:solidFill>
              <a:schemeClr val="tx1"/>
            </a:solidFill>
          </a:endParaRPr>
        </a:p>
        <a:p>
          <a:pPr lvl="0" algn="just" defTabSz="889000" rtl="0">
            <a:lnSpc>
              <a:spcPct val="90000"/>
            </a:lnSpc>
            <a:spcBef>
              <a:spcPct val="0"/>
            </a:spcBef>
            <a:spcAft>
              <a:spcPct val="35000"/>
            </a:spcAft>
          </a:pPr>
          <a:r>
            <a:rPr lang="en-US" sz="2100" b="1" kern="1200" dirty="0" smtClean="0">
              <a:solidFill>
                <a:schemeClr val="tx1"/>
              </a:solidFill>
            </a:rPr>
            <a:t>The use of the BWC does not replace the requirement to provide thorough written documentation of an incident. All data, images, video and metadata captured, recorded or otherwise produced, is the property of DPD and is subject to state and local law and city policies regarding retention of record.</a:t>
          </a:r>
          <a:endParaRPr lang="en-US" sz="2100" kern="1200" dirty="0">
            <a:solidFill>
              <a:schemeClr val="tx1"/>
            </a:solidFill>
          </a:endParaRPr>
        </a:p>
      </dsp:txBody>
      <dsp:txXfrm>
        <a:off x="0" y="1980624"/>
        <a:ext cx="9093890" cy="1980624"/>
      </dsp:txXfrm>
    </dsp:sp>
    <dsp:sp modelId="{0E7A58AA-D4F4-4510-B503-8C6A4C63C0F4}">
      <dsp:nvSpPr>
        <dsp:cNvPr id="0" name=""/>
        <dsp:cNvSpPr/>
      </dsp:nvSpPr>
      <dsp:spPr>
        <a:xfrm>
          <a:off x="3441938" y="103516"/>
          <a:ext cx="1869389" cy="1182701"/>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FE05F1-F147-48E9-ABD4-458057576D0D}">
      <dsp:nvSpPr>
        <dsp:cNvPr id="0" name=""/>
        <dsp:cNvSpPr/>
      </dsp:nvSpPr>
      <dsp:spPr>
        <a:xfrm>
          <a:off x="253026" y="1319841"/>
          <a:ext cx="8476898" cy="380517"/>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C1B77-E66A-409B-A89F-A33ED5283252}">
      <dsp:nvSpPr>
        <dsp:cNvPr id="0" name=""/>
        <dsp:cNvSpPr/>
      </dsp:nvSpPr>
      <dsp:spPr>
        <a:xfrm>
          <a:off x="0" y="167176"/>
          <a:ext cx="6894538" cy="1499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solidFill>
                <a:schemeClr val="tx1"/>
              </a:solidFill>
            </a:rPr>
            <a:t>9,756 Events Captured*</a:t>
          </a:r>
          <a:endParaRPr lang="en-US" sz="3400" kern="1200" dirty="0">
            <a:solidFill>
              <a:schemeClr val="tx1"/>
            </a:solidFill>
          </a:endParaRPr>
        </a:p>
      </dsp:txBody>
      <dsp:txXfrm>
        <a:off x="73182" y="240358"/>
        <a:ext cx="6748174" cy="1352782"/>
      </dsp:txXfrm>
    </dsp:sp>
    <dsp:sp modelId="{5B122336-4C12-46D1-AE36-2C151AFC0867}">
      <dsp:nvSpPr>
        <dsp:cNvPr id="0" name=""/>
        <dsp:cNvSpPr/>
      </dsp:nvSpPr>
      <dsp:spPr>
        <a:xfrm>
          <a:off x="0" y="1679508"/>
          <a:ext cx="6894538" cy="2565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902" tIns="13970" rIns="78232" bIns="13970" numCol="1" spcCol="1270" anchor="t" anchorCtr="0">
          <a:noAutofit/>
        </a:bodyPr>
        <a:lstStyle/>
        <a:p>
          <a:pPr marL="228600" lvl="1" indent="-228600" algn="l" defTabSz="1022350" rtl="0">
            <a:lnSpc>
              <a:spcPct val="90000"/>
            </a:lnSpc>
            <a:spcBef>
              <a:spcPct val="0"/>
            </a:spcBef>
            <a:spcAft>
              <a:spcPct val="20000"/>
            </a:spcAft>
            <a:buChar char="••"/>
          </a:pPr>
          <a:endParaRPr lang="en-US" sz="2300" kern="1200" dirty="0"/>
        </a:p>
        <a:p>
          <a:pPr marL="228600" lvl="1" indent="-228600" algn="l" defTabSz="1022350" rtl="0">
            <a:lnSpc>
              <a:spcPct val="90000"/>
            </a:lnSpc>
            <a:spcBef>
              <a:spcPct val="0"/>
            </a:spcBef>
            <a:spcAft>
              <a:spcPct val="20000"/>
            </a:spcAft>
            <a:buChar char="••"/>
          </a:pPr>
          <a:r>
            <a:rPr lang="en-US" sz="2300" b="1" kern="1200" dirty="0" smtClean="0"/>
            <a:t>Event Captured Compliance Rate = 98.5%</a:t>
          </a:r>
          <a:r>
            <a:rPr lang="en-US" sz="2300" kern="1200" dirty="0" smtClean="0"/>
            <a:t> </a:t>
          </a:r>
          <a:endParaRPr lang="en-US" sz="2300" kern="1200" dirty="0"/>
        </a:p>
        <a:p>
          <a:pPr marL="57150" lvl="1" indent="-57150" algn="l" defTabSz="466725" rtl="0">
            <a:lnSpc>
              <a:spcPct val="90000"/>
            </a:lnSpc>
            <a:spcBef>
              <a:spcPct val="0"/>
            </a:spcBef>
            <a:spcAft>
              <a:spcPct val="20000"/>
            </a:spcAft>
            <a:buChar char="••"/>
          </a:pPr>
          <a:endParaRPr lang="en-US" sz="1050" kern="1200" dirty="0"/>
        </a:p>
        <a:p>
          <a:pPr marL="228600" lvl="1" indent="-228600" algn="l" defTabSz="1022350" rtl="0">
            <a:lnSpc>
              <a:spcPct val="90000"/>
            </a:lnSpc>
            <a:spcBef>
              <a:spcPct val="0"/>
            </a:spcBef>
            <a:spcAft>
              <a:spcPct val="20000"/>
            </a:spcAft>
            <a:buChar char="••"/>
          </a:pPr>
          <a:r>
            <a:rPr lang="en-US" sz="2300" b="1" kern="1200" dirty="0" smtClean="0"/>
            <a:t>Introduction Compliance Rate = 96.0%</a:t>
          </a:r>
          <a:endParaRPr lang="en-US" sz="2300" kern="1200" dirty="0"/>
        </a:p>
        <a:p>
          <a:pPr marL="57150" lvl="1" indent="-57150" algn="l" defTabSz="444500" rtl="0">
            <a:lnSpc>
              <a:spcPct val="90000"/>
            </a:lnSpc>
            <a:spcBef>
              <a:spcPct val="0"/>
            </a:spcBef>
            <a:spcAft>
              <a:spcPct val="20000"/>
            </a:spcAft>
            <a:buChar char="••"/>
          </a:pPr>
          <a:endParaRPr lang="en-US" sz="1000" kern="1200" dirty="0"/>
        </a:p>
        <a:p>
          <a:pPr marL="228600" lvl="1" indent="-228600" algn="l" defTabSz="1022350" rtl="0">
            <a:lnSpc>
              <a:spcPct val="90000"/>
            </a:lnSpc>
            <a:spcBef>
              <a:spcPct val="0"/>
            </a:spcBef>
            <a:spcAft>
              <a:spcPct val="20000"/>
            </a:spcAft>
            <a:buChar char="••"/>
          </a:pPr>
          <a:r>
            <a:rPr lang="en-US" sz="2300" b="1" kern="1200" dirty="0" smtClean="0"/>
            <a:t>Synchronization Compliance Rate = 95.0%</a:t>
          </a:r>
          <a:endParaRPr lang="en-US" sz="2300" kern="1200" dirty="0"/>
        </a:p>
        <a:p>
          <a:pPr marL="57150" lvl="1" indent="-57150" algn="l" defTabSz="444500" rtl="0">
            <a:lnSpc>
              <a:spcPct val="90000"/>
            </a:lnSpc>
            <a:spcBef>
              <a:spcPct val="0"/>
            </a:spcBef>
            <a:spcAft>
              <a:spcPct val="20000"/>
            </a:spcAft>
            <a:buChar char="••"/>
          </a:pPr>
          <a:endParaRPr lang="en-US" sz="1000" kern="1200" dirty="0"/>
        </a:p>
        <a:p>
          <a:pPr marL="228600" lvl="1" indent="-228600" algn="l" defTabSz="1022350" rtl="0">
            <a:lnSpc>
              <a:spcPct val="90000"/>
            </a:lnSpc>
            <a:spcBef>
              <a:spcPct val="0"/>
            </a:spcBef>
            <a:spcAft>
              <a:spcPct val="20000"/>
            </a:spcAft>
            <a:buChar char="••"/>
          </a:pPr>
          <a:r>
            <a:rPr lang="en-US" sz="2300" b="1" kern="1200" dirty="0" smtClean="0"/>
            <a:t>Overall Compliance Rate = 96.5</a:t>
          </a:r>
          <a:r>
            <a:rPr lang="en-US" sz="2400" b="1" kern="1200" dirty="0" smtClean="0"/>
            <a:t>%</a:t>
          </a:r>
          <a:endParaRPr lang="en-US" sz="2300" kern="1200" dirty="0"/>
        </a:p>
      </dsp:txBody>
      <dsp:txXfrm>
        <a:off x="0" y="1679508"/>
        <a:ext cx="6894538" cy="25654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C1B77-E66A-409B-A89F-A33ED5283252}">
      <dsp:nvSpPr>
        <dsp:cNvPr id="0" name=""/>
        <dsp:cNvSpPr/>
      </dsp:nvSpPr>
      <dsp:spPr>
        <a:xfrm>
          <a:off x="0" y="167176"/>
          <a:ext cx="6894538" cy="14991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n-US" sz="3400" b="1" kern="1200" dirty="0" smtClean="0">
              <a:solidFill>
                <a:schemeClr val="tx1"/>
              </a:solidFill>
            </a:rPr>
            <a:t>5,136 Events Captured*</a:t>
          </a:r>
          <a:endParaRPr lang="en-US" sz="3400" kern="1200" dirty="0">
            <a:solidFill>
              <a:schemeClr val="tx1"/>
            </a:solidFill>
          </a:endParaRPr>
        </a:p>
      </dsp:txBody>
      <dsp:txXfrm>
        <a:off x="73182" y="240358"/>
        <a:ext cx="6748174" cy="1352782"/>
      </dsp:txXfrm>
    </dsp:sp>
    <dsp:sp modelId="{5B122336-4C12-46D1-AE36-2C151AFC0867}">
      <dsp:nvSpPr>
        <dsp:cNvPr id="0" name=""/>
        <dsp:cNvSpPr/>
      </dsp:nvSpPr>
      <dsp:spPr>
        <a:xfrm>
          <a:off x="0" y="1679508"/>
          <a:ext cx="6894538" cy="25654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8902" tIns="13970" rIns="78232" bIns="13970" numCol="1" spcCol="1270" anchor="t" anchorCtr="0">
          <a:noAutofit/>
        </a:bodyPr>
        <a:lstStyle/>
        <a:p>
          <a:pPr marL="228600" lvl="1" indent="-228600" algn="l" defTabSz="1022350" rtl="0">
            <a:lnSpc>
              <a:spcPct val="90000"/>
            </a:lnSpc>
            <a:spcBef>
              <a:spcPct val="0"/>
            </a:spcBef>
            <a:spcAft>
              <a:spcPct val="20000"/>
            </a:spcAft>
            <a:buChar char="••"/>
          </a:pPr>
          <a:endParaRPr lang="en-US" sz="2300" kern="1200" dirty="0"/>
        </a:p>
        <a:p>
          <a:pPr marL="228600" lvl="1" indent="-228600" algn="l" defTabSz="1022350" rtl="0">
            <a:lnSpc>
              <a:spcPct val="90000"/>
            </a:lnSpc>
            <a:spcBef>
              <a:spcPct val="0"/>
            </a:spcBef>
            <a:spcAft>
              <a:spcPct val="20000"/>
            </a:spcAft>
            <a:buChar char="••"/>
          </a:pPr>
          <a:r>
            <a:rPr lang="en-US" sz="2300" b="1" kern="1200" dirty="0" smtClean="0"/>
            <a:t>Event Captured Compliance Rate = 99.0%</a:t>
          </a:r>
          <a:r>
            <a:rPr lang="en-US" sz="2300" kern="1200" dirty="0" smtClean="0"/>
            <a:t> </a:t>
          </a:r>
          <a:endParaRPr lang="en-US" sz="2300" kern="1200" dirty="0"/>
        </a:p>
        <a:p>
          <a:pPr marL="57150" lvl="1" indent="-57150" algn="l" defTabSz="466725" rtl="0">
            <a:lnSpc>
              <a:spcPct val="90000"/>
            </a:lnSpc>
            <a:spcBef>
              <a:spcPct val="0"/>
            </a:spcBef>
            <a:spcAft>
              <a:spcPct val="20000"/>
            </a:spcAft>
            <a:buChar char="••"/>
          </a:pPr>
          <a:endParaRPr lang="en-US" sz="1050" kern="1200" dirty="0"/>
        </a:p>
        <a:p>
          <a:pPr marL="228600" lvl="1" indent="-228600" algn="l" defTabSz="1022350" rtl="0">
            <a:lnSpc>
              <a:spcPct val="90000"/>
            </a:lnSpc>
            <a:spcBef>
              <a:spcPct val="0"/>
            </a:spcBef>
            <a:spcAft>
              <a:spcPct val="20000"/>
            </a:spcAft>
            <a:buChar char="••"/>
          </a:pPr>
          <a:r>
            <a:rPr lang="en-US" sz="2300" b="1" kern="1200" dirty="0" smtClean="0"/>
            <a:t>Introduction Compliance Rate = 98.5%</a:t>
          </a:r>
          <a:endParaRPr lang="en-US" sz="2300" kern="1200" dirty="0"/>
        </a:p>
        <a:p>
          <a:pPr marL="57150" lvl="1" indent="-57150" algn="l" defTabSz="444500" rtl="0">
            <a:lnSpc>
              <a:spcPct val="90000"/>
            </a:lnSpc>
            <a:spcBef>
              <a:spcPct val="0"/>
            </a:spcBef>
            <a:spcAft>
              <a:spcPct val="20000"/>
            </a:spcAft>
            <a:buChar char="••"/>
          </a:pPr>
          <a:endParaRPr lang="en-US" sz="1000" kern="1200" dirty="0"/>
        </a:p>
        <a:p>
          <a:pPr marL="228600" lvl="1" indent="-228600" algn="l" defTabSz="1022350" rtl="0">
            <a:lnSpc>
              <a:spcPct val="90000"/>
            </a:lnSpc>
            <a:spcBef>
              <a:spcPct val="0"/>
            </a:spcBef>
            <a:spcAft>
              <a:spcPct val="20000"/>
            </a:spcAft>
            <a:buChar char="••"/>
          </a:pPr>
          <a:r>
            <a:rPr lang="en-US" sz="2300" b="1" kern="1200" dirty="0" smtClean="0"/>
            <a:t>Synchronization Compliance Rate = 94.3%</a:t>
          </a:r>
          <a:endParaRPr lang="en-US" sz="2300" kern="1200" dirty="0"/>
        </a:p>
        <a:p>
          <a:pPr marL="57150" lvl="1" indent="-57150" algn="l" defTabSz="444500" rtl="0">
            <a:lnSpc>
              <a:spcPct val="90000"/>
            </a:lnSpc>
            <a:spcBef>
              <a:spcPct val="0"/>
            </a:spcBef>
            <a:spcAft>
              <a:spcPct val="20000"/>
            </a:spcAft>
            <a:buChar char="••"/>
          </a:pPr>
          <a:endParaRPr lang="en-US" sz="1000" kern="1200" dirty="0"/>
        </a:p>
        <a:p>
          <a:pPr marL="228600" lvl="1" indent="-228600" algn="l" defTabSz="1022350" rtl="0">
            <a:lnSpc>
              <a:spcPct val="90000"/>
            </a:lnSpc>
            <a:spcBef>
              <a:spcPct val="0"/>
            </a:spcBef>
            <a:spcAft>
              <a:spcPct val="20000"/>
            </a:spcAft>
            <a:buChar char="••"/>
          </a:pPr>
          <a:r>
            <a:rPr lang="en-US" sz="2300" b="1" kern="1200" dirty="0" smtClean="0"/>
            <a:t>Overall Compliance Rate = 97.3</a:t>
          </a:r>
          <a:r>
            <a:rPr lang="en-US" sz="2400" b="1" kern="1200" dirty="0" smtClean="0"/>
            <a:t>%</a:t>
          </a:r>
          <a:endParaRPr lang="en-US" sz="2300" kern="1200" dirty="0"/>
        </a:p>
      </dsp:txBody>
      <dsp:txXfrm>
        <a:off x="0" y="1679508"/>
        <a:ext cx="6894538" cy="25654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6C526-1A30-4FFC-A76A-56A0A5CEAA9D}">
      <dsp:nvSpPr>
        <dsp:cNvPr id="0" name=""/>
        <dsp:cNvSpPr/>
      </dsp:nvSpPr>
      <dsp:spPr>
        <a:xfrm>
          <a:off x="0" y="0"/>
          <a:ext cx="9138317" cy="166842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solidFill>
                <a:schemeClr val="tx1"/>
              </a:solidFill>
            </a:rPr>
            <a:t>Deployment/Beneficial Use:  </a:t>
          </a:r>
        </a:p>
        <a:p>
          <a:pPr lvl="0" algn="l" defTabSz="1022350" rtl="0">
            <a:lnSpc>
              <a:spcPct val="90000"/>
            </a:lnSpc>
            <a:spcBef>
              <a:spcPct val="0"/>
            </a:spcBef>
            <a:spcAft>
              <a:spcPct val="35000"/>
            </a:spcAft>
          </a:pPr>
          <a:r>
            <a:rPr lang="en-US" sz="2300" kern="1200" dirty="0" smtClean="0">
              <a:solidFill>
                <a:schemeClr val="tx1"/>
              </a:solidFill>
            </a:rPr>
            <a:t>Un-holstering the CEW with the intent of discharging it, warning a subject of imminent CEW discharge against them, the utilization of warning arcs, and/or acquiring a target with a CEW.</a:t>
          </a:r>
          <a:endParaRPr lang="en-US" sz="2300" kern="1200" dirty="0">
            <a:solidFill>
              <a:schemeClr val="tx1"/>
            </a:solidFill>
          </a:endParaRPr>
        </a:p>
      </dsp:txBody>
      <dsp:txXfrm>
        <a:off x="81446" y="81446"/>
        <a:ext cx="8975425" cy="1505528"/>
      </dsp:txXfrm>
    </dsp:sp>
    <dsp:sp modelId="{5A51EF6F-08D8-41B3-90A7-071596BE38A1}">
      <dsp:nvSpPr>
        <dsp:cNvPr id="0" name=""/>
        <dsp:cNvSpPr/>
      </dsp:nvSpPr>
      <dsp:spPr>
        <a:xfrm>
          <a:off x="0" y="1775356"/>
          <a:ext cx="9138317" cy="1668420"/>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kern="1200" dirty="0" smtClean="0">
              <a:solidFill>
                <a:schemeClr val="tx1"/>
              </a:solidFill>
            </a:rPr>
            <a:t>Discharge:  </a:t>
          </a:r>
        </a:p>
        <a:p>
          <a:pPr lvl="0" algn="l" defTabSz="1022350" rtl="0">
            <a:lnSpc>
              <a:spcPct val="90000"/>
            </a:lnSpc>
            <a:spcBef>
              <a:spcPct val="0"/>
            </a:spcBef>
            <a:spcAft>
              <a:spcPct val="35000"/>
            </a:spcAft>
          </a:pPr>
          <a:r>
            <a:rPr lang="en-US" sz="2300" kern="1200" dirty="0" smtClean="0">
              <a:solidFill>
                <a:schemeClr val="tx1"/>
              </a:solidFill>
            </a:rPr>
            <a:t>The act of pulling the CEW trigger to discharge the probes or to utilize the drive-stun mode.</a:t>
          </a:r>
          <a:endParaRPr lang="en-US" sz="2300" kern="1200" dirty="0">
            <a:solidFill>
              <a:schemeClr val="tx1"/>
            </a:solidFill>
          </a:endParaRPr>
        </a:p>
      </dsp:txBody>
      <dsp:txXfrm>
        <a:off x="81446" y="1856802"/>
        <a:ext cx="8975425" cy="150552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7C4E6B45-45D1-475A-ABA0-D0EB8020873A}" type="datetimeFigureOut">
              <a:rPr lang="en-US" smtClean="0"/>
              <a:t>9/20/2022</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A30B5723-B9B4-4F56-9AC7-A428AF6123F6}" type="slidenum">
              <a:rPr lang="en-US" smtClean="0"/>
              <a:t>‹#›</a:t>
            </a:fld>
            <a:endParaRPr lang="en-US"/>
          </a:p>
        </p:txBody>
      </p:sp>
    </p:spTree>
    <p:extLst>
      <p:ext uri="{BB962C8B-B14F-4D97-AF65-F5344CB8AC3E}">
        <p14:creationId xmlns:p14="http://schemas.microsoft.com/office/powerpoint/2010/main" val="39827933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619E2197-29DF-49EF-999E-7B5E452FE836}" type="datetimeFigureOut">
              <a:rPr lang="en-US" smtClean="0"/>
              <a:t>9/20/2022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83FB388C-50FE-4D8A-A01F-AB58DD4BF529}" type="slidenum">
              <a:rPr lang="en-US" smtClean="0"/>
              <a:t>‹#›</a:t>
            </a:fld>
            <a:endParaRPr lang="en-US"/>
          </a:p>
        </p:txBody>
      </p:sp>
    </p:spTree>
    <p:extLst>
      <p:ext uri="{BB962C8B-B14F-4D97-AF65-F5344CB8AC3E}">
        <p14:creationId xmlns:p14="http://schemas.microsoft.com/office/powerpoint/2010/main" val="8894700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FB388C-50FE-4D8A-A01F-AB58DD4BF529}" type="slidenum">
              <a:rPr lang="en-US" smtClean="0"/>
              <a:t>10</a:t>
            </a:fld>
            <a:endParaRPr lang="en-US"/>
          </a:p>
        </p:txBody>
      </p:sp>
    </p:spTree>
    <p:extLst>
      <p:ext uri="{BB962C8B-B14F-4D97-AF65-F5344CB8AC3E}">
        <p14:creationId xmlns:p14="http://schemas.microsoft.com/office/powerpoint/2010/main" val="4237766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ext">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1280161" y="2112271"/>
            <a:ext cx="10193867"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20830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91513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5336572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45478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169690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11256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01287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a:t>CLICK TO EDIT MASTER TITLE STYLE</a:t>
            </a:r>
          </a:p>
        </p:txBody>
      </p:sp>
      <p:sp>
        <p:nvSpPr>
          <p:cNvPr id="3" name="Text Placeholder 2"/>
          <p:cNvSpPr>
            <a:spLocks noGrp="1"/>
          </p:cNvSpPr>
          <p:nvPr>
            <p:ph type="body" sz="quarter" idx="10"/>
          </p:nvPr>
        </p:nvSpPr>
        <p:spPr>
          <a:xfrm>
            <a:off x="1280160" y="2112265"/>
            <a:ext cx="10193867"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98946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a:t>CLICK TO EDIT MASTER TITLE STYLE</a:t>
            </a:r>
          </a:p>
        </p:txBody>
      </p:sp>
      <p:sp>
        <p:nvSpPr>
          <p:cNvPr id="3" name="Text Placeholder 2"/>
          <p:cNvSpPr>
            <a:spLocks noGrp="1"/>
          </p:cNvSpPr>
          <p:nvPr>
            <p:ph type="body" sz="quarter" idx="10"/>
          </p:nvPr>
        </p:nvSpPr>
        <p:spPr>
          <a:xfrm>
            <a:off x="1280161" y="2112265"/>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705601" y="2112265"/>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227111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910481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2" name="Slide Number Placeholder 1"/>
          <p:cNvSpPr>
            <a:spLocks noGrp="1"/>
          </p:cNvSpPr>
          <p:nvPr>
            <p:ph type="sldNum" sz="quarter" idx="11"/>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6" name="Text Placeholder 2"/>
          <p:cNvSpPr>
            <a:spLocks noGrp="1"/>
          </p:cNvSpPr>
          <p:nvPr>
            <p:ph type="body" sz="quarter" idx="12"/>
          </p:nvPr>
        </p:nvSpPr>
        <p:spPr>
          <a:xfrm>
            <a:off x="1296515" y="2011552"/>
            <a:ext cx="9800216" cy="4433853"/>
          </a:xfrm>
          <a:solidFill>
            <a:schemeClr val="accent5">
              <a:lumMod val="20000"/>
              <a:lumOff val="80000"/>
            </a:schemeClr>
          </a:solidFill>
          <a:ln>
            <a:solidFill>
              <a:schemeClr val="accent2">
                <a:lumMod val="75000"/>
              </a:schemeClr>
            </a:solidFill>
          </a:ln>
        </p:spPr>
        <p:txBody>
          <a:bodyPr lIns="182880" tIns="91440" rIns="182880" bIns="18288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3669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1280165" y="2112271"/>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705605" y="2112271"/>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86865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2177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0" name="Subtitle 2"/>
          <p:cNvSpPr>
            <a:spLocks noGrp="1"/>
          </p:cNvSpPr>
          <p:nvPr>
            <p:ph type="subTitle" idx="1"/>
          </p:nvPr>
        </p:nvSpPr>
        <p:spPr>
          <a:xfrm>
            <a:off x="4206493" y="5466080"/>
            <a:ext cx="7037240" cy="1198880"/>
          </a:xfrm>
          <a:prstGeom prst="rect">
            <a:avLst/>
          </a:prstGeom>
        </p:spPr>
        <p:txBody>
          <a:bodyPr>
            <a:noAutofit/>
          </a:bodyPr>
          <a:lstStyle>
            <a:lvl1pPr marL="0" indent="0" algn="l">
              <a:buNone/>
              <a:defRPr sz="1800">
                <a:solidFill>
                  <a:schemeClr val="tx1"/>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3CE8B19-1ACE-4E03-9ABA-CF1FAA0E7BBE}" type="datetime1">
              <a:rPr lang="en-US">
                <a:solidFill>
                  <a:prstClr val="black"/>
                </a:solidFill>
              </a:rPr>
              <a:pPr>
                <a:defRPr/>
              </a:pPr>
              <a:t>9/20/2022</a:t>
            </a:fld>
            <a:endParaRPr lang="en-US" dirty="0">
              <a:solidFill>
                <a:prstClr val="black"/>
              </a:solidFill>
            </a:endParaRPr>
          </a:p>
        </p:txBody>
      </p:sp>
      <p:pic>
        <p:nvPicPr>
          <p:cNvPr id="11" name="Picture 10"/>
          <p:cNvPicPr>
            <a:picLocks noChangeAspect="1"/>
          </p:cNvPicPr>
          <p:nvPr userDrawn="1"/>
        </p:nvPicPr>
        <p:blipFill rotWithShape="1">
          <a:blip r:embed="rId2"/>
          <a:srcRect l="6846" t="9104" r="8273" b="9695"/>
          <a:stretch/>
        </p:blipFill>
        <p:spPr>
          <a:xfrm>
            <a:off x="0" y="44685"/>
            <a:ext cx="11684000" cy="4544533"/>
          </a:xfrm>
          <a:prstGeom prst="rect">
            <a:avLst/>
          </a:prstGeom>
        </p:spPr>
      </p:pic>
      <p:sp>
        <p:nvSpPr>
          <p:cNvPr id="9" name="Title 1"/>
          <p:cNvSpPr>
            <a:spLocks noGrp="1"/>
          </p:cNvSpPr>
          <p:nvPr>
            <p:ph type="ctrTitle"/>
          </p:nvPr>
        </p:nvSpPr>
        <p:spPr>
          <a:xfrm>
            <a:off x="4206493" y="4461695"/>
            <a:ext cx="7037240" cy="676531"/>
          </a:xfrm>
          <a:prstGeom prst="rect">
            <a:avLst/>
          </a:prstGeom>
        </p:spPr>
        <p:txBody>
          <a:bodyPr>
            <a:noAutofit/>
          </a:bodyPr>
          <a:lstStyle>
            <a:lvl1pPr algn="l">
              <a:defRPr sz="2800">
                <a:solidFill>
                  <a:schemeClr val="tx2"/>
                </a:solidFill>
                <a:latin typeface="Calibri"/>
                <a:cs typeface="Calibri"/>
              </a:defRPr>
            </a:lvl1pPr>
          </a:lstStyle>
          <a:p>
            <a:r>
              <a:rPr lang="en-US" smtClean="0"/>
              <a:t>Click to edit Master title style</a:t>
            </a:r>
            <a:endParaRPr lang="en-US" dirty="0"/>
          </a:p>
        </p:txBody>
      </p:sp>
    </p:spTree>
    <p:extLst>
      <p:ext uri="{BB962C8B-B14F-4D97-AF65-F5344CB8AC3E}">
        <p14:creationId xmlns:p14="http://schemas.microsoft.com/office/powerpoint/2010/main" val="1980565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325230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1288337" y="2528047"/>
            <a:ext cx="9800216" cy="3114470"/>
          </a:xfrm>
          <a:solidFill>
            <a:schemeClr val="accent5">
              <a:lumMod val="20000"/>
              <a:lumOff val="80000"/>
            </a:schemeClr>
          </a:solidFill>
          <a:ln>
            <a:solidFill>
              <a:schemeClr val="accent2">
                <a:lumMod val="75000"/>
              </a:schemeClr>
            </a:solidFill>
          </a:ln>
        </p:spPr>
        <p:txBody>
          <a:bodyPr lIns="182880" tIns="9144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1288337" y="2096429"/>
            <a:ext cx="9800216" cy="431618"/>
          </a:xfrm>
          <a:prstGeom prst="rect">
            <a:avLst/>
          </a:prstGeom>
          <a:solidFill>
            <a:schemeClr val="accent2"/>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954285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790090" y="2671482"/>
            <a:ext cx="4767601" cy="3744494"/>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167718" y="2671483"/>
            <a:ext cx="4767601" cy="3744493"/>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extBox 1"/>
          <p:cNvSpPr txBox="1"/>
          <p:nvPr userDrawn="1"/>
        </p:nvSpPr>
        <p:spPr>
          <a:xfrm>
            <a:off x="790090" y="2385066"/>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a:solidFill>
                <a:prstClr val="black"/>
              </a:solidFill>
            </a:endParaRPr>
          </a:p>
        </p:txBody>
      </p:sp>
      <p:sp>
        <p:nvSpPr>
          <p:cNvPr id="6" name="TextBox 5"/>
          <p:cNvSpPr txBox="1"/>
          <p:nvPr userDrawn="1"/>
        </p:nvSpPr>
        <p:spPr>
          <a:xfrm>
            <a:off x="6167717" y="2385065"/>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a:solidFill>
                <a:prstClr val="black"/>
              </a:solidFill>
            </a:endParaRPr>
          </a:p>
        </p:txBody>
      </p:sp>
      <p:sp>
        <p:nvSpPr>
          <p:cNvPr id="7"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32585763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15350008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1280160" y="2112265"/>
            <a:ext cx="10193867"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19003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smtClean="0"/>
              <a:t>CLICK TO EDIT MASTER TITLE STYLE</a:t>
            </a:r>
            <a:endParaRPr lang="en-US" dirty="0"/>
          </a:p>
        </p:txBody>
      </p:sp>
      <p:sp>
        <p:nvSpPr>
          <p:cNvPr id="3" name="Text Placeholder 2"/>
          <p:cNvSpPr>
            <a:spLocks noGrp="1"/>
          </p:cNvSpPr>
          <p:nvPr>
            <p:ph type="body" sz="quarter" idx="10"/>
          </p:nvPr>
        </p:nvSpPr>
        <p:spPr>
          <a:xfrm>
            <a:off x="1280161" y="2112265"/>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705601" y="2112265"/>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53572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485131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2" name="Slide Number Placeholder 1"/>
          <p:cNvSpPr>
            <a:spLocks noGrp="1"/>
          </p:cNvSpPr>
          <p:nvPr>
            <p:ph type="sldNum" sz="quarter" idx="11"/>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6" name="Text Placeholder 2"/>
          <p:cNvSpPr>
            <a:spLocks noGrp="1"/>
          </p:cNvSpPr>
          <p:nvPr>
            <p:ph type="body" sz="quarter" idx="12"/>
          </p:nvPr>
        </p:nvSpPr>
        <p:spPr>
          <a:xfrm>
            <a:off x="1296515" y="2011552"/>
            <a:ext cx="9800216" cy="4433853"/>
          </a:xfrm>
          <a:solidFill>
            <a:schemeClr val="accent5">
              <a:lumMod val="20000"/>
              <a:lumOff val="80000"/>
            </a:schemeClr>
          </a:solidFill>
          <a:ln>
            <a:solidFill>
              <a:schemeClr val="accent2">
                <a:lumMod val="75000"/>
              </a:schemeClr>
            </a:solidFill>
          </a:ln>
        </p:spPr>
        <p:txBody>
          <a:bodyPr lIns="182880" tIns="91440" rIns="182880" bIns="18288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65475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2177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0" name="Subtitle 2"/>
          <p:cNvSpPr>
            <a:spLocks noGrp="1"/>
          </p:cNvSpPr>
          <p:nvPr>
            <p:ph type="subTitle" idx="1"/>
          </p:nvPr>
        </p:nvSpPr>
        <p:spPr>
          <a:xfrm>
            <a:off x="4206493" y="5466080"/>
            <a:ext cx="7037240" cy="1198880"/>
          </a:xfrm>
          <a:prstGeom prst="rect">
            <a:avLst/>
          </a:prstGeom>
        </p:spPr>
        <p:txBody>
          <a:bodyPr>
            <a:noAutofit/>
          </a:bodyPr>
          <a:lstStyle>
            <a:lvl1pPr marL="0" indent="0" algn="l">
              <a:buNone/>
              <a:defRPr sz="1800">
                <a:solidFill>
                  <a:schemeClr val="tx1"/>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3CE8B19-1ACE-4E03-9ABA-CF1FAA0E7BBE}" type="datetime1">
              <a:rPr lang="en-US">
                <a:solidFill>
                  <a:prstClr val="black"/>
                </a:solidFill>
              </a:rPr>
              <a:pPr>
                <a:defRPr/>
              </a:pPr>
              <a:t>9/20/2022</a:t>
            </a:fld>
            <a:endParaRPr lang="en-US" dirty="0">
              <a:solidFill>
                <a:prstClr val="black"/>
              </a:solidFill>
            </a:endParaRPr>
          </a:p>
        </p:txBody>
      </p:sp>
      <p:pic>
        <p:nvPicPr>
          <p:cNvPr id="11" name="Picture 10"/>
          <p:cNvPicPr>
            <a:picLocks noChangeAspect="1"/>
          </p:cNvPicPr>
          <p:nvPr userDrawn="1"/>
        </p:nvPicPr>
        <p:blipFill rotWithShape="1">
          <a:blip r:embed="rId2"/>
          <a:srcRect l="6846" t="9104" r="8273" b="9695"/>
          <a:stretch/>
        </p:blipFill>
        <p:spPr>
          <a:xfrm>
            <a:off x="0" y="44685"/>
            <a:ext cx="11684000" cy="4544533"/>
          </a:xfrm>
          <a:prstGeom prst="rect">
            <a:avLst/>
          </a:prstGeom>
        </p:spPr>
      </p:pic>
      <p:sp>
        <p:nvSpPr>
          <p:cNvPr id="9" name="Title 1"/>
          <p:cNvSpPr>
            <a:spLocks noGrp="1"/>
          </p:cNvSpPr>
          <p:nvPr>
            <p:ph type="ctrTitle"/>
          </p:nvPr>
        </p:nvSpPr>
        <p:spPr>
          <a:xfrm>
            <a:off x="4206493" y="4461695"/>
            <a:ext cx="7037240" cy="676531"/>
          </a:xfrm>
          <a:prstGeom prst="rect">
            <a:avLst/>
          </a:prstGeom>
        </p:spPr>
        <p:txBody>
          <a:bodyPr>
            <a:noAutofit/>
          </a:bodyPr>
          <a:lstStyle>
            <a:lvl1pPr algn="l">
              <a:defRPr sz="2800">
                <a:solidFill>
                  <a:schemeClr val="tx2"/>
                </a:solidFill>
                <a:latin typeface="Calibri"/>
                <a:cs typeface="Calibri"/>
              </a:defRPr>
            </a:lvl1pPr>
          </a:lstStyle>
          <a:p>
            <a:r>
              <a:rPr lang="en-US" smtClean="0"/>
              <a:t>Click to edit Master title style</a:t>
            </a:r>
            <a:endParaRPr lang="en-US" dirty="0"/>
          </a:p>
        </p:txBody>
      </p:sp>
    </p:spTree>
    <p:extLst>
      <p:ext uri="{BB962C8B-B14F-4D97-AF65-F5344CB8AC3E}">
        <p14:creationId xmlns:p14="http://schemas.microsoft.com/office/powerpoint/2010/main" val="395925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6529658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666730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1288337" y="2528047"/>
            <a:ext cx="9800216" cy="3114470"/>
          </a:xfrm>
          <a:solidFill>
            <a:schemeClr val="accent5">
              <a:lumMod val="20000"/>
              <a:lumOff val="80000"/>
            </a:schemeClr>
          </a:solidFill>
          <a:ln>
            <a:solidFill>
              <a:schemeClr val="accent2">
                <a:lumMod val="75000"/>
              </a:schemeClr>
            </a:solidFill>
          </a:ln>
        </p:spPr>
        <p:txBody>
          <a:bodyPr lIns="182880" tIns="9144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1288337" y="2096429"/>
            <a:ext cx="9800216" cy="431618"/>
          </a:xfrm>
          <a:prstGeom prst="rect">
            <a:avLst/>
          </a:prstGeom>
          <a:solidFill>
            <a:schemeClr val="accent2"/>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28494496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5" name="Text Placeholder 4"/>
          <p:cNvSpPr>
            <a:spLocks noGrp="1"/>
          </p:cNvSpPr>
          <p:nvPr>
            <p:ph type="body" sz="quarter" idx="11"/>
          </p:nvPr>
        </p:nvSpPr>
        <p:spPr>
          <a:xfrm>
            <a:off x="1446665" y="2221843"/>
            <a:ext cx="9888379" cy="41484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20612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790090" y="2671482"/>
            <a:ext cx="4767601" cy="3744494"/>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167718" y="2671483"/>
            <a:ext cx="4767601" cy="3744493"/>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extBox 1"/>
          <p:cNvSpPr txBox="1"/>
          <p:nvPr userDrawn="1"/>
        </p:nvSpPr>
        <p:spPr>
          <a:xfrm>
            <a:off x="790090" y="2385066"/>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smtClean="0">
              <a:solidFill>
                <a:prstClr val="black"/>
              </a:solidFill>
            </a:endParaRPr>
          </a:p>
        </p:txBody>
      </p:sp>
      <p:sp>
        <p:nvSpPr>
          <p:cNvPr id="6" name="TextBox 5"/>
          <p:cNvSpPr txBox="1"/>
          <p:nvPr userDrawn="1"/>
        </p:nvSpPr>
        <p:spPr>
          <a:xfrm>
            <a:off x="6167717" y="2385065"/>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smtClean="0">
              <a:solidFill>
                <a:prstClr val="black"/>
              </a:solidFill>
            </a:endParaRPr>
          </a:p>
        </p:txBody>
      </p:sp>
      <p:sp>
        <p:nvSpPr>
          <p:cNvPr id="7"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15781185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36321755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de by Side Text box">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4" name="Text Placeholder 2"/>
          <p:cNvSpPr>
            <a:spLocks noGrp="1"/>
          </p:cNvSpPr>
          <p:nvPr>
            <p:ph type="body" sz="quarter" idx="10"/>
          </p:nvPr>
        </p:nvSpPr>
        <p:spPr>
          <a:xfrm>
            <a:off x="790090" y="2325078"/>
            <a:ext cx="4767601" cy="4090899"/>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sz="quarter" idx="11"/>
          </p:nvPr>
        </p:nvSpPr>
        <p:spPr>
          <a:xfrm>
            <a:off x="6167718" y="2325078"/>
            <a:ext cx="4767601" cy="4090898"/>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681812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box one s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4" name="Text Placeholder 2"/>
          <p:cNvSpPr>
            <a:spLocks noGrp="1"/>
          </p:cNvSpPr>
          <p:nvPr>
            <p:ph type="body" sz="quarter" idx="11"/>
          </p:nvPr>
        </p:nvSpPr>
        <p:spPr>
          <a:xfrm>
            <a:off x="790090" y="2325078"/>
            <a:ext cx="4767601" cy="4090899"/>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408958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a:t>CLICK TO EDIT MASTER TITLE STYLE</a:t>
            </a:r>
          </a:p>
        </p:txBody>
      </p:sp>
      <p:sp>
        <p:nvSpPr>
          <p:cNvPr id="3" name="Text Placeholder 2"/>
          <p:cNvSpPr>
            <a:spLocks noGrp="1"/>
          </p:cNvSpPr>
          <p:nvPr>
            <p:ph type="body" sz="quarter" idx="10"/>
          </p:nvPr>
        </p:nvSpPr>
        <p:spPr>
          <a:xfrm>
            <a:off x="1280161" y="2112267"/>
            <a:ext cx="10193867"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106168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hasCustomPrompt="1"/>
          </p:nvPr>
        </p:nvSpPr>
        <p:spPr/>
        <p:txBody>
          <a:bodyPr/>
          <a:lstStyle/>
          <a:p>
            <a:r>
              <a:rPr lang="en-US" dirty="0"/>
              <a:t>CLICK TO EDIT MASTER TITLE STYLE</a:t>
            </a:r>
          </a:p>
        </p:txBody>
      </p:sp>
      <p:sp>
        <p:nvSpPr>
          <p:cNvPr id="3" name="Text Placeholder 2"/>
          <p:cNvSpPr>
            <a:spLocks noGrp="1"/>
          </p:cNvSpPr>
          <p:nvPr>
            <p:ph type="body" sz="quarter" idx="10"/>
          </p:nvPr>
        </p:nvSpPr>
        <p:spPr>
          <a:xfrm>
            <a:off x="1280162" y="2112267"/>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705602" y="2112267"/>
            <a:ext cx="4767601" cy="4303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039339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261102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6852600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2" name="Slide Number Placeholder 1"/>
          <p:cNvSpPr>
            <a:spLocks noGrp="1"/>
          </p:cNvSpPr>
          <p:nvPr>
            <p:ph type="sldNum" sz="quarter" idx="11"/>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6" name="Text Placeholder 2"/>
          <p:cNvSpPr>
            <a:spLocks noGrp="1"/>
          </p:cNvSpPr>
          <p:nvPr>
            <p:ph type="body" sz="quarter" idx="12"/>
          </p:nvPr>
        </p:nvSpPr>
        <p:spPr>
          <a:xfrm>
            <a:off x="1296515" y="2011552"/>
            <a:ext cx="9800216" cy="4433853"/>
          </a:xfrm>
          <a:solidFill>
            <a:schemeClr val="accent5">
              <a:lumMod val="20000"/>
              <a:lumOff val="80000"/>
            </a:schemeClr>
          </a:solidFill>
          <a:ln>
            <a:solidFill>
              <a:schemeClr val="accent2">
                <a:lumMod val="75000"/>
              </a:schemeClr>
            </a:solidFill>
          </a:ln>
        </p:spPr>
        <p:txBody>
          <a:bodyPr lIns="182880" tIns="91440" rIns="182880" bIns="18288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218472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tangle 1"/>
          <p:cNvSpPr/>
          <p:nvPr userDrawn="1"/>
        </p:nvSpPr>
        <p:spPr>
          <a:xfrm>
            <a:off x="0" y="21770"/>
            <a:ext cx="12192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0" name="Subtitle 2"/>
          <p:cNvSpPr>
            <a:spLocks noGrp="1"/>
          </p:cNvSpPr>
          <p:nvPr>
            <p:ph type="subTitle" idx="1"/>
          </p:nvPr>
        </p:nvSpPr>
        <p:spPr>
          <a:xfrm>
            <a:off x="4206493" y="5466080"/>
            <a:ext cx="7037240" cy="1198880"/>
          </a:xfrm>
          <a:prstGeom prst="rect">
            <a:avLst/>
          </a:prstGeom>
        </p:spPr>
        <p:txBody>
          <a:bodyPr>
            <a:noAutofit/>
          </a:bodyPr>
          <a:lstStyle>
            <a:lvl1pPr marL="0" indent="0" algn="l">
              <a:buNone/>
              <a:defRPr sz="1800">
                <a:solidFill>
                  <a:schemeClr val="tx1"/>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3CE8B19-1ACE-4E03-9ABA-CF1FAA0E7BBE}" type="datetime1">
              <a:rPr lang="en-US">
                <a:solidFill>
                  <a:prstClr val="black"/>
                </a:solidFill>
              </a:rPr>
              <a:pPr>
                <a:defRPr/>
              </a:pPr>
              <a:t>9/20/2022</a:t>
            </a:fld>
            <a:endParaRPr lang="en-US" dirty="0">
              <a:solidFill>
                <a:prstClr val="black"/>
              </a:solidFill>
            </a:endParaRPr>
          </a:p>
        </p:txBody>
      </p:sp>
      <p:pic>
        <p:nvPicPr>
          <p:cNvPr id="11" name="Picture 10"/>
          <p:cNvPicPr>
            <a:picLocks noChangeAspect="1"/>
          </p:cNvPicPr>
          <p:nvPr userDrawn="1"/>
        </p:nvPicPr>
        <p:blipFill rotWithShape="1">
          <a:blip r:embed="rId2"/>
          <a:srcRect l="6846" t="9104" r="8273" b="9695"/>
          <a:stretch/>
        </p:blipFill>
        <p:spPr>
          <a:xfrm>
            <a:off x="0" y="44685"/>
            <a:ext cx="11684000" cy="4544533"/>
          </a:xfrm>
          <a:prstGeom prst="rect">
            <a:avLst/>
          </a:prstGeom>
        </p:spPr>
      </p:pic>
      <p:sp>
        <p:nvSpPr>
          <p:cNvPr id="9" name="Title 1"/>
          <p:cNvSpPr>
            <a:spLocks noGrp="1"/>
          </p:cNvSpPr>
          <p:nvPr>
            <p:ph type="ctrTitle"/>
          </p:nvPr>
        </p:nvSpPr>
        <p:spPr>
          <a:xfrm>
            <a:off x="4206493" y="4461695"/>
            <a:ext cx="7037240" cy="676531"/>
          </a:xfrm>
          <a:prstGeom prst="rect">
            <a:avLst/>
          </a:prstGeom>
        </p:spPr>
        <p:txBody>
          <a:bodyPr>
            <a:noAutofit/>
          </a:bodyPr>
          <a:lstStyle>
            <a:lvl1pPr algn="l">
              <a:defRPr sz="2800">
                <a:solidFill>
                  <a:schemeClr val="tx2"/>
                </a:solidFill>
                <a:latin typeface="Calibri"/>
                <a:cs typeface="Calibri"/>
              </a:defRPr>
            </a:lvl1pPr>
          </a:lstStyle>
          <a:p>
            <a:r>
              <a:rPr lang="en-US" smtClean="0"/>
              <a:t>Click to edit Master title style</a:t>
            </a:r>
            <a:endParaRPr lang="en-US" dirty="0"/>
          </a:p>
        </p:txBody>
      </p:sp>
    </p:spTree>
    <p:extLst>
      <p:ext uri="{BB962C8B-B14F-4D97-AF65-F5344CB8AC3E}">
        <p14:creationId xmlns:p14="http://schemas.microsoft.com/office/powerpoint/2010/main" val="32215193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4021202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1288337" y="2528047"/>
            <a:ext cx="9800216" cy="3114470"/>
          </a:xfrm>
          <a:solidFill>
            <a:schemeClr val="accent5">
              <a:lumMod val="20000"/>
              <a:lumOff val="80000"/>
            </a:schemeClr>
          </a:solidFill>
          <a:ln>
            <a:solidFill>
              <a:schemeClr val="accent2">
                <a:lumMod val="75000"/>
              </a:schemeClr>
            </a:solidFill>
          </a:ln>
        </p:spPr>
        <p:txBody>
          <a:bodyPr lIns="182880" tIns="91440"/>
          <a:lstStyle>
            <a:lvl1pPr marL="223838" indent="-223838">
              <a:buFont typeface="Arial" panose="020B0604020202020204" pitchFamily="34" charset="0"/>
              <a:buChar char="»"/>
              <a:defRPr/>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p:nvPr userDrawn="1"/>
        </p:nvSpPr>
        <p:spPr>
          <a:xfrm>
            <a:off x="1288337" y="2096429"/>
            <a:ext cx="9800216" cy="431618"/>
          </a:xfrm>
          <a:prstGeom prst="rect">
            <a:avLst/>
          </a:prstGeom>
          <a:solidFill>
            <a:schemeClr val="accent2"/>
          </a:solidFill>
          <a:ln>
            <a:solidFill>
              <a:schemeClr val="accent2">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1217001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5" name="Text Placeholder 4"/>
          <p:cNvSpPr>
            <a:spLocks noGrp="1"/>
          </p:cNvSpPr>
          <p:nvPr>
            <p:ph type="body" sz="quarter" idx="11"/>
          </p:nvPr>
        </p:nvSpPr>
        <p:spPr>
          <a:xfrm>
            <a:off x="1446665" y="2221843"/>
            <a:ext cx="9888379" cy="41484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76335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ext_2Colum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sz="quarter" idx="10"/>
          </p:nvPr>
        </p:nvSpPr>
        <p:spPr>
          <a:xfrm>
            <a:off x="790090" y="2671482"/>
            <a:ext cx="4767601" cy="3744494"/>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2"/>
          <p:cNvSpPr>
            <a:spLocks noGrp="1"/>
          </p:cNvSpPr>
          <p:nvPr>
            <p:ph type="body" sz="quarter" idx="11"/>
          </p:nvPr>
        </p:nvSpPr>
        <p:spPr>
          <a:xfrm>
            <a:off x="6167718" y="2671483"/>
            <a:ext cx="4767601" cy="3744493"/>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extBox 1"/>
          <p:cNvSpPr txBox="1"/>
          <p:nvPr userDrawn="1"/>
        </p:nvSpPr>
        <p:spPr>
          <a:xfrm>
            <a:off x="790090" y="2385066"/>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smtClean="0">
              <a:solidFill>
                <a:prstClr val="black"/>
              </a:solidFill>
            </a:endParaRPr>
          </a:p>
        </p:txBody>
      </p:sp>
      <p:sp>
        <p:nvSpPr>
          <p:cNvPr id="6" name="TextBox 5"/>
          <p:cNvSpPr txBox="1"/>
          <p:nvPr userDrawn="1"/>
        </p:nvSpPr>
        <p:spPr>
          <a:xfrm>
            <a:off x="6167717" y="2385065"/>
            <a:ext cx="4767601" cy="276999"/>
          </a:xfrm>
          <a:prstGeom prst="rect">
            <a:avLst/>
          </a:prstGeom>
          <a:solidFill>
            <a:schemeClr val="accent2"/>
          </a:solidFill>
          <a:ln>
            <a:solidFill>
              <a:schemeClr val="accent2">
                <a:lumMod val="50000"/>
              </a:schemeClr>
            </a:solidFill>
          </a:ln>
        </p:spPr>
        <p:txBody>
          <a:bodyPr wrap="square" lIns="0" tIns="0" rIns="0" bIns="0" rtlCol="0" anchor="ctr">
            <a:spAutoFit/>
          </a:bodyPr>
          <a:lstStyle/>
          <a:p>
            <a:pPr algn="ctr"/>
            <a:endParaRPr lang="en-US" sz="1800" dirty="0" smtClean="0">
              <a:solidFill>
                <a:prstClr val="black"/>
              </a:solidFill>
            </a:endParaRPr>
          </a:p>
        </p:txBody>
      </p:sp>
      <p:sp>
        <p:nvSpPr>
          <p:cNvPr id="7"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13989442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1787197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ide by Side Text box">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4" name="Text Placeholder 2"/>
          <p:cNvSpPr>
            <a:spLocks noGrp="1"/>
          </p:cNvSpPr>
          <p:nvPr>
            <p:ph type="body" sz="quarter" idx="10"/>
          </p:nvPr>
        </p:nvSpPr>
        <p:spPr>
          <a:xfrm>
            <a:off x="790090" y="2325078"/>
            <a:ext cx="4767601" cy="4090899"/>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2"/>
          <p:cNvSpPr>
            <a:spLocks noGrp="1"/>
          </p:cNvSpPr>
          <p:nvPr>
            <p:ph type="body" sz="quarter" idx="11"/>
          </p:nvPr>
        </p:nvSpPr>
        <p:spPr>
          <a:xfrm>
            <a:off x="6167718" y="2325078"/>
            <a:ext cx="4767601" cy="4090898"/>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730216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box one s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
        <p:nvSpPr>
          <p:cNvPr id="4" name="Text Placeholder 2"/>
          <p:cNvSpPr>
            <a:spLocks noGrp="1"/>
          </p:cNvSpPr>
          <p:nvPr>
            <p:ph type="body" sz="quarter" idx="11"/>
          </p:nvPr>
        </p:nvSpPr>
        <p:spPr>
          <a:xfrm>
            <a:off x="790090" y="2325078"/>
            <a:ext cx="4767601" cy="4090899"/>
          </a:xfrm>
          <a:solidFill>
            <a:schemeClr val="accent3">
              <a:lumMod val="20000"/>
              <a:lumOff val="80000"/>
            </a:schemeClr>
          </a:solidFill>
          <a:ln>
            <a:solidFill>
              <a:schemeClr val="accent2">
                <a:lumMod val="50000"/>
              </a:schemeClr>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4884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14775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16530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75421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9109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55829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1.xml"/><Relationship Id="rId7"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3.png"/><Relationship Id="rId5" Type="http://schemas.openxmlformats.org/officeDocument/2006/relationships/slideLayout" Target="../slideLayouts/slideLayout32.xml"/><Relationship Id="rId10" Type="http://schemas.openxmlformats.org/officeDocument/2006/relationships/theme" Target="../theme/theme5.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9.xml"/><Relationship Id="rId2" Type="http://schemas.openxmlformats.org/officeDocument/2006/relationships/slideLayout" Target="../slideLayouts/slideLayout38.xml"/><Relationship Id="rId1" Type="http://schemas.openxmlformats.org/officeDocument/2006/relationships/slideLayout" Target="../slideLayouts/slideLayout37.xml"/><Relationship Id="rId5" Type="http://schemas.openxmlformats.org/officeDocument/2006/relationships/image" Target="../media/image2.pn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image" Target="../media/image3.png"/><Relationship Id="rId5" Type="http://schemas.openxmlformats.org/officeDocument/2006/relationships/slideLayout" Target="../slideLayouts/slideLayout44.xml"/><Relationship Id="rId10" Type="http://schemas.openxmlformats.org/officeDocument/2006/relationships/theme" Target="../theme/theme7.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1864609" y="773148"/>
            <a:ext cx="10327391"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p>
        </p:txBody>
      </p:sp>
      <p:sp>
        <p:nvSpPr>
          <p:cNvPr id="7" name="Rectangle 6"/>
          <p:cNvSpPr/>
          <p:nvPr/>
        </p:nvSpPr>
        <p:spPr>
          <a:xfrm>
            <a:off x="1864613" y="773154"/>
            <a:ext cx="10327391"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02870" rtlCol="0" anchor="ctr"/>
          <a:lstStyle/>
          <a:p>
            <a:pPr algn="ctr"/>
            <a:endParaRPr lang="en-US" sz="1013" dirty="0"/>
          </a:p>
        </p:txBody>
      </p:sp>
      <p:sp>
        <p:nvSpPr>
          <p:cNvPr id="10" name="Rectangle 9"/>
          <p:cNvSpPr/>
          <p:nvPr/>
        </p:nvSpPr>
        <p:spPr>
          <a:xfrm>
            <a:off x="0" y="6601242"/>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3" name="Title Placeholder 12"/>
          <p:cNvSpPr>
            <a:spLocks noGrp="1"/>
          </p:cNvSpPr>
          <p:nvPr>
            <p:ph type="title"/>
          </p:nvPr>
        </p:nvSpPr>
        <p:spPr>
          <a:xfrm>
            <a:off x="2167203" y="773147"/>
            <a:ext cx="9317833" cy="612898"/>
          </a:xfrm>
          <a:prstGeom prst="rect">
            <a:avLst/>
          </a:prstGeom>
        </p:spPr>
        <p:txBody>
          <a:bodyPr vert="horz" lIns="0" tIns="0" rIns="0" bIns="0" rtlCol="0" anchor="ctr">
            <a:noAutofit/>
          </a:bodyPr>
          <a:lstStyle/>
          <a:p>
            <a:r>
              <a:rPr lang="en-US" smtClean="0"/>
              <a:t>Click to edit Master title style</a:t>
            </a:r>
            <a:endParaRPr lang="en-US" dirty="0"/>
          </a:p>
        </p:txBody>
      </p:sp>
      <p:sp>
        <p:nvSpPr>
          <p:cNvPr id="2" name="Text Placeholder 1"/>
          <p:cNvSpPr>
            <a:spLocks noGrp="1"/>
          </p:cNvSpPr>
          <p:nvPr>
            <p:ph type="body" idx="1"/>
          </p:nvPr>
        </p:nvSpPr>
        <p:spPr>
          <a:xfrm>
            <a:off x="1278672" y="2110161"/>
            <a:ext cx="10206365" cy="4016009"/>
          </a:xfrm>
          <a:prstGeom prst="rect">
            <a:avLst/>
          </a:prstGeom>
        </p:spPr>
        <p:txBody>
          <a:bodyPr vert="horz" lIns="0" tIns="0" rIns="0" bIns="0" rtlCol="0" anchor="t" anchorCtr="0">
            <a:no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16656" y="236651"/>
            <a:ext cx="1640208" cy="1520432"/>
          </a:xfrm>
          <a:prstGeom prst="rect">
            <a:avLst/>
          </a:prstGeom>
        </p:spPr>
      </p:pic>
      <p:sp>
        <p:nvSpPr>
          <p:cNvPr id="11" name="Rectangle 10"/>
          <p:cNvSpPr/>
          <p:nvPr/>
        </p:nvSpPr>
        <p:spPr>
          <a:xfrm>
            <a:off x="0" y="6601242"/>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824338002"/>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Lst>
  <p:txStyles>
    <p:titleStyle>
      <a:lvl1pPr algn="l" defTabSz="257175" rtl="0" eaLnBrk="1" latinLnBrk="0" hangingPunct="1">
        <a:spcBef>
          <a:spcPct val="0"/>
        </a:spcBef>
        <a:buNone/>
        <a:defRPr sz="2000" b="1" kern="1200">
          <a:solidFill>
            <a:srgbClr val="FFFFFF"/>
          </a:solidFill>
          <a:latin typeface="+mj-lt"/>
          <a:ea typeface="+mj-ea"/>
          <a:cs typeface="Arial Black"/>
        </a:defRPr>
      </a:lvl1pPr>
    </p:titleStyle>
    <p:bodyStyle>
      <a:lvl1pPr marL="125909" indent="-125909" algn="l" defTabSz="257175" rtl="0" eaLnBrk="1" latinLnBrk="0" hangingPunct="1">
        <a:spcBef>
          <a:spcPts val="0"/>
        </a:spcBef>
        <a:spcAft>
          <a:spcPts val="338"/>
        </a:spcAft>
        <a:buFont typeface="Arial"/>
        <a:buChar char="•"/>
        <a:defRPr sz="1600" kern="1200">
          <a:solidFill>
            <a:schemeClr val="tx1"/>
          </a:solidFill>
          <a:latin typeface="+mn-lt"/>
          <a:ea typeface="+mn-ea"/>
          <a:cs typeface="+mn-cs"/>
        </a:defRPr>
      </a:lvl1pPr>
      <a:lvl2pPr marL="320576" indent="-159842" algn="l" defTabSz="257175" rtl="0" eaLnBrk="1" latinLnBrk="0" hangingPunct="1">
        <a:spcBef>
          <a:spcPts val="0"/>
        </a:spcBef>
        <a:spcAft>
          <a:spcPts val="338"/>
        </a:spcAft>
        <a:buFont typeface="Arial"/>
        <a:buChar char="–"/>
        <a:defRPr sz="1400" kern="1200">
          <a:solidFill>
            <a:schemeClr val="tx1"/>
          </a:solidFill>
          <a:latin typeface="+mn-lt"/>
          <a:ea typeface="+mn-ea"/>
          <a:cs typeface="+mn-cs"/>
        </a:defRPr>
      </a:lvl2pPr>
      <a:lvl3pPr marL="515243" indent="-160735" algn="l" defTabSz="257175" rtl="0" eaLnBrk="1" latinLnBrk="0" hangingPunct="1">
        <a:spcBef>
          <a:spcPts val="0"/>
        </a:spcBef>
        <a:spcAft>
          <a:spcPts val="338"/>
        </a:spcAft>
        <a:buFont typeface="Arial"/>
        <a:buChar char="•"/>
        <a:defRPr sz="1200" kern="1200">
          <a:solidFill>
            <a:schemeClr val="tx1"/>
          </a:solidFill>
          <a:latin typeface="+mn-lt"/>
          <a:ea typeface="+mn-ea"/>
          <a:cs typeface="+mn-cs"/>
        </a:defRPr>
      </a:lvl3pPr>
      <a:lvl4pPr marL="709910" indent="-165200" algn="l" defTabSz="257175" rtl="0" eaLnBrk="1" latinLnBrk="0" hangingPunct="1">
        <a:spcBef>
          <a:spcPts val="0"/>
        </a:spcBef>
        <a:spcAft>
          <a:spcPts val="338"/>
        </a:spcAft>
        <a:buFont typeface="Arial"/>
        <a:buChar char="–"/>
        <a:defRPr sz="1000" kern="1200">
          <a:solidFill>
            <a:schemeClr val="tx1"/>
          </a:solidFill>
          <a:latin typeface="+mn-lt"/>
          <a:ea typeface="+mn-ea"/>
          <a:cs typeface="+mn-cs"/>
        </a:defRPr>
      </a:lvl4pPr>
      <a:lvl5pPr marL="899220" indent="-160735" algn="l" defTabSz="257175" rtl="0" eaLnBrk="1" latinLnBrk="0" hangingPunct="1">
        <a:spcBef>
          <a:spcPts val="0"/>
        </a:spcBef>
        <a:spcAft>
          <a:spcPts val="338"/>
        </a:spcAft>
        <a:buFont typeface="Arial"/>
        <a:buChar char="»"/>
        <a:defRPr sz="900" kern="1200">
          <a:solidFill>
            <a:schemeClr val="tx1"/>
          </a:solidFill>
          <a:latin typeface="+mn-lt"/>
          <a:ea typeface="+mn-ea"/>
          <a:cs typeface="+mn-cs"/>
        </a:defRPr>
      </a:lvl5pPr>
      <a:lvl6pPr marL="1414463" indent="-128588" algn="l" defTabSz="257175" rtl="0" eaLnBrk="1" latinLnBrk="0" hangingPunct="1">
        <a:spcBef>
          <a:spcPct val="20000"/>
        </a:spcBef>
        <a:buFont typeface="Arial"/>
        <a:buChar char="•"/>
        <a:defRPr sz="1125" kern="1200">
          <a:solidFill>
            <a:schemeClr val="tx1"/>
          </a:solidFill>
          <a:latin typeface="+mn-lt"/>
          <a:ea typeface="+mn-ea"/>
          <a:cs typeface="+mn-cs"/>
        </a:defRPr>
      </a:lvl6pPr>
      <a:lvl7pPr marL="1671638" indent="-128588" algn="l" defTabSz="257175" rtl="0" eaLnBrk="1" latinLnBrk="0" hangingPunct="1">
        <a:spcBef>
          <a:spcPct val="20000"/>
        </a:spcBef>
        <a:buFont typeface="Arial"/>
        <a:buChar char="•"/>
        <a:defRPr sz="1125" kern="1200">
          <a:solidFill>
            <a:schemeClr val="tx1"/>
          </a:solidFill>
          <a:latin typeface="+mn-lt"/>
          <a:ea typeface="+mn-ea"/>
          <a:cs typeface="+mn-cs"/>
        </a:defRPr>
      </a:lvl7pPr>
      <a:lvl8pPr marL="1928813" indent="-128588" algn="l" defTabSz="257175" rtl="0" eaLnBrk="1" latinLnBrk="0" hangingPunct="1">
        <a:spcBef>
          <a:spcPct val="20000"/>
        </a:spcBef>
        <a:buFont typeface="Arial"/>
        <a:buChar char="•"/>
        <a:defRPr sz="1125" kern="1200">
          <a:solidFill>
            <a:schemeClr val="tx1"/>
          </a:solidFill>
          <a:latin typeface="+mn-lt"/>
          <a:ea typeface="+mn-ea"/>
          <a:cs typeface="+mn-cs"/>
        </a:defRPr>
      </a:lvl8pPr>
      <a:lvl9pPr marL="2185988" indent="-128588" algn="l" defTabSz="257175"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864609" y="773148"/>
            <a:ext cx="10327391"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p>
        </p:txBody>
      </p:sp>
      <p:pic>
        <p:nvPicPr>
          <p:cNvPr id="8" name="Picture 7" descr="City-of-Detroit-Logo.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77669" y="183275"/>
            <a:ext cx="1984913" cy="1488685"/>
          </a:xfrm>
          <a:prstGeom prst="rect">
            <a:avLst/>
          </a:prstGeom>
        </p:spPr>
      </p:pic>
      <p:sp>
        <p:nvSpPr>
          <p:cNvPr id="10" name="Rectangle 9"/>
          <p:cNvSpPr/>
          <p:nvPr/>
        </p:nvSpPr>
        <p:spPr>
          <a:xfrm>
            <a:off x="0" y="6601242"/>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3" name="Title Placeholder 12"/>
          <p:cNvSpPr>
            <a:spLocks noGrp="1"/>
          </p:cNvSpPr>
          <p:nvPr>
            <p:ph type="title"/>
          </p:nvPr>
        </p:nvSpPr>
        <p:spPr>
          <a:xfrm>
            <a:off x="2167201" y="773147"/>
            <a:ext cx="9317833" cy="612898"/>
          </a:xfrm>
          <a:prstGeom prst="rect">
            <a:avLst/>
          </a:prstGeom>
        </p:spPr>
        <p:txBody>
          <a:bodyPr vert="horz" lIns="0" tIns="0" rIns="0" bIns="0" rtlCol="0" anchor="ctr">
            <a:noAutofit/>
          </a:bodyPr>
          <a:lstStyle/>
          <a:p>
            <a:r>
              <a:rPr lang="en-US" smtClean="0"/>
              <a:t>Click to edit Master title style</a:t>
            </a:r>
            <a:endParaRPr lang="en-US" dirty="0"/>
          </a:p>
        </p:txBody>
      </p:sp>
      <p:sp>
        <p:nvSpPr>
          <p:cNvPr id="2" name="Text Placeholder 1"/>
          <p:cNvSpPr>
            <a:spLocks noGrp="1"/>
          </p:cNvSpPr>
          <p:nvPr>
            <p:ph type="body" idx="1"/>
          </p:nvPr>
        </p:nvSpPr>
        <p:spPr>
          <a:xfrm>
            <a:off x="1278670" y="2110155"/>
            <a:ext cx="10206365" cy="4016009"/>
          </a:xfrm>
          <a:prstGeom prst="rect">
            <a:avLst/>
          </a:prstGeom>
        </p:spPr>
        <p:txBody>
          <a:bodyPr vert="horz" lIns="0" tIns="0" rIns="0" bIns="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14062329"/>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Lst>
  <p:hf sldNum="0" hdr="0" ftr="0"/>
  <p:txStyles>
    <p:titleStyle>
      <a:lvl1pPr algn="l" defTabSz="457200" rtl="0" eaLnBrk="1" latinLnBrk="0" hangingPunct="1">
        <a:spcBef>
          <a:spcPct val="0"/>
        </a:spcBef>
        <a:buNone/>
        <a:defRPr sz="2200" b="1"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4868" y="6609746"/>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4" name="Pentagon 3"/>
          <p:cNvSpPr/>
          <p:nvPr/>
        </p:nvSpPr>
        <p:spPr>
          <a:xfrm rot="10800000">
            <a:off x="11621163" y="6610109"/>
            <a:ext cx="585704" cy="256032"/>
          </a:xfrm>
          <a:prstGeom prst="homePlat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7" name="Rectangle 6"/>
          <p:cNvSpPr/>
          <p:nvPr/>
        </p:nvSpPr>
        <p:spPr>
          <a:xfrm>
            <a:off x="5316072" y="745371"/>
            <a:ext cx="6368368" cy="59436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solidFill>
                <a:prstClr val="white"/>
              </a:solidFill>
            </a:endParaRPr>
          </a:p>
        </p:txBody>
      </p:sp>
      <p:sp>
        <p:nvSpPr>
          <p:cNvPr id="13" name="Title Placeholder 12"/>
          <p:cNvSpPr>
            <a:spLocks noGrp="1"/>
          </p:cNvSpPr>
          <p:nvPr>
            <p:ph type="title"/>
          </p:nvPr>
        </p:nvSpPr>
        <p:spPr>
          <a:xfrm>
            <a:off x="5580900" y="745371"/>
            <a:ext cx="6040265" cy="594360"/>
          </a:xfrm>
          <a:prstGeom prst="rect">
            <a:avLst/>
          </a:prstGeom>
        </p:spPr>
        <p:txBody>
          <a:bodyPr vert="horz" lIns="0" tIns="0" rIns="0" bIns="0" rtlCol="0" anchor="ctr">
            <a:noAutofit/>
          </a:bodyPr>
          <a:lstStyle/>
          <a:p>
            <a:r>
              <a:rPr lang="en-US" dirty="0"/>
              <a:t>CLICK TO EDIT MASTER</a:t>
            </a:r>
          </a:p>
        </p:txBody>
      </p:sp>
      <p:sp>
        <p:nvSpPr>
          <p:cNvPr id="2" name="Text Placeholder 1"/>
          <p:cNvSpPr>
            <a:spLocks noGrp="1"/>
          </p:cNvSpPr>
          <p:nvPr>
            <p:ph type="body" idx="1"/>
          </p:nvPr>
        </p:nvSpPr>
        <p:spPr>
          <a:xfrm>
            <a:off x="1278670" y="2110155"/>
            <a:ext cx="10206365" cy="4016009"/>
          </a:xfrm>
          <a:prstGeom prst="rect">
            <a:avLst/>
          </a:prstGeom>
        </p:spPr>
        <p:txBody>
          <a:bodyPr vert="horz" lIns="91440" tIns="91440" rIns="182880" bIns="18288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p:cNvPicPr>
            <a:picLocks noChangeAspect="1"/>
          </p:cNvPicPr>
          <p:nvPr/>
        </p:nvPicPr>
        <p:blipFill rotWithShape="1">
          <a:blip r:embed="rId8"/>
          <a:srcRect l="6846" t="9104" r="8273" b="9695"/>
          <a:stretch/>
        </p:blipFill>
        <p:spPr>
          <a:xfrm>
            <a:off x="295322" y="50304"/>
            <a:ext cx="4863975" cy="1891860"/>
          </a:xfrm>
          <a:prstGeom prst="rect">
            <a:avLst/>
          </a:prstGeom>
        </p:spPr>
      </p:pic>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3934833106"/>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Lst>
  <p:hf hdr="0" ftr="0" dt="0"/>
  <p:txStyles>
    <p:titleStyle>
      <a:lvl1pPr algn="l" defTabSz="457200" rtl="0" eaLnBrk="1" latinLnBrk="0" hangingPunct="1">
        <a:spcBef>
          <a:spcPct val="0"/>
        </a:spcBef>
        <a:buNone/>
        <a:defRPr sz="2800" b="0"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864609" y="773148"/>
            <a:ext cx="10327391"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solidFill>
                <a:prstClr val="white"/>
              </a:solidFill>
            </a:endParaRPr>
          </a:p>
        </p:txBody>
      </p:sp>
      <p:pic>
        <p:nvPicPr>
          <p:cNvPr id="8" name="Picture 7" descr="City-of-Detroit-Logo.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77669" y="183275"/>
            <a:ext cx="1984913" cy="1488685"/>
          </a:xfrm>
          <a:prstGeom prst="rect">
            <a:avLst/>
          </a:prstGeom>
        </p:spPr>
      </p:pic>
      <p:sp>
        <p:nvSpPr>
          <p:cNvPr id="10" name="Rectangle 9"/>
          <p:cNvSpPr/>
          <p:nvPr/>
        </p:nvSpPr>
        <p:spPr>
          <a:xfrm>
            <a:off x="0" y="6601242"/>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13" name="Title Placeholder 12"/>
          <p:cNvSpPr>
            <a:spLocks noGrp="1"/>
          </p:cNvSpPr>
          <p:nvPr>
            <p:ph type="title"/>
          </p:nvPr>
        </p:nvSpPr>
        <p:spPr>
          <a:xfrm>
            <a:off x="2167201" y="773147"/>
            <a:ext cx="9317833" cy="612898"/>
          </a:xfrm>
          <a:prstGeom prst="rect">
            <a:avLst/>
          </a:prstGeom>
        </p:spPr>
        <p:txBody>
          <a:bodyPr vert="horz" lIns="0" tIns="0" rIns="0" bIns="0" rtlCol="0" anchor="ctr">
            <a:noAutofit/>
          </a:bodyPr>
          <a:lstStyle/>
          <a:p>
            <a:r>
              <a:rPr lang="en-US" smtClean="0"/>
              <a:t>Click to edit Master title style</a:t>
            </a:r>
            <a:endParaRPr lang="en-US" dirty="0"/>
          </a:p>
        </p:txBody>
      </p:sp>
      <p:sp>
        <p:nvSpPr>
          <p:cNvPr id="2" name="Text Placeholder 1"/>
          <p:cNvSpPr>
            <a:spLocks noGrp="1"/>
          </p:cNvSpPr>
          <p:nvPr>
            <p:ph type="body" idx="1"/>
          </p:nvPr>
        </p:nvSpPr>
        <p:spPr>
          <a:xfrm>
            <a:off x="1278670" y="2110155"/>
            <a:ext cx="10206365" cy="4016009"/>
          </a:xfrm>
          <a:prstGeom prst="rect">
            <a:avLst/>
          </a:prstGeom>
        </p:spPr>
        <p:txBody>
          <a:bodyPr vert="horz" lIns="0" tIns="0" rIns="0" bIns="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5186041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hf sldNum="0" hdr="0" ftr="0"/>
  <p:txStyles>
    <p:titleStyle>
      <a:lvl1pPr algn="l" defTabSz="457200" rtl="0" eaLnBrk="1" latinLnBrk="0" hangingPunct="1">
        <a:spcBef>
          <a:spcPct val="0"/>
        </a:spcBef>
        <a:buNone/>
        <a:defRPr sz="2200" b="1"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4868" y="6609746"/>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4" name="Pentagon 3"/>
          <p:cNvSpPr/>
          <p:nvPr/>
        </p:nvSpPr>
        <p:spPr>
          <a:xfrm rot="10800000">
            <a:off x="11621163" y="6610109"/>
            <a:ext cx="585704" cy="256032"/>
          </a:xfrm>
          <a:prstGeom prst="homePlat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7" name="Rectangle 6"/>
          <p:cNvSpPr/>
          <p:nvPr/>
        </p:nvSpPr>
        <p:spPr>
          <a:xfrm>
            <a:off x="5316072" y="745371"/>
            <a:ext cx="6368368" cy="59436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solidFill>
                <a:prstClr val="white"/>
              </a:solidFill>
            </a:endParaRPr>
          </a:p>
        </p:txBody>
      </p:sp>
      <p:sp>
        <p:nvSpPr>
          <p:cNvPr id="13" name="Title Placeholder 12"/>
          <p:cNvSpPr>
            <a:spLocks noGrp="1"/>
          </p:cNvSpPr>
          <p:nvPr>
            <p:ph type="title"/>
          </p:nvPr>
        </p:nvSpPr>
        <p:spPr>
          <a:xfrm>
            <a:off x="5580900" y="745371"/>
            <a:ext cx="6040265" cy="594360"/>
          </a:xfrm>
          <a:prstGeom prst="rect">
            <a:avLst/>
          </a:prstGeom>
        </p:spPr>
        <p:txBody>
          <a:bodyPr vert="horz" lIns="0" tIns="0" rIns="0" bIns="0" rtlCol="0" anchor="ctr">
            <a:noAutofit/>
          </a:bodyPr>
          <a:lstStyle/>
          <a:p>
            <a:r>
              <a:rPr lang="en-US" dirty="0"/>
              <a:t>CLICK TO EDIT </a:t>
            </a:r>
            <a:r>
              <a:rPr lang="en-US" dirty="0" smtClean="0"/>
              <a:t>MASTER</a:t>
            </a:r>
            <a:endParaRPr lang="en-US" dirty="0"/>
          </a:p>
        </p:txBody>
      </p:sp>
      <p:sp>
        <p:nvSpPr>
          <p:cNvPr id="2" name="Text Placeholder 1"/>
          <p:cNvSpPr>
            <a:spLocks noGrp="1"/>
          </p:cNvSpPr>
          <p:nvPr>
            <p:ph type="body" idx="1"/>
          </p:nvPr>
        </p:nvSpPr>
        <p:spPr>
          <a:xfrm>
            <a:off x="1278670" y="2110155"/>
            <a:ext cx="10206365" cy="4016009"/>
          </a:xfrm>
          <a:prstGeom prst="rect">
            <a:avLst/>
          </a:prstGeom>
        </p:spPr>
        <p:txBody>
          <a:bodyPr vert="horz" lIns="91440" tIns="91440" rIns="182880" bIns="18288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p:cNvPicPr>
            <a:picLocks noChangeAspect="1"/>
          </p:cNvPicPr>
          <p:nvPr/>
        </p:nvPicPr>
        <p:blipFill rotWithShape="1">
          <a:blip r:embed="rId11"/>
          <a:srcRect l="6846" t="9104" r="8273" b="9695"/>
          <a:stretch/>
        </p:blipFill>
        <p:spPr>
          <a:xfrm>
            <a:off x="295322" y="50304"/>
            <a:ext cx="4863975" cy="1891860"/>
          </a:xfrm>
          <a:prstGeom prst="rect">
            <a:avLst/>
          </a:prstGeom>
        </p:spPr>
      </p:pic>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707209522"/>
      </p:ext>
    </p:extLst>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70" r:id="rId6"/>
    <p:sldLayoutId id="2147483971" r:id="rId7"/>
    <p:sldLayoutId id="2147483972" r:id="rId8"/>
    <p:sldLayoutId id="2147483973" r:id="rId9"/>
  </p:sldLayoutIdLst>
  <p:hf hdr="0" ftr="0" dt="0"/>
  <p:txStyles>
    <p:titleStyle>
      <a:lvl1pPr algn="l" defTabSz="457200" rtl="0" eaLnBrk="1" latinLnBrk="0" hangingPunct="1">
        <a:spcBef>
          <a:spcPct val="0"/>
        </a:spcBef>
        <a:buNone/>
        <a:defRPr sz="2800" b="0"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864610" y="773150"/>
            <a:ext cx="10327391" cy="6128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137160" rtlCol="0" anchor="ctr"/>
          <a:lstStyle/>
          <a:p>
            <a:pPr algn="ctr"/>
            <a:endParaRPr lang="en-US" sz="1350" dirty="0">
              <a:solidFill>
                <a:prstClr val="white"/>
              </a:solidFill>
            </a:endParaRPr>
          </a:p>
        </p:txBody>
      </p:sp>
      <p:pic>
        <p:nvPicPr>
          <p:cNvPr id="8" name="Picture 7" descr="City-of-Detroit-Logo.pn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77670" y="183277"/>
            <a:ext cx="1984913" cy="1488685"/>
          </a:xfrm>
          <a:prstGeom prst="rect">
            <a:avLst/>
          </a:prstGeom>
        </p:spPr>
      </p:pic>
      <p:sp>
        <p:nvSpPr>
          <p:cNvPr id="10" name="Rectangle 9"/>
          <p:cNvSpPr/>
          <p:nvPr/>
        </p:nvSpPr>
        <p:spPr>
          <a:xfrm>
            <a:off x="0" y="6601242"/>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prstClr val="white"/>
              </a:solidFill>
            </a:endParaRPr>
          </a:p>
        </p:txBody>
      </p:sp>
      <p:sp>
        <p:nvSpPr>
          <p:cNvPr id="13" name="Title Placeholder 12"/>
          <p:cNvSpPr>
            <a:spLocks noGrp="1"/>
          </p:cNvSpPr>
          <p:nvPr>
            <p:ph type="title"/>
          </p:nvPr>
        </p:nvSpPr>
        <p:spPr>
          <a:xfrm>
            <a:off x="2167202" y="773147"/>
            <a:ext cx="9317833" cy="612898"/>
          </a:xfrm>
          <a:prstGeom prst="rect">
            <a:avLst/>
          </a:prstGeom>
        </p:spPr>
        <p:txBody>
          <a:bodyPr vert="horz" lIns="0" tIns="0" rIns="0" bIns="0" rtlCol="0" anchor="ctr">
            <a:noAutofit/>
          </a:bodyPr>
          <a:lstStyle/>
          <a:p>
            <a:r>
              <a:rPr lang="en-US" smtClean="0"/>
              <a:t>Click to edit Master title style</a:t>
            </a:r>
            <a:endParaRPr lang="en-US" dirty="0"/>
          </a:p>
        </p:txBody>
      </p:sp>
      <p:sp>
        <p:nvSpPr>
          <p:cNvPr id="2" name="Text Placeholder 1"/>
          <p:cNvSpPr>
            <a:spLocks noGrp="1"/>
          </p:cNvSpPr>
          <p:nvPr>
            <p:ph type="body" idx="1"/>
          </p:nvPr>
        </p:nvSpPr>
        <p:spPr>
          <a:xfrm>
            <a:off x="1278671" y="2110157"/>
            <a:ext cx="10206365" cy="4016009"/>
          </a:xfrm>
          <a:prstGeom prst="rect">
            <a:avLst/>
          </a:prstGeom>
        </p:spPr>
        <p:txBody>
          <a:bodyPr vert="horz" lIns="0" tIns="0" rIns="0" bIns="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58890764"/>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Lst>
  <p:hf sldNum="0" hdr="0" ftr="0"/>
  <p:txStyles>
    <p:titleStyle>
      <a:lvl1pPr algn="l" defTabSz="342900" rtl="0" eaLnBrk="1" latinLnBrk="0" hangingPunct="1">
        <a:spcBef>
          <a:spcPct val="0"/>
        </a:spcBef>
        <a:buNone/>
        <a:defRPr sz="1650" b="1" kern="1200">
          <a:solidFill>
            <a:srgbClr val="FFFFFF"/>
          </a:solidFill>
          <a:latin typeface="+mj-lt"/>
          <a:ea typeface="+mj-ea"/>
          <a:cs typeface="Arial Black"/>
        </a:defRPr>
      </a:lvl1pPr>
    </p:titleStyle>
    <p:bodyStyle>
      <a:lvl1pPr marL="167879" indent="-167879" algn="l" defTabSz="342900" rtl="0" eaLnBrk="1" latinLnBrk="0" hangingPunct="1">
        <a:spcBef>
          <a:spcPts val="0"/>
        </a:spcBef>
        <a:spcAft>
          <a:spcPts val="450"/>
        </a:spcAft>
        <a:buFont typeface="Arial"/>
        <a:buChar char="•"/>
        <a:defRPr sz="1200" kern="1200">
          <a:solidFill>
            <a:schemeClr val="tx1"/>
          </a:solidFill>
          <a:latin typeface="+mn-lt"/>
          <a:ea typeface="+mn-ea"/>
          <a:cs typeface="+mn-cs"/>
        </a:defRPr>
      </a:lvl1pPr>
      <a:lvl2pPr marL="427435" indent="-213122" algn="l" defTabSz="342900" rtl="0" eaLnBrk="1" latinLnBrk="0" hangingPunct="1">
        <a:spcBef>
          <a:spcPts val="0"/>
        </a:spcBef>
        <a:spcAft>
          <a:spcPts val="450"/>
        </a:spcAft>
        <a:buFont typeface="Arial"/>
        <a:buChar char="–"/>
        <a:defRPr sz="1200" kern="1200">
          <a:solidFill>
            <a:schemeClr val="tx1"/>
          </a:solidFill>
          <a:latin typeface="+mn-lt"/>
          <a:ea typeface="+mn-ea"/>
          <a:cs typeface="+mn-cs"/>
        </a:defRPr>
      </a:lvl2pPr>
      <a:lvl3pPr marL="686991" indent="-214313" algn="l" defTabSz="342900" rtl="0" eaLnBrk="1" latinLnBrk="0" hangingPunct="1">
        <a:spcBef>
          <a:spcPts val="0"/>
        </a:spcBef>
        <a:spcAft>
          <a:spcPts val="450"/>
        </a:spcAft>
        <a:buFont typeface="Arial"/>
        <a:buChar char="•"/>
        <a:defRPr sz="1200" kern="1200">
          <a:solidFill>
            <a:schemeClr val="tx1"/>
          </a:solidFill>
          <a:latin typeface="+mn-lt"/>
          <a:ea typeface="+mn-ea"/>
          <a:cs typeface="+mn-cs"/>
        </a:defRPr>
      </a:lvl3pPr>
      <a:lvl4pPr marL="946547" indent="-220266" algn="l" defTabSz="342900" rtl="0" eaLnBrk="1" latinLnBrk="0" hangingPunct="1">
        <a:spcBef>
          <a:spcPts val="0"/>
        </a:spcBef>
        <a:spcAft>
          <a:spcPts val="450"/>
        </a:spcAft>
        <a:buFont typeface="Arial"/>
        <a:buChar char="–"/>
        <a:defRPr sz="1200" kern="1200">
          <a:solidFill>
            <a:schemeClr val="tx1"/>
          </a:solidFill>
          <a:latin typeface="+mn-lt"/>
          <a:ea typeface="+mn-ea"/>
          <a:cs typeface="+mn-cs"/>
        </a:defRPr>
      </a:lvl4pPr>
      <a:lvl5pPr marL="1198960" indent="-214313" algn="l" defTabSz="342900" rtl="0" eaLnBrk="1" latinLnBrk="0" hangingPunct="1">
        <a:spcBef>
          <a:spcPts val="0"/>
        </a:spcBef>
        <a:spcAft>
          <a:spcPts val="450"/>
        </a:spcAft>
        <a:buFont typeface="Arial"/>
        <a:buChar char="»"/>
        <a:defRPr sz="12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14868" y="6609746"/>
            <a:ext cx="12192000" cy="25675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4" name="Pentagon 3"/>
          <p:cNvSpPr/>
          <p:nvPr/>
        </p:nvSpPr>
        <p:spPr>
          <a:xfrm rot="10800000">
            <a:off x="11621163" y="6610109"/>
            <a:ext cx="585704" cy="256032"/>
          </a:xfrm>
          <a:prstGeom prst="homePlate">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prstClr val="white"/>
              </a:solidFill>
            </a:endParaRPr>
          </a:p>
        </p:txBody>
      </p:sp>
      <p:sp>
        <p:nvSpPr>
          <p:cNvPr id="7" name="Rectangle 6"/>
          <p:cNvSpPr/>
          <p:nvPr/>
        </p:nvSpPr>
        <p:spPr>
          <a:xfrm>
            <a:off x="5316072" y="745371"/>
            <a:ext cx="6368368" cy="59436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182880" rtlCol="0" anchor="ctr"/>
          <a:lstStyle/>
          <a:p>
            <a:pPr algn="ctr"/>
            <a:endParaRPr lang="en-US" sz="1800" dirty="0">
              <a:solidFill>
                <a:prstClr val="white"/>
              </a:solidFill>
            </a:endParaRPr>
          </a:p>
        </p:txBody>
      </p:sp>
      <p:sp>
        <p:nvSpPr>
          <p:cNvPr id="13" name="Title Placeholder 12"/>
          <p:cNvSpPr>
            <a:spLocks noGrp="1"/>
          </p:cNvSpPr>
          <p:nvPr>
            <p:ph type="title"/>
          </p:nvPr>
        </p:nvSpPr>
        <p:spPr>
          <a:xfrm>
            <a:off x="5580900" y="745371"/>
            <a:ext cx="6040265" cy="594360"/>
          </a:xfrm>
          <a:prstGeom prst="rect">
            <a:avLst/>
          </a:prstGeom>
        </p:spPr>
        <p:txBody>
          <a:bodyPr vert="horz" lIns="0" tIns="0" rIns="0" bIns="0" rtlCol="0" anchor="ctr">
            <a:noAutofit/>
          </a:bodyPr>
          <a:lstStyle/>
          <a:p>
            <a:r>
              <a:rPr lang="en-US" dirty="0"/>
              <a:t>CLICK TO EDIT </a:t>
            </a:r>
            <a:r>
              <a:rPr lang="en-US" dirty="0" smtClean="0"/>
              <a:t>MASTER</a:t>
            </a:r>
            <a:endParaRPr lang="en-US" dirty="0"/>
          </a:p>
        </p:txBody>
      </p:sp>
      <p:sp>
        <p:nvSpPr>
          <p:cNvPr id="2" name="Text Placeholder 1"/>
          <p:cNvSpPr>
            <a:spLocks noGrp="1"/>
          </p:cNvSpPr>
          <p:nvPr>
            <p:ph type="body" idx="1"/>
          </p:nvPr>
        </p:nvSpPr>
        <p:spPr>
          <a:xfrm>
            <a:off x="1278670" y="2110155"/>
            <a:ext cx="10206365" cy="4016009"/>
          </a:xfrm>
          <a:prstGeom prst="rect">
            <a:avLst/>
          </a:prstGeom>
        </p:spPr>
        <p:txBody>
          <a:bodyPr vert="horz" lIns="91440" tIns="91440" rIns="182880" bIns="182880" rtlCol="0" anchor="t" anchorCtr="0">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3" name="Picture 2"/>
          <p:cNvPicPr>
            <a:picLocks noChangeAspect="1"/>
          </p:cNvPicPr>
          <p:nvPr/>
        </p:nvPicPr>
        <p:blipFill rotWithShape="1">
          <a:blip r:embed="rId11"/>
          <a:srcRect l="6846" t="9104" r="8273" b="9695"/>
          <a:stretch/>
        </p:blipFill>
        <p:spPr>
          <a:xfrm>
            <a:off x="295322" y="50304"/>
            <a:ext cx="4863975" cy="1891860"/>
          </a:xfrm>
          <a:prstGeom prst="rect">
            <a:avLst/>
          </a:prstGeom>
        </p:spPr>
      </p:pic>
      <p:sp>
        <p:nvSpPr>
          <p:cNvPr id="5" name="Slide Number Placeholder 4"/>
          <p:cNvSpPr>
            <a:spLocks noGrp="1"/>
          </p:cNvSpPr>
          <p:nvPr>
            <p:ph type="sldNum" sz="quarter" idx="4"/>
          </p:nvPr>
        </p:nvSpPr>
        <p:spPr>
          <a:xfrm>
            <a:off x="9448800" y="6555563"/>
            <a:ext cx="2743200" cy="365125"/>
          </a:xfrm>
          <a:prstGeom prst="rect">
            <a:avLst/>
          </a:prstGeom>
        </p:spPr>
        <p:txBody>
          <a:bodyPr vert="horz" lIns="91440" tIns="45720" rIns="91440" bIns="45720" rtlCol="0" anchor="ctr"/>
          <a:lstStyle>
            <a:lvl1pPr algn="r">
              <a:defRPr sz="1200">
                <a:solidFill>
                  <a:schemeClr val="accent2">
                    <a:lumMod val="50000"/>
                  </a:schemeClr>
                </a:solidFill>
              </a:defRPr>
            </a:lvl1pPr>
          </a:lstStyle>
          <a:p>
            <a:fld id="{6E0A5200-ADA7-418D-A91B-6BACC3D36F84}" type="slidenum">
              <a:rPr lang="en-US" smtClean="0">
                <a:solidFill>
                  <a:srgbClr val="009681">
                    <a:lumMod val="50000"/>
                  </a:srgbClr>
                </a:solidFill>
              </a:rPr>
              <a:pPr/>
              <a:t>‹#›</a:t>
            </a:fld>
            <a:endParaRPr lang="en-US" dirty="0">
              <a:solidFill>
                <a:srgbClr val="009681">
                  <a:lumMod val="50000"/>
                </a:srgbClr>
              </a:solidFill>
            </a:endParaRPr>
          </a:p>
        </p:txBody>
      </p:sp>
    </p:spTree>
    <p:extLst>
      <p:ext uri="{BB962C8B-B14F-4D97-AF65-F5344CB8AC3E}">
        <p14:creationId xmlns:p14="http://schemas.microsoft.com/office/powerpoint/2010/main" val="3509885811"/>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Lst>
  <p:hf hdr="0" ftr="0" dt="0"/>
  <p:txStyles>
    <p:titleStyle>
      <a:lvl1pPr algn="l" defTabSz="457200" rtl="0" eaLnBrk="1" latinLnBrk="0" hangingPunct="1">
        <a:spcBef>
          <a:spcPct val="0"/>
        </a:spcBef>
        <a:buNone/>
        <a:defRPr sz="2800" b="0" kern="1200">
          <a:solidFill>
            <a:srgbClr val="FFFFFF"/>
          </a:solidFill>
          <a:latin typeface="+mj-lt"/>
          <a:ea typeface="+mj-ea"/>
          <a:cs typeface="Arial Black"/>
        </a:defRPr>
      </a:lvl1pPr>
    </p:titleStyle>
    <p:bodyStyle>
      <a:lvl1pPr marL="223838" indent="-223838" algn="l" defTabSz="457200" rtl="0" eaLnBrk="1" latinLnBrk="0" hangingPunct="1">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69913" indent="-284163"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2pPr>
      <a:lvl3pPr marL="915988"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3pPr>
      <a:lvl4pPr marL="1262063" indent="-293688"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4pPr>
      <a:lvl5pPr marL="1598613" indent="-285750" algn="l" defTabSz="457200" rtl="0" eaLnBrk="1" latinLnBrk="0" hangingPunct="1">
        <a:spcBef>
          <a:spcPts val="0"/>
        </a:spcBef>
        <a:spcAft>
          <a:spcPts val="60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chart" Target="../charts/chart1.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756911" y="2251494"/>
            <a:ext cx="8729932" cy="4278094"/>
          </a:xfrm>
          <a:prstGeom prst="rect">
            <a:avLst/>
          </a:prstGeom>
        </p:spPr>
        <p:txBody>
          <a:bodyPr wrap="square">
            <a:spAutoFit/>
          </a:bodyPr>
          <a:lstStyle/>
          <a:p>
            <a:pPr algn="ctr"/>
            <a:r>
              <a:rPr lang="en-US" dirty="0" smtClean="0">
                <a:latin typeface="Arial" panose="020B0604020202020204" pitchFamily="34" charset="0"/>
                <a:cs typeface="Arial" panose="020B0604020202020204" pitchFamily="34" charset="0"/>
              </a:rPr>
              <a:t> </a:t>
            </a:r>
            <a:r>
              <a:rPr lang="en-US" sz="3200" b="1" dirty="0" smtClean="0">
                <a:solidFill>
                  <a:schemeClr val="accent1">
                    <a:lumMod val="50000"/>
                  </a:schemeClr>
                </a:solidFill>
                <a:latin typeface="+mj-lt"/>
                <a:cs typeface="Arial" panose="020B0604020202020204" pitchFamily="34" charset="0"/>
              </a:rPr>
              <a:t>DETROIT POLICE DEPARTMENT</a:t>
            </a:r>
          </a:p>
          <a:p>
            <a:pPr algn="ctr"/>
            <a:r>
              <a:rPr lang="en-US" sz="3200" b="1" dirty="0" smtClean="0">
                <a:solidFill>
                  <a:schemeClr val="accent1">
                    <a:lumMod val="50000"/>
                  </a:schemeClr>
                </a:solidFill>
                <a:latin typeface="+mj-lt"/>
                <a:cs typeface="Arial" panose="020B0604020202020204" pitchFamily="34" charset="0"/>
              </a:rPr>
              <a:t>CIVIL RIGHTS DIVISION PRESENTATION</a:t>
            </a:r>
          </a:p>
          <a:p>
            <a:endParaRPr lang="en-US" altLang="en-US" sz="2800" dirty="0" smtClean="0">
              <a:latin typeface="+mj-lt"/>
            </a:endParaRPr>
          </a:p>
          <a:p>
            <a:pPr algn="ctr"/>
            <a:r>
              <a:rPr lang="en-US" altLang="en-US" sz="2400" b="1" dirty="0" smtClean="0">
                <a:latin typeface="+mj-lt"/>
              </a:rPr>
              <a:t>Board </a:t>
            </a:r>
            <a:r>
              <a:rPr lang="en-US" altLang="en-US" sz="2400" b="1" dirty="0">
                <a:latin typeface="+mj-lt"/>
              </a:rPr>
              <a:t>of Police Commissioners</a:t>
            </a:r>
          </a:p>
          <a:p>
            <a:pPr algn="ctr"/>
            <a:r>
              <a:rPr lang="en-US" sz="2400" b="1" dirty="0">
                <a:latin typeface="+mj-lt"/>
              </a:rPr>
              <a:t>Thursday, </a:t>
            </a:r>
            <a:r>
              <a:rPr lang="en-US" sz="2400" b="1" dirty="0" smtClean="0">
                <a:latin typeface="+mj-lt"/>
              </a:rPr>
              <a:t>September 22, 2022</a:t>
            </a:r>
            <a:endParaRPr lang="en-US" sz="2400" b="1" dirty="0">
              <a:latin typeface="+mj-lt"/>
            </a:endParaRPr>
          </a:p>
          <a:p>
            <a:pPr algn="ctr"/>
            <a:endParaRPr lang="en-US" sz="3200" b="1" dirty="0" smtClean="0">
              <a:solidFill>
                <a:schemeClr val="accent1">
                  <a:lumMod val="50000"/>
                </a:schemeClr>
              </a:solidFill>
              <a:latin typeface="+mj-lt"/>
              <a:cs typeface="Arial" panose="020B0604020202020204" pitchFamily="34" charset="0"/>
            </a:endParaRPr>
          </a:p>
          <a:p>
            <a:pPr algn="ctr"/>
            <a:endParaRPr lang="en-US" sz="3200" b="1" dirty="0" smtClean="0">
              <a:solidFill>
                <a:schemeClr val="accent1">
                  <a:lumMod val="50000"/>
                </a:schemeClr>
              </a:solidFill>
              <a:latin typeface="+mj-lt"/>
              <a:cs typeface="Arial" panose="020B0604020202020204" pitchFamily="34" charset="0"/>
            </a:endParaRPr>
          </a:p>
          <a:p>
            <a:pPr algn="ctr"/>
            <a:endParaRPr lang="en-US" sz="2800" b="1" dirty="0" smtClean="0">
              <a:solidFill>
                <a:schemeClr val="accent1">
                  <a:lumMod val="50000"/>
                </a:schemeClr>
              </a:solidFill>
              <a:latin typeface="+mj-lt"/>
              <a:cs typeface="Arial" panose="020B0604020202020204" pitchFamily="34" charset="0"/>
            </a:endParaRPr>
          </a:p>
          <a:p>
            <a:pPr algn="ctr"/>
            <a:r>
              <a:rPr lang="en-US" sz="2000" b="1" dirty="0" smtClean="0">
                <a:latin typeface="+mj-lt"/>
              </a:rPr>
              <a:t>James </a:t>
            </a:r>
            <a:r>
              <a:rPr lang="en-US" sz="2000" b="1" dirty="0">
                <a:latin typeface="+mj-lt"/>
              </a:rPr>
              <a:t>E. </a:t>
            </a:r>
            <a:r>
              <a:rPr lang="en-US" sz="2000" b="1" dirty="0" smtClean="0">
                <a:latin typeface="+mj-lt"/>
              </a:rPr>
              <a:t>White </a:t>
            </a:r>
          </a:p>
          <a:p>
            <a:pPr algn="ctr"/>
            <a:r>
              <a:rPr lang="en-US" sz="1600" dirty="0" smtClean="0">
                <a:latin typeface="+mj-lt"/>
              </a:rPr>
              <a:t>Chief </a:t>
            </a:r>
            <a:r>
              <a:rPr lang="en-US" sz="1600" dirty="0">
                <a:latin typeface="+mj-lt"/>
              </a:rPr>
              <a:t>of </a:t>
            </a:r>
            <a:r>
              <a:rPr lang="en-US" sz="1600" dirty="0" smtClean="0">
                <a:latin typeface="+mj-lt"/>
              </a:rPr>
              <a:t>Police</a:t>
            </a:r>
            <a:endParaRPr lang="en-US" sz="2800" b="1" dirty="0" smtClean="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44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01813" y="738938"/>
            <a:ext cx="6988375" cy="612898"/>
          </a:xfrm>
        </p:spPr>
        <p:txBody>
          <a:bodyPr>
            <a:noAutofit/>
          </a:bodyPr>
          <a:lstStyle/>
          <a:p>
            <a:pPr algn="ctr"/>
            <a:r>
              <a:rPr lang="en-US" sz="2400" dirty="0" smtClean="0">
                <a:solidFill>
                  <a:schemeClr val="bg1"/>
                </a:solidFill>
                <a:latin typeface="Arial" panose="020B0604020202020204" pitchFamily="34" charset="0"/>
                <a:cs typeface="Arial" panose="020B0604020202020204" pitchFamily="34" charset="0"/>
              </a:rPr>
              <a:t>CONDUCTED ENERGY WEAPON POLICY 304.7</a:t>
            </a:r>
            <a:endParaRPr lang="en-US" sz="2400" dirty="0">
              <a:solidFill>
                <a:schemeClr val="bg1"/>
              </a:solidFill>
            </a:endParaRPr>
          </a:p>
        </p:txBody>
      </p:sp>
      <p:pic>
        <p:nvPicPr>
          <p:cNvPr id="4" name="Picture 3"/>
          <p:cNvPicPr>
            <a:picLocks noChangeAspect="1"/>
          </p:cNvPicPr>
          <p:nvPr/>
        </p:nvPicPr>
        <p:blipFill rotWithShape="1">
          <a:blip r:embed="rId3"/>
          <a:srcRect l="7829" t="8452" r="1956" b="8376"/>
          <a:stretch/>
        </p:blipFill>
        <p:spPr>
          <a:xfrm>
            <a:off x="203861" y="3045126"/>
            <a:ext cx="2332305" cy="16399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Rectangle 4"/>
          <p:cNvSpPr/>
          <p:nvPr/>
        </p:nvSpPr>
        <p:spPr>
          <a:xfrm>
            <a:off x="2601813" y="1817630"/>
            <a:ext cx="9166514" cy="4031873"/>
          </a:xfrm>
          <a:prstGeom prst="rect">
            <a:avLst/>
          </a:prstGeom>
        </p:spPr>
        <p:txBody>
          <a:bodyPr wrap="square">
            <a:spAutoFit/>
          </a:bodyPr>
          <a:lstStyle/>
          <a:p>
            <a:pPr lvl="0" algn="just"/>
            <a:r>
              <a:rPr lang="en-US" sz="2000" b="1" dirty="0"/>
              <a:t>The TASER X2 CEW is the only Department-approved CEW.  No other CEW or comparable device may be carried while a member is </a:t>
            </a:r>
            <a:r>
              <a:rPr lang="en-US" sz="2000" b="1" dirty="0" smtClean="0"/>
              <a:t>on-duty </a:t>
            </a:r>
            <a:r>
              <a:rPr lang="en-US" sz="2000" b="1" dirty="0"/>
              <a:t>or working Secondary Employment.  Only those members who have been trained may carry and use the TASER X2 CEW.  Force used by members shall be in accordance with the </a:t>
            </a:r>
            <a:r>
              <a:rPr lang="en-US" sz="2000" b="1" dirty="0" err="1"/>
              <a:t>DPD’s</a:t>
            </a:r>
            <a:r>
              <a:rPr lang="en-US" sz="2000" b="1" dirty="0"/>
              <a:t> use of force Policies.</a:t>
            </a:r>
          </a:p>
          <a:p>
            <a:pPr lvl="0" algn="just"/>
            <a:endParaRPr lang="en-US" sz="2800" b="1" dirty="0" smtClean="0"/>
          </a:p>
          <a:p>
            <a:pPr lvl="0" algn="just"/>
            <a:endParaRPr lang="en-US" sz="2800" b="1" dirty="0"/>
          </a:p>
          <a:p>
            <a:pPr lvl="0" algn="just"/>
            <a:r>
              <a:rPr lang="en-US" sz="2000" b="1" dirty="0"/>
              <a:t>All on-duty members shall be equipped with the Department approved CEW.  Those members assigned to field assignments (e.g. investigations, patrol, etc.) shall carry the Department approved CEW at all times.  Those members assigned to administrative duties (e.g. desk, records, etc.) must have the Department approved CEW available.</a:t>
            </a:r>
          </a:p>
        </p:txBody>
      </p:sp>
    </p:spTree>
    <p:extLst>
      <p:ext uri="{BB962C8B-B14F-4D97-AF65-F5344CB8AC3E}">
        <p14:creationId xmlns:p14="http://schemas.microsoft.com/office/powerpoint/2010/main" val="474830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7666" y="771896"/>
            <a:ext cx="8596668" cy="617517"/>
          </a:xfrm>
        </p:spPr>
        <p:txBody>
          <a:bodyPr/>
          <a:lstStyle/>
          <a:p>
            <a:pPr algn="ctr"/>
            <a:r>
              <a:rPr lang="en-US" sz="2400" dirty="0" smtClean="0">
                <a:solidFill>
                  <a:schemeClr val="bg1"/>
                </a:solidFill>
                <a:latin typeface="Arial" panose="020B0604020202020204" pitchFamily="34" charset="0"/>
                <a:cs typeface="Arial" panose="020B0604020202020204" pitchFamily="34" charset="0"/>
              </a:rPr>
              <a:t>CONDUCTED ENERGY WEAPON DEFINITIONS</a:t>
            </a:r>
            <a:endParaRPr lang="en-US" sz="2400" dirty="0">
              <a:solidFill>
                <a:schemeClr val="bg1"/>
              </a:solidFill>
            </a:endParaRPr>
          </a:p>
        </p:txBody>
      </p:sp>
      <p:graphicFrame>
        <p:nvGraphicFramePr>
          <p:cNvPr id="3" name="Diagram 2"/>
          <p:cNvGraphicFramePr/>
          <p:nvPr>
            <p:extLst>
              <p:ext uri="{D42A27DB-BD31-4B8C-83A1-F6EECF244321}">
                <p14:modId xmlns:p14="http://schemas.microsoft.com/office/powerpoint/2010/main" val="4291687576"/>
              </p:ext>
            </p:extLst>
          </p:nvPr>
        </p:nvGraphicFramePr>
        <p:xfrm>
          <a:off x="1526841" y="1984435"/>
          <a:ext cx="9138317" cy="34437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6669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73084"/>
            <a:ext cx="12192000" cy="623454"/>
          </a:xfrm>
        </p:spPr>
        <p:txBody>
          <a:bodyPr>
            <a:normAutofit fontScale="90000"/>
          </a:bodyPr>
          <a:lstStyle/>
          <a:p>
            <a:pPr algn="ctr"/>
            <a:r>
              <a:rPr lang="en-US" sz="2400" dirty="0" smtClean="0">
                <a:solidFill>
                  <a:schemeClr val="bg1"/>
                </a:solidFill>
                <a:latin typeface="Arial" panose="020B0604020202020204" pitchFamily="34" charset="0"/>
                <a:cs typeface="Arial" panose="020B0604020202020204" pitchFamily="34" charset="0"/>
              </a:rPr>
              <a:t/>
            </a:r>
            <a:br>
              <a:rPr lang="en-US" sz="2400" dirty="0" smtClean="0">
                <a:solidFill>
                  <a:schemeClr val="bg1"/>
                </a:solidFill>
                <a:latin typeface="Arial" panose="020B0604020202020204" pitchFamily="34" charset="0"/>
                <a:cs typeface="Arial" panose="020B0604020202020204" pitchFamily="34" charset="0"/>
              </a:rPr>
            </a:br>
            <a:r>
              <a:rPr lang="en-US" sz="2400" dirty="0" smtClean="0">
                <a:solidFill>
                  <a:schemeClr val="bg1"/>
                </a:solidFill>
                <a:latin typeface="Arial" panose="020B0604020202020204" pitchFamily="34" charset="0"/>
                <a:cs typeface="Arial" panose="020B0604020202020204" pitchFamily="34" charset="0"/>
              </a:rPr>
              <a:t>2021-2022 CEW TASER STATISTICS </a:t>
            </a:r>
            <a:br>
              <a:rPr lang="en-US" sz="2400" dirty="0" smtClean="0">
                <a:solidFill>
                  <a:schemeClr val="bg1"/>
                </a:solidFill>
                <a:latin typeface="Arial" panose="020B0604020202020204" pitchFamily="34" charset="0"/>
                <a:cs typeface="Arial" panose="020B0604020202020204" pitchFamily="34" charset="0"/>
              </a:rPr>
            </a:br>
            <a:endParaRPr lang="en-US" sz="2400"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71791262"/>
              </p:ext>
            </p:extLst>
          </p:nvPr>
        </p:nvGraphicFramePr>
        <p:xfrm>
          <a:off x="786254" y="3116956"/>
          <a:ext cx="4829698" cy="2385755"/>
        </p:xfrm>
        <a:graphic>
          <a:graphicData uri="http://schemas.openxmlformats.org/drawingml/2006/table">
            <a:tbl>
              <a:tblPr firstRow="1" bandRow="1"/>
              <a:tblGrid>
                <a:gridCol w="2414849">
                  <a:extLst>
                    <a:ext uri="{9D8B030D-6E8A-4147-A177-3AD203B41FA5}">
                      <a16:colId xmlns:a16="http://schemas.microsoft.com/office/drawing/2014/main" val="3650520861"/>
                    </a:ext>
                  </a:extLst>
                </a:gridCol>
                <a:gridCol w="2414849">
                  <a:extLst>
                    <a:ext uri="{9D8B030D-6E8A-4147-A177-3AD203B41FA5}">
                      <a16:colId xmlns:a16="http://schemas.microsoft.com/office/drawing/2014/main" val="2949128836"/>
                    </a:ext>
                  </a:extLst>
                </a:gridCol>
              </a:tblGrid>
              <a:tr h="769153">
                <a:tc>
                  <a:txBody>
                    <a:bodyPr/>
                    <a:lstStyle>
                      <a:lvl1pPr marL="0" algn="l" defTabSz="257175" rtl="0" eaLnBrk="1" latinLnBrk="0" hangingPunct="1">
                        <a:defRPr sz="1013" b="1" kern="1200">
                          <a:solidFill>
                            <a:schemeClr val="lt1"/>
                          </a:solidFill>
                          <a:latin typeface="Calibri" panose="020F0502020204030204"/>
                        </a:defRPr>
                      </a:lvl1pPr>
                      <a:lvl2pPr marL="257175" algn="l" defTabSz="257175" rtl="0" eaLnBrk="1" latinLnBrk="0" hangingPunct="1">
                        <a:defRPr sz="1013" b="1" kern="1200">
                          <a:solidFill>
                            <a:schemeClr val="lt1"/>
                          </a:solidFill>
                          <a:latin typeface="Calibri" panose="020F0502020204030204"/>
                        </a:defRPr>
                      </a:lvl2pPr>
                      <a:lvl3pPr marL="514350" algn="l" defTabSz="257175" rtl="0" eaLnBrk="1" latinLnBrk="0" hangingPunct="1">
                        <a:defRPr sz="1013" b="1" kern="1200">
                          <a:solidFill>
                            <a:schemeClr val="lt1"/>
                          </a:solidFill>
                          <a:latin typeface="Calibri" panose="020F0502020204030204"/>
                        </a:defRPr>
                      </a:lvl3pPr>
                      <a:lvl4pPr marL="771525" algn="l" defTabSz="257175" rtl="0" eaLnBrk="1" latinLnBrk="0" hangingPunct="1">
                        <a:defRPr sz="1013" b="1" kern="1200">
                          <a:solidFill>
                            <a:schemeClr val="lt1"/>
                          </a:solidFill>
                          <a:latin typeface="Calibri" panose="020F0502020204030204"/>
                        </a:defRPr>
                      </a:lvl4pPr>
                      <a:lvl5pPr marL="1028700" algn="l" defTabSz="257175" rtl="0" eaLnBrk="1" latinLnBrk="0" hangingPunct="1">
                        <a:defRPr sz="1013" b="1" kern="1200">
                          <a:solidFill>
                            <a:schemeClr val="lt1"/>
                          </a:solidFill>
                          <a:latin typeface="Calibri" panose="020F0502020204030204"/>
                        </a:defRPr>
                      </a:lvl5pPr>
                      <a:lvl6pPr marL="1285875" algn="l" defTabSz="257175" rtl="0" eaLnBrk="1" latinLnBrk="0" hangingPunct="1">
                        <a:defRPr sz="1013" b="1" kern="1200">
                          <a:solidFill>
                            <a:schemeClr val="lt1"/>
                          </a:solidFill>
                          <a:latin typeface="Calibri" panose="020F0502020204030204"/>
                        </a:defRPr>
                      </a:lvl6pPr>
                      <a:lvl7pPr marL="1543050" algn="l" defTabSz="257175" rtl="0" eaLnBrk="1" latinLnBrk="0" hangingPunct="1">
                        <a:defRPr sz="1013" b="1" kern="1200">
                          <a:solidFill>
                            <a:schemeClr val="lt1"/>
                          </a:solidFill>
                          <a:latin typeface="Calibri" panose="020F0502020204030204"/>
                        </a:defRPr>
                      </a:lvl7pPr>
                      <a:lvl8pPr marL="1800225" algn="l" defTabSz="257175" rtl="0" eaLnBrk="1" latinLnBrk="0" hangingPunct="1">
                        <a:defRPr sz="1013" b="1" kern="1200">
                          <a:solidFill>
                            <a:schemeClr val="lt1"/>
                          </a:solidFill>
                          <a:latin typeface="Calibri" panose="020F0502020204030204"/>
                        </a:defRPr>
                      </a:lvl8pPr>
                      <a:lvl9pPr marL="2057400" algn="l" defTabSz="257175" rtl="0" eaLnBrk="1" latinLnBrk="0" hangingPunct="1">
                        <a:defRPr sz="1013" b="1" kern="1200">
                          <a:solidFill>
                            <a:schemeClr val="lt1"/>
                          </a:solidFill>
                          <a:latin typeface="Calibri" panose="020F0502020204030204"/>
                        </a:defRPr>
                      </a:lvl9pPr>
                    </a:lstStyle>
                    <a:p>
                      <a:pPr algn="ctr"/>
                      <a:r>
                        <a:rPr lang="en-US" sz="2000" dirty="0" smtClean="0">
                          <a:solidFill>
                            <a:schemeClr val="bg1"/>
                          </a:solidFill>
                        </a:rPr>
                        <a:t>2021</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257175" rtl="0" eaLnBrk="1" latinLnBrk="0" hangingPunct="1">
                        <a:defRPr sz="1013" b="1" kern="1200">
                          <a:solidFill>
                            <a:schemeClr val="lt1"/>
                          </a:solidFill>
                          <a:latin typeface="Calibri" panose="020F0502020204030204"/>
                        </a:defRPr>
                      </a:lvl1pPr>
                      <a:lvl2pPr marL="257175" algn="l" defTabSz="257175" rtl="0" eaLnBrk="1" latinLnBrk="0" hangingPunct="1">
                        <a:defRPr sz="1013" b="1" kern="1200">
                          <a:solidFill>
                            <a:schemeClr val="lt1"/>
                          </a:solidFill>
                          <a:latin typeface="Calibri" panose="020F0502020204030204"/>
                        </a:defRPr>
                      </a:lvl2pPr>
                      <a:lvl3pPr marL="514350" algn="l" defTabSz="257175" rtl="0" eaLnBrk="1" latinLnBrk="0" hangingPunct="1">
                        <a:defRPr sz="1013" b="1" kern="1200">
                          <a:solidFill>
                            <a:schemeClr val="lt1"/>
                          </a:solidFill>
                          <a:latin typeface="Calibri" panose="020F0502020204030204"/>
                        </a:defRPr>
                      </a:lvl3pPr>
                      <a:lvl4pPr marL="771525" algn="l" defTabSz="257175" rtl="0" eaLnBrk="1" latinLnBrk="0" hangingPunct="1">
                        <a:defRPr sz="1013" b="1" kern="1200">
                          <a:solidFill>
                            <a:schemeClr val="lt1"/>
                          </a:solidFill>
                          <a:latin typeface="Calibri" panose="020F0502020204030204"/>
                        </a:defRPr>
                      </a:lvl4pPr>
                      <a:lvl5pPr marL="1028700" algn="l" defTabSz="257175" rtl="0" eaLnBrk="1" latinLnBrk="0" hangingPunct="1">
                        <a:defRPr sz="1013" b="1" kern="1200">
                          <a:solidFill>
                            <a:schemeClr val="lt1"/>
                          </a:solidFill>
                          <a:latin typeface="Calibri" panose="020F0502020204030204"/>
                        </a:defRPr>
                      </a:lvl5pPr>
                      <a:lvl6pPr marL="1285875" algn="l" defTabSz="257175" rtl="0" eaLnBrk="1" latinLnBrk="0" hangingPunct="1">
                        <a:defRPr sz="1013" b="1" kern="1200">
                          <a:solidFill>
                            <a:schemeClr val="lt1"/>
                          </a:solidFill>
                          <a:latin typeface="Calibri" panose="020F0502020204030204"/>
                        </a:defRPr>
                      </a:lvl6pPr>
                      <a:lvl7pPr marL="1543050" algn="l" defTabSz="257175" rtl="0" eaLnBrk="1" latinLnBrk="0" hangingPunct="1">
                        <a:defRPr sz="1013" b="1" kern="1200">
                          <a:solidFill>
                            <a:schemeClr val="lt1"/>
                          </a:solidFill>
                          <a:latin typeface="Calibri" panose="020F0502020204030204"/>
                        </a:defRPr>
                      </a:lvl7pPr>
                      <a:lvl8pPr marL="1800225" algn="l" defTabSz="257175" rtl="0" eaLnBrk="1" latinLnBrk="0" hangingPunct="1">
                        <a:defRPr sz="1013" b="1" kern="1200">
                          <a:solidFill>
                            <a:schemeClr val="lt1"/>
                          </a:solidFill>
                          <a:latin typeface="Calibri" panose="020F0502020204030204"/>
                        </a:defRPr>
                      </a:lvl8pPr>
                      <a:lvl9pPr marL="2057400" algn="l" defTabSz="257175" rtl="0" eaLnBrk="1" latinLnBrk="0" hangingPunct="1">
                        <a:defRPr sz="1013" b="1" kern="1200">
                          <a:solidFill>
                            <a:schemeClr val="lt1"/>
                          </a:solidFill>
                          <a:latin typeface="Calibri" panose="020F0502020204030204"/>
                        </a:defRPr>
                      </a:lvl9pPr>
                    </a:lstStyle>
                    <a:p>
                      <a:pPr algn="ctr"/>
                      <a:r>
                        <a:rPr lang="en-US" sz="2000" dirty="0" smtClean="0">
                          <a:solidFill>
                            <a:schemeClr val="bg1"/>
                          </a:solidFill>
                        </a:rPr>
                        <a:t>2022</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227355886"/>
                  </a:ext>
                </a:extLst>
              </a:tr>
              <a:tr h="753850">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b="1" dirty="0" smtClean="0">
                          <a:solidFill>
                            <a:schemeClr val="bg1"/>
                          </a:solidFill>
                        </a:rPr>
                        <a:t>130</a:t>
                      </a:r>
                      <a:endParaRPr lang="en-US" sz="2000" b="1" dirty="0">
                        <a:solidFill>
                          <a:schemeClr val="bg1"/>
                        </a:solidFill>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75000"/>
                      </a:schemeClr>
                    </a:solidFill>
                  </a:tcPr>
                </a:tc>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b="1" dirty="0" smtClean="0">
                          <a:solidFill>
                            <a:schemeClr val="bg1"/>
                          </a:solidFill>
                        </a:rPr>
                        <a:t>172</a:t>
                      </a:r>
                      <a:endParaRPr lang="en-US" sz="2000" b="1" dirty="0">
                        <a:solidFill>
                          <a:schemeClr val="bg1"/>
                        </a:solidFill>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48244003"/>
                  </a:ext>
                </a:extLst>
              </a:tr>
              <a:tr h="862752">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r>
                        <a:rPr lang="en-US" sz="2000" dirty="0" smtClean="0">
                          <a:solidFill>
                            <a:schemeClr val="bg1"/>
                          </a:solidFill>
                        </a:rPr>
                        <a:t>% Change 2021-2022</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50000"/>
                      </a:schemeClr>
                    </a:solidFill>
                  </a:tcPr>
                </a:tc>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dirty="0" smtClean="0">
                          <a:solidFill>
                            <a:schemeClr val="bg1"/>
                          </a:solidFill>
                        </a:rPr>
                        <a:t>+32%</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105268895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264150"/>
              </p:ext>
            </p:extLst>
          </p:nvPr>
        </p:nvGraphicFramePr>
        <p:xfrm>
          <a:off x="6369452" y="3116956"/>
          <a:ext cx="4977736" cy="2393567"/>
        </p:xfrm>
        <a:graphic>
          <a:graphicData uri="http://schemas.openxmlformats.org/drawingml/2006/table">
            <a:tbl>
              <a:tblPr firstRow="1" bandRow="1"/>
              <a:tblGrid>
                <a:gridCol w="2471839">
                  <a:extLst>
                    <a:ext uri="{9D8B030D-6E8A-4147-A177-3AD203B41FA5}">
                      <a16:colId xmlns:a16="http://schemas.microsoft.com/office/drawing/2014/main" val="2590979880"/>
                    </a:ext>
                  </a:extLst>
                </a:gridCol>
                <a:gridCol w="2505897">
                  <a:extLst>
                    <a:ext uri="{9D8B030D-6E8A-4147-A177-3AD203B41FA5}">
                      <a16:colId xmlns:a16="http://schemas.microsoft.com/office/drawing/2014/main" val="2601455786"/>
                    </a:ext>
                  </a:extLst>
                </a:gridCol>
              </a:tblGrid>
              <a:tr h="756461">
                <a:tc>
                  <a:txBody>
                    <a:bodyPr/>
                    <a:lstStyle>
                      <a:lvl1pPr marL="0" algn="l" defTabSz="257175" rtl="0" eaLnBrk="1" latinLnBrk="0" hangingPunct="1">
                        <a:defRPr sz="1013" b="1" kern="1200">
                          <a:solidFill>
                            <a:schemeClr val="lt1"/>
                          </a:solidFill>
                          <a:latin typeface="Calibri" panose="020F0502020204030204"/>
                        </a:defRPr>
                      </a:lvl1pPr>
                      <a:lvl2pPr marL="257175" algn="l" defTabSz="257175" rtl="0" eaLnBrk="1" latinLnBrk="0" hangingPunct="1">
                        <a:defRPr sz="1013" b="1" kern="1200">
                          <a:solidFill>
                            <a:schemeClr val="lt1"/>
                          </a:solidFill>
                          <a:latin typeface="Calibri" panose="020F0502020204030204"/>
                        </a:defRPr>
                      </a:lvl2pPr>
                      <a:lvl3pPr marL="514350" algn="l" defTabSz="257175" rtl="0" eaLnBrk="1" latinLnBrk="0" hangingPunct="1">
                        <a:defRPr sz="1013" b="1" kern="1200">
                          <a:solidFill>
                            <a:schemeClr val="lt1"/>
                          </a:solidFill>
                          <a:latin typeface="Calibri" panose="020F0502020204030204"/>
                        </a:defRPr>
                      </a:lvl3pPr>
                      <a:lvl4pPr marL="771525" algn="l" defTabSz="257175" rtl="0" eaLnBrk="1" latinLnBrk="0" hangingPunct="1">
                        <a:defRPr sz="1013" b="1" kern="1200">
                          <a:solidFill>
                            <a:schemeClr val="lt1"/>
                          </a:solidFill>
                          <a:latin typeface="Calibri" panose="020F0502020204030204"/>
                        </a:defRPr>
                      </a:lvl4pPr>
                      <a:lvl5pPr marL="1028700" algn="l" defTabSz="257175" rtl="0" eaLnBrk="1" latinLnBrk="0" hangingPunct="1">
                        <a:defRPr sz="1013" b="1" kern="1200">
                          <a:solidFill>
                            <a:schemeClr val="lt1"/>
                          </a:solidFill>
                          <a:latin typeface="Calibri" panose="020F0502020204030204"/>
                        </a:defRPr>
                      </a:lvl5pPr>
                      <a:lvl6pPr marL="1285875" algn="l" defTabSz="257175" rtl="0" eaLnBrk="1" latinLnBrk="0" hangingPunct="1">
                        <a:defRPr sz="1013" b="1" kern="1200">
                          <a:solidFill>
                            <a:schemeClr val="lt1"/>
                          </a:solidFill>
                          <a:latin typeface="Calibri" panose="020F0502020204030204"/>
                        </a:defRPr>
                      </a:lvl6pPr>
                      <a:lvl7pPr marL="1543050" algn="l" defTabSz="257175" rtl="0" eaLnBrk="1" latinLnBrk="0" hangingPunct="1">
                        <a:defRPr sz="1013" b="1" kern="1200">
                          <a:solidFill>
                            <a:schemeClr val="lt1"/>
                          </a:solidFill>
                          <a:latin typeface="Calibri" panose="020F0502020204030204"/>
                        </a:defRPr>
                      </a:lvl7pPr>
                      <a:lvl8pPr marL="1800225" algn="l" defTabSz="257175" rtl="0" eaLnBrk="1" latinLnBrk="0" hangingPunct="1">
                        <a:defRPr sz="1013" b="1" kern="1200">
                          <a:solidFill>
                            <a:schemeClr val="lt1"/>
                          </a:solidFill>
                          <a:latin typeface="Calibri" panose="020F0502020204030204"/>
                        </a:defRPr>
                      </a:lvl8pPr>
                      <a:lvl9pPr marL="2057400" algn="l" defTabSz="257175" rtl="0" eaLnBrk="1" latinLnBrk="0" hangingPunct="1">
                        <a:defRPr sz="1013" b="1" kern="1200">
                          <a:solidFill>
                            <a:schemeClr val="lt1"/>
                          </a:solidFill>
                          <a:latin typeface="Calibri" panose="020F0502020204030204"/>
                        </a:defRPr>
                      </a:lvl9pPr>
                    </a:lstStyle>
                    <a:p>
                      <a:pPr algn="ctr"/>
                      <a:r>
                        <a:rPr lang="en-US" sz="2000" dirty="0" smtClean="0">
                          <a:solidFill>
                            <a:schemeClr val="bg1"/>
                          </a:solidFill>
                        </a:rPr>
                        <a:t>2021</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tc>
                  <a:txBody>
                    <a:bodyPr/>
                    <a:lstStyle>
                      <a:lvl1pPr marL="0" algn="l" defTabSz="257175" rtl="0" eaLnBrk="1" latinLnBrk="0" hangingPunct="1">
                        <a:defRPr sz="1013" b="1" kern="1200">
                          <a:solidFill>
                            <a:schemeClr val="lt1"/>
                          </a:solidFill>
                          <a:latin typeface="Calibri" panose="020F0502020204030204"/>
                        </a:defRPr>
                      </a:lvl1pPr>
                      <a:lvl2pPr marL="257175" algn="l" defTabSz="257175" rtl="0" eaLnBrk="1" latinLnBrk="0" hangingPunct="1">
                        <a:defRPr sz="1013" b="1" kern="1200">
                          <a:solidFill>
                            <a:schemeClr val="lt1"/>
                          </a:solidFill>
                          <a:latin typeface="Calibri" panose="020F0502020204030204"/>
                        </a:defRPr>
                      </a:lvl2pPr>
                      <a:lvl3pPr marL="514350" algn="l" defTabSz="257175" rtl="0" eaLnBrk="1" latinLnBrk="0" hangingPunct="1">
                        <a:defRPr sz="1013" b="1" kern="1200">
                          <a:solidFill>
                            <a:schemeClr val="lt1"/>
                          </a:solidFill>
                          <a:latin typeface="Calibri" panose="020F0502020204030204"/>
                        </a:defRPr>
                      </a:lvl3pPr>
                      <a:lvl4pPr marL="771525" algn="l" defTabSz="257175" rtl="0" eaLnBrk="1" latinLnBrk="0" hangingPunct="1">
                        <a:defRPr sz="1013" b="1" kern="1200">
                          <a:solidFill>
                            <a:schemeClr val="lt1"/>
                          </a:solidFill>
                          <a:latin typeface="Calibri" panose="020F0502020204030204"/>
                        </a:defRPr>
                      </a:lvl4pPr>
                      <a:lvl5pPr marL="1028700" algn="l" defTabSz="257175" rtl="0" eaLnBrk="1" latinLnBrk="0" hangingPunct="1">
                        <a:defRPr sz="1013" b="1" kern="1200">
                          <a:solidFill>
                            <a:schemeClr val="lt1"/>
                          </a:solidFill>
                          <a:latin typeface="Calibri" panose="020F0502020204030204"/>
                        </a:defRPr>
                      </a:lvl5pPr>
                      <a:lvl6pPr marL="1285875" algn="l" defTabSz="257175" rtl="0" eaLnBrk="1" latinLnBrk="0" hangingPunct="1">
                        <a:defRPr sz="1013" b="1" kern="1200">
                          <a:solidFill>
                            <a:schemeClr val="lt1"/>
                          </a:solidFill>
                          <a:latin typeface="Calibri" panose="020F0502020204030204"/>
                        </a:defRPr>
                      </a:lvl6pPr>
                      <a:lvl7pPr marL="1543050" algn="l" defTabSz="257175" rtl="0" eaLnBrk="1" latinLnBrk="0" hangingPunct="1">
                        <a:defRPr sz="1013" b="1" kern="1200">
                          <a:solidFill>
                            <a:schemeClr val="lt1"/>
                          </a:solidFill>
                          <a:latin typeface="Calibri" panose="020F0502020204030204"/>
                        </a:defRPr>
                      </a:lvl7pPr>
                      <a:lvl8pPr marL="1800225" algn="l" defTabSz="257175" rtl="0" eaLnBrk="1" latinLnBrk="0" hangingPunct="1">
                        <a:defRPr sz="1013" b="1" kern="1200">
                          <a:solidFill>
                            <a:schemeClr val="lt1"/>
                          </a:solidFill>
                          <a:latin typeface="Calibri" panose="020F0502020204030204"/>
                        </a:defRPr>
                      </a:lvl8pPr>
                      <a:lvl9pPr marL="2057400" algn="l" defTabSz="257175" rtl="0" eaLnBrk="1" latinLnBrk="0" hangingPunct="1">
                        <a:defRPr sz="1013" b="1" kern="1200">
                          <a:solidFill>
                            <a:schemeClr val="lt1"/>
                          </a:solidFill>
                          <a:latin typeface="Calibri" panose="020F0502020204030204"/>
                        </a:defRPr>
                      </a:lvl9pPr>
                    </a:lstStyle>
                    <a:p>
                      <a:pPr algn="ctr"/>
                      <a:r>
                        <a:rPr lang="en-US" sz="2000" dirty="0" smtClean="0">
                          <a:solidFill>
                            <a:schemeClr val="bg1"/>
                          </a:solidFill>
                        </a:rPr>
                        <a:t>2022</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3363565346"/>
                  </a:ext>
                </a:extLst>
              </a:tr>
              <a:tr h="759247">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b="1" dirty="0" smtClean="0">
                          <a:solidFill>
                            <a:schemeClr val="bg1"/>
                          </a:solidFill>
                        </a:rPr>
                        <a:t>90</a:t>
                      </a:r>
                      <a:endParaRPr lang="en-US" sz="2000" b="1" dirty="0">
                        <a:solidFill>
                          <a:schemeClr val="bg1"/>
                        </a:solidFill>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6">
                        <a:lumMod val="75000"/>
                      </a:schemeClr>
                    </a:solidFill>
                  </a:tcPr>
                </a:tc>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b="1" dirty="0" smtClean="0">
                          <a:solidFill>
                            <a:schemeClr val="bg1"/>
                          </a:solidFill>
                        </a:rPr>
                        <a:t>115</a:t>
                      </a:r>
                      <a:endParaRPr lang="en-US" sz="2000" b="1" dirty="0">
                        <a:solidFill>
                          <a:schemeClr val="bg1"/>
                        </a:solidFill>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3738391695"/>
                  </a:ext>
                </a:extLst>
              </a:tr>
              <a:tr h="877859">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marL="0" marR="0" lvl="0" indent="0" algn="l" defTabSz="257175" rtl="0" eaLnBrk="1" fontAlgn="auto" latinLnBrk="0" hangingPunct="1">
                        <a:lnSpc>
                          <a:spcPct val="100000"/>
                        </a:lnSpc>
                        <a:spcBef>
                          <a:spcPts val="0"/>
                        </a:spcBef>
                        <a:spcAft>
                          <a:spcPts val="0"/>
                        </a:spcAft>
                        <a:buClrTx/>
                        <a:buSzTx/>
                        <a:buFontTx/>
                        <a:buNone/>
                        <a:tabLst/>
                        <a:defRPr/>
                      </a:pPr>
                      <a:r>
                        <a:rPr lang="en-US" sz="2000" dirty="0" smtClean="0">
                          <a:solidFill>
                            <a:schemeClr val="bg1"/>
                          </a:solidFill>
                        </a:rPr>
                        <a:t>% Change 2021-2022</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50000"/>
                      </a:schemeClr>
                    </a:solidFill>
                  </a:tcPr>
                </a:tc>
                <a:tc>
                  <a:txBody>
                    <a:bodyPr/>
                    <a:lstStyle>
                      <a:lvl1pPr marL="0" algn="l" defTabSz="257175" rtl="0" eaLnBrk="1" latinLnBrk="0" hangingPunct="1">
                        <a:defRPr sz="1013" kern="1200">
                          <a:solidFill>
                            <a:schemeClr val="dk1"/>
                          </a:solidFill>
                          <a:latin typeface="Calibri" panose="020F0502020204030204"/>
                        </a:defRPr>
                      </a:lvl1pPr>
                      <a:lvl2pPr marL="257175" algn="l" defTabSz="257175" rtl="0" eaLnBrk="1" latinLnBrk="0" hangingPunct="1">
                        <a:defRPr sz="1013" kern="1200">
                          <a:solidFill>
                            <a:schemeClr val="dk1"/>
                          </a:solidFill>
                          <a:latin typeface="Calibri" panose="020F0502020204030204"/>
                        </a:defRPr>
                      </a:lvl2pPr>
                      <a:lvl3pPr marL="514350" algn="l" defTabSz="257175" rtl="0" eaLnBrk="1" latinLnBrk="0" hangingPunct="1">
                        <a:defRPr sz="1013" kern="1200">
                          <a:solidFill>
                            <a:schemeClr val="dk1"/>
                          </a:solidFill>
                          <a:latin typeface="Calibri" panose="020F0502020204030204"/>
                        </a:defRPr>
                      </a:lvl3pPr>
                      <a:lvl4pPr marL="771525" algn="l" defTabSz="257175" rtl="0" eaLnBrk="1" latinLnBrk="0" hangingPunct="1">
                        <a:defRPr sz="1013" kern="1200">
                          <a:solidFill>
                            <a:schemeClr val="dk1"/>
                          </a:solidFill>
                          <a:latin typeface="Calibri" panose="020F0502020204030204"/>
                        </a:defRPr>
                      </a:lvl4pPr>
                      <a:lvl5pPr marL="1028700" algn="l" defTabSz="257175" rtl="0" eaLnBrk="1" latinLnBrk="0" hangingPunct="1">
                        <a:defRPr sz="1013" kern="1200">
                          <a:solidFill>
                            <a:schemeClr val="dk1"/>
                          </a:solidFill>
                          <a:latin typeface="Calibri" panose="020F0502020204030204"/>
                        </a:defRPr>
                      </a:lvl5pPr>
                      <a:lvl6pPr marL="1285875" algn="l" defTabSz="257175" rtl="0" eaLnBrk="1" latinLnBrk="0" hangingPunct="1">
                        <a:defRPr sz="1013" kern="1200">
                          <a:solidFill>
                            <a:schemeClr val="dk1"/>
                          </a:solidFill>
                          <a:latin typeface="Calibri" panose="020F0502020204030204"/>
                        </a:defRPr>
                      </a:lvl6pPr>
                      <a:lvl7pPr marL="1543050" algn="l" defTabSz="257175" rtl="0" eaLnBrk="1" latinLnBrk="0" hangingPunct="1">
                        <a:defRPr sz="1013" kern="1200">
                          <a:solidFill>
                            <a:schemeClr val="dk1"/>
                          </a:solidFill>
                          <a:latin typeface="Calibri" panose="020F0502020204030204"/>
                        </a:defRPr>
                      </a:lvl7pPr>
                      <a:lvl8pPr marL="1800225" algn="l" defTabSz="257175" rtl="0" eaLnBrk="1" latinLnBrk="0" hangingPunct="1">
                        <a:defRPr sz="1013" kern="1200">
                          <a:solidFill>
                            <a:schemeClr val="dk1"/>
                          </a:solidFill>
                          <a:latin typeface="Calibri" panose="020F0502020204030204"/>
                        </a:defRPr>
                      </a:lvl8pPr>
                      <a:lvl9pPr marL="2057400" algn="l" defTabSz="257175" rtl="0" eaLnBrk="1" latinLnBrk="0" hangingPunct="1">
                        <a:defRPr sz="1013" kern="1200">
                          <a:solidFill>
                            <a:schemeClr val="dk1"/>
                          </a:solidFill>
                          <a:latin typeface="Calibri" panose="020F0502020204030204"/>
                        </a:defRPr>
                      </a:lvl9pPr>
                    </a:lstStyle>
                    <a:p>
                      <a:pPr algn="ctr"/>
                      <a:r>
                        <a:rPr lang="en-US" sz="2000" dirty="0" smtClean="0">
                          <a:solidFill>
                            <a:schemeClr val="bg1"/>
                          </a:solidFill>
                        </a:rPr>
                        <a:t>+</a:t>
                      </a:r>
                      <a:r>
                        <a:rPr lang="en-US" sz="2000" dirty="0" smtClean="0">
                          <a:solidFill>
                            <a:schemeClr val="bg1"/>
                          </a:solidFill>
                        </a:rPr>
                        <a:t>28%</a:t>
                      </a:r>
                      <a:endParaRPr lang="en-US" sz="2000" dirty="0">
                        <a:solidFill>
                          <a:schemeClr val="bg1"/>
                        </a:solidFill>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6">
                        <a:lumMod val="50000"/>
                      </a:schemeClr>
                    </a:solidFill>
                  </a:tcPr>
                </a:tc>
                <a:extLst>
                  <a:ext uri="{0D108BD9-81ED-4DB2-BD59-A6C34878D82A}">
                    <a16:rowId xmlns:a16="http://schemas.microsoft.com/office/drawing/2014/main" val="3753448772"/>
                  </a:ext>
                </a:extLst>
              </a:tr>
            </a:tbl>
          </a:graphicData>
        </a:graphic>
      </p:graphicFrame>
      <p:graphicFrame>
        <p:nvGraphicFramePr>
          <p:cNvPr id="3" name="Diagram 2"/>
          <p:cNvGraphicFramePr/>
          <p:nvPr>
            <p:extLst>
              <p:ext uri="{D42A27DB-BD31-4B8C-83A1-F6EECF244321}">
                <p14:modId xmlns:p14="http://schemas.microsoft.com/office/powerpoint/2010/main" val="1399176115"/>
              </p:ext>
            </p:extLst>
          </p:nvPr>
        </p:nvGraphicFramePr>
        <p:xfrm>
          <a:off x="786254" y="2418689"/>
          <a:ext cx="4829698" cy="698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3929889968"/>
              </p:ext>
            </p:extLst>
          </p:nvPr>
        </p:nvGraphicFramePr>
        <p:xfrm>
          <a:off x="6358180" y="2476878"/>
          <a:ext cx="4989008" cy="64007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189782" y="6611778"/>
            <a:ext cx="3614468" cy="184666"/>
          </a:xfrm>
          <a:prstGeom prst="rect">
            <a:avLst/>
          </a:prstGeom>
          <a:noFill/>
        </p:spPr>
        <p:txBody>
          <a:bodyPr wrap="square" lIns="0" tIns="0" rIns="0" bIns="0" rtlCol="0">
            <a:spAutoFit/>
          </a:bodyPr>
          <a:lstStyle/>
          <a:p>
            <a:r>
              <a:rPr lang="en-US" sz="1200" dirty="0" smtClean="0"/>
              <a:t>*Events captured through August 31, 2022</a:t>
            </a:r>
          </a:p>
        </p:txBody>
      </p:sp>
    </p:spTree>
    <p:extLst>
      <p:ext uri="{BB962C8B-B14F-4D97-AF65-F5344CB8AC3E}">
        <p14:creationId xmlns:p14="http://schemas.microsoft.com/office/powerpoint/2010/main" val="532503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3482814" y="3004434"/>
            <a:ext cx="5534525" cy="1015663"/>
          </a:xfrm>
          <a:prstGeom prst="rect">
            <a:avLst/>
          </a:prstGeom>
        </p:spPr>
        <p:txBody>
          <a:bodyPr wrap="square">
            <a:spAutoFit/>
          </a:bodyPr>
          <a:lstStyle/>
          <a:p>
            <a:pPr algn="ctr"/>
            <a:r>
              <a:rPr lang="en-US" sz="6000" b="1" dirty="0" smtClean="0">
                <a:latin typeface="Arial" panose="020B0604020202020204" pitchFamily="34" charset="0"/>
                <a:cs typeface="Arial" panose="020B0604020202020204" pitchFamily="34" charset="0"/>
              </a:rPr>
              <a:t>QUESTIONS?</a:t>
            </a:r>
            <a:endParaRPr lang="en-US" sz="6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339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1" y="864330"/>
            <a:ext cx="12191999" cy="461665"/>
          </a:xfrm>
          <a:prstGeom prst="rect">
            <a:avLst/>
          </a:prstGeom>
        </p:spPr>
        <p:txBody>
          <a:bodyPr wrap="square">
            <a:spAutoFit/>
          </a:bodyPr>
          <a:lstStyle/>
          <a:p>
            <a:pPr algn="ctr"/>
            <a:r>
              <a:rPr lang="en-US" sz="2400" b="1" dirty="0" smtClean="0">
                <a:solidFill>
                  <a:schemeClr val="bg1"/>
                </a:solidFill>
                <a:latin typeface="Arial" panose="020B0604020202020204" pitchFamily="34" charset="0"/>
                <a:cs typeface="Arial" panose="020B0604020202020204" pitchFamily="34" charset="0"/>
              </a:rPr>
              <a:t>CIVIL RIGHTS DIVISION </a:t>
            </a:r>
            <a:r>
              <a:rPr lang="en-US" sz="2400" b="1" dirty="0">
                <a:solidFill>
                  <a:schemeClr val="bg1"/>
                </a:solidFill>
                <a:latin typeface="Arial" panose="020B0604020202020204" pitchFamily="34" charset="0"/>
                <a:cs typeface="Arial" panose="020B0604020202020204" pitchFamily="34" charset="0"/>
              </a:rPr>
              <a:t>	</a:t>
            </a:r>
            <a:r>
              <a:rPr lang="en-US" sz="2400" b="1" dirty="0" smtClean="0">
                <a:solidFill>
                  <a:schemeClr val="bg1"/>
                </a:solidFill>
                <a:latin typeface="Arial" panose="020B0604020202020204" pitchFamily="34" charset="0"/>
                <a:cs typeface="Arial" panose="020B0604020202020204" pitchFamily="34" charset="0"/>
              </a:rPr>
              <a:t>PERSONNEL</a:t>
            </a:r>
            <a:endParaRPr lang="en-US" sz="2400" b="1" kern="0"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Berlin Sans FB Demi" panose="020E0802020502020306" pitchFamily="34" charset="0"/>
            </a:endParaRPr>
          </a:p>
        </p:txBody>
      </p:sp>
      <p:graphicFrame>
        <p:nvGraphicFramePr>
          <p:cNvPr id="3" name="Diagram 2"/>
          <p:cNvGraphicFramePr/>
          <p:nvPr>
            <p:extLst>
              <p:ext uri="{D42A27DB-BD31-4B8C-83A1-F6EECF244321}">
                <p14:modId xmlns:p14="http://schemas.microsoft.com/office/powerpoint/2010/main" val="2051325927"/>
              </p:ext>
            </p:extLst>
          </p:nvPr>
        </p:nvGraphicFramePr>
        <p:xfrm>
          <a:off x="560718" y="1696111"/>
          <a:ext cx="11363864" cy="48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Up Arrow 1"/>
          <p:cNvSpPr/>
          <p:nvPr/>
        </p:nvSpPr>
        <p:spPr>
          <a:xfrm>
            <a:off x="1745412" y="4899804"/>
            <a:ext cx="2803586" cy="1328468"/>
          </a:xfrm>
          <a:prstGeom prst="upArrow">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Sworn</a:t>
            </a:r>
            <a:endParaRPr lang="en-US" sz="2000" b="1" dirty="0"/>
          </a:p>
        </p:txBody>
      </p:sp>
      <p:sp>
        <p:nvSpPr>
          <p:cNvPr id="5" name="Up Arrow 4"/>
          <p:cNvSpPr/>
          <p:nvPr/>
        </p:nvSpPr>
        <p:spPr>
          <a:xfrm>
            <a:off x="8054198" y="4899804"/>
            <a:ext cx="2803586" cy="1328468"/>
          </a:xfrm>
          <a:prstGeom prst="upArrow">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Non-Sworn</a:t>
            </a:r>
            <a:endParaRPr lang="en-US" sz="2000" b="1" dirty="0"/>
          </a:p>
        </p:txBody>
      </p:sp>
      <p:sp>
        <p:nvSpPr>
          <p:cNvPr id="6" name="Cube 5"/>
          <p:cNvSpPr/>
          <p:nvPr/>
        </p:nvSpPr>
        <p:spPr>
          <a:xfrm>
            <a:off x="5457645" y="5408762"/>
            <a:ext cx="1710905" cy="1449238"/>
          </a:xfrm>
          <a:prstGeom prst="cube">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t>10</a:t>
            </a:r>
            <a:endParaRPr lang="en-US" sz="3200" b="1" dirty="0"/>
          </a:p>
        </p:txBody>
      </p:sp>
    </p:spTree>
    <p:extLst>
      <p:ext uri="{BB962C8B-B14F-4D97-AF65-F5344CB8AC3E}">
        <p14:creationId xmlns:p14="http://schemas.microsoft.com/office/powerpoint/2010/main" val="40934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3783181" y="864330"/>
            <a:ext cx="3759362" cy="461665"/>
          </a:xfrm>
          <a:prstGeom prst="rect">
            <a:avLst/>
          </a:prstGeom>
        </p:spPr>
        <p:txBody>
          <a:bodyPr wrap="none">
            <a:spAutoFit/>
          </a:bodyPr>
          <a:lstStyle/>
          <a:p>
            <a:pPr algn="ctr"/>
            <a:r>
              <a:rPr lang="en-US" sz="2400" b="1" dirty="0" smtClean="0">
                <a:solidFill>
                  <a:schemeClr val="bg1"/>
                </a:solidFill>
                <a:latin typeface="+mj-lt"/>
                <a:cs typeface="Arial" panose="020B0604020202020204" pitchFamily="34" charset="0"/>
              </a:rPr>
              <a:t>CIVIL RIGHTS DIVISION</a:t>
            </a:r>
            <a:endParaRPr lang="en-US" sz="2400" b="1" kern="0" dirty="0">
              <a:ln w="9525">
                <a:solidFill>
                  <a:schemeClr val="bg1"/>
                </a:solidFill>
                <a:prstDash val="solid"/>
              </a:ln>
              <a:solidFill>
                <a:schemeClr val="bg1"/>
              </a:solidFill>
              <a:effectLst>
                <a:outerShdw blurRad="12700" dist="38100" dir="2700000" algn="tl" rotWithShape="0">
                  <a:schemeClr val="bg1">
                    <a:lumMod val="50000"/>
                  </a:schemeClr>
                </a:outerShdw>
              </a:effectLst>
              <a:latin typeface="+mj-lt"/>
            </a:endParaRPr>
          </a:p>
        </p:txBody>
      </p:sp>
      <p:sp>
        <p:nvSpPr>
          <p:cNvPr id="2" name="Rectangle 1"/>
          <p:cNvSpPr/>
          <p:nvPr/>
        </p:nvSpPr>
        <p:spPr>
          <a:xfrm>
            <a:off x="2202873" y="2036617"/>
            <a:ext cx="7747462" cy="369332"/>
          </a:xfrm>
          <a:prstGeom prst="rect">
            <a:avLst/>
          </a:prstGeom>
        </p:spPr>
        <p:txBody>
          <a:bodyPr wrap="square">
            <a:spAutoFit/>
          </a:bodyPr>
          <a:lstStyle/>
          <a:p>
            <a:pPr algn="ctr"/>
            <a:r>
              <a:rPr lang="en-US" dirty="0" smtClean="0">
                <a:latin typeface="Arial" panose="020B0604020202020204" pitchFamily="34" charset="0"/>
                <a:cs typeface="Arial" panose="020B0604020202020204" pitchFamily="34" charset="0"/>
              </a:rPr>
              <a:t> </a:t>
            </a:r>
            <a:endParaRPr lang="en-US" sz="2400" dirty="0">
              <a:latin typeface="Arial Rounded MT Bold" panose="020F0704030504030204" pitchFamily="34" charset="0"/>
              <a:cs typeface="Calibri" panose="020F0502020204030204" pitchFamily="34" charset="0"/>
            </a:endParaRPr>
          </a:p>
        </p:txBody>
      </p:sp>
      <p:sp>
        <p:nvSpPr>
          <p:cNvPr id="3" name="Rectangle 2"/>
          <p:cNvSpPr/>
          <p:nvPr/>
        </p:nvSpPr>
        <p:spPr>
          <a:xfrm>
            <a:off x="1081910" y="2036617"/>
            <a:ext cx="9989387" cy="3539430"/>
          </a:xfrm>
          <a:prstGeom prst="rect">
            <a:avLst/>
          </a:prstGeom>
        </p:spPr>
        <p:txBody>
          <a:bodyPr wrap="square">
            <a:spAutoFit/>
          </a:bodyPr>
          <a:lstStyle/>
          <a:p>
            <a:pPr algn="just"/>
            <a:r>
              <a:rPr lang="en-US" sz="2800" b="1" dirty="0">
                <a:latin typeface="+mj-lt"/>
              </a:rPr>
              <a:t>The Civil Rights Division is responsible for the substantive and procedural requirements of all police-citizen contacts within the constraints of DPD policy, constitutional policing practices, and the law. </a:t>
            </a:r>
            <a:endParaRPr lang="en-US" sz="2800" b="1" dirty="0" smtClean="0">
              <a:latin typeface="+mj-lt"/>
            </a:endParaRPr>
          </a:p>
          <a:p>
            <a:pPr algn="just"/>
            <a:endParaRPr lang="en-US" sz="2800" b="1" dirty="0">
              <a:latin typeface="+mj-lt"/>
            </a:endParaRPr>
          </a:p>
          <a:p>
            <a:pPr algn="just"/>
            <a:r>
              <a:rPr lang="en-US" sz="2800" b="1" dirty="0" smtClean="0">
                <a:latin typeface="+mj-lt"/>
              </a:rPr>
              <a:t>This </a:t>
            </a:r>
            <a:r>
              <a:rPr lang="en-US" sz="2800" b="1" dirty="0">
                <a:latin typeface="+mj-lt"/>
              </a:rPr>
              <a:t>is accomplished through </a:t>
            </a:r>
            <a:r>
              <a:rPr lang="en-US" sz="2800" b="1" u="sng" dirty="0">
                <a:latin typeface="+mj-lt"/>
              </a:rPr>
              <a:t>audits</a:t>
            </a:r>
            <a:r>
              <a:rPr lang="en-US" sz="2800" b="1" dirty="0">
                <a:latin typeface="+mj-lt"/>
              </a:rPr>
              <a:t> and </a:t>
            </a:r>
            <a:r>
              <a:rPr lang="en-US" sz="2800" b="1" u="sng" dirty="0">
                <a:latin typeface="+mj-lt"/>
              </a:rPr>
              <a:t>inspections</a:t>
            </a:r>
            <a:r>
              <a:rPr lang="en-US" sz="2800" b="1" dirty="0">
                <a:latin typeface="+mj-lt"/>
              </a:rPr>
              <a:t>. The DPD’s Audit Team </a:t>
            </a:r>
            <a:r>
              <a:rPr lang="en-US" sz="2800" b="1" dirty="0" smtClean="0">
                <a:latin typeface="+mj-lt"/>
              </a:rPr>
              <a:t>are </a:t>
            </a:r>
            <a:r>
              <a:rPr lang="en-US" sz="2800" b="1" dirty="0">
                <a:latin typeface="+mj-lt"/>
              </a:rPr>
              <a:t>assigned to the Civil Rights </a:t>
            </a:r>
            <a:r>
              <a:rPr lang="en-US" sz="2800" b="1" dirty="0" smtClean="0">
                <a:latin typeface="+mj-lt"/>
              </a:rPr>
              <a:t>Division to ensure compliance with citizen interactions. </a:t>
            </a:r>
            <a:endParaRPr lang="en-US" sz="2800" b="1" dirty="0">
              <a:latin typeface="+mj-lt"/>
            </a:endParaRPr>
          </a:p>
        </p:txBody>
      </p:sp>
    </p:spTree>
    <p:extLst>
      <p:ext uri="{BB962C8B-B14F-4D97-AF65-F5344CB8AC3E}">
        <p14:creationId xmlns:p14="http://schemas.microsoft.com/office/powerpoint/2010/main" val="426372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0" y="759315"/>
            <a:ext cx="12191999" cy="612898"/>
          </a:xfrm>
        </p:spPr>
        <p:txBody>
          <a:bodyPr/>
          <a:lstStyle/>
          <a:p>
            <a:pPr algn="ctr"/>
            <a:r>
              <a:rPr lang="en-US" sz="2400" dirty="0" smtClean="0">
                <a:solidFill>
                  <a:schemeClr val="bg1"/>
                </a:solidFill>
                <a:cs typeface="Arial" panose="020B0604020202020204" pitchFamily="34" charset="0"/>
              </a:rPr>
              <a:t>PURPOSE OF AUDIT / INSPECTIONS</a:t>
            </a:r>
            <a:endParaRPr lang="en-US" sz="2400" dirty="0">
              <a:solidFill>
                <a:schemeClr val="bg1"/>
              </a:solidFill>
            </a:endParaRPr>
          </a:p>
        </p:txBody>
      </p:sp>
      <p:graphicFrame>
        <p:nvGraphicFramePr>
          <p:cNvPr id="2" name="Diagram 1"/>
          <p:cNvGraphicFramePr/>
          <p:nvPr>
            <p:extLst>
              <p:ext uri="{D42A27DB-BD31-4B8C-83A1-F6EECF244321}">
                <p14:modId xmlns:p14="http://schemas.microsoft.com/office/powerpoint/2010/main" val="1760442381"/>
              </p:ext>
            </p:extLst>
          </p:nvPr>
        </p:nvGraphicFramePr>
        <p:xfrm>
          <a:off x="1522560" y="1587261"/>
          <a:ext cx="9146877" cy="4908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9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4322619" y="759315"/>
            <a:ext cx="4563686" cy="612898"/>
          </a:xfrm>
        </p:spPr>
        <p:txBody>
          <a:bodyPr/>
          <a:lstStyle/>
          <a:p>
            <a:r>
              <a:rPr lang="en-US" sz="2400" dirty="0" smtClean="0">
                <a:solidFill>
                  <a:schemeClr val="bg1"/>
                </a:solidFill>
                <a:cs typeface="Arial" panose="020B0604020202020204" pitchFamily="34" charset="0"/>
              </a:rPr>
              <a:t>METHODS OF COMPLIANCE</a:t>
            </a:r>
            <a:endParaRPr lang="en-US" sz="2400" dirty="0">
              <a:solidFill>
                <a:schemeClr val="bg1"/>
              </a:solidFill>
            </a:endParaRPr>
          </a:p>
        </p:txBody>
      </p:sp>
      <p:graphicFrame>
        <p:nvGraphicFramePr>
          <p:cNvPr id="3" name="Diagram 2"/>
          <p:cNvGraphicFramePr/>
          <p:nvPr>
            <p:extLst>
              <p:ext uri="{D42A27DB-BD31-4B8C-83A1-F6EECF244321}">
                <p14:modId xmlns:p14="http://schemas.microsoft.com/office/powerpoint/2010/main" val="3490889935"/>
              </p:ext>
            </p:extLst>
          </p:nvPr>
        </p:nvGraphicFramePr>
        <p:xfrm>
          <a:off x="931653" y="1121434"/>
          <a:ext cx="3712231" cy="5587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1603327290"/>
              </p:ext>
            </p:extLst>
          </p:nvPr>
        </p:nvGraphicFramePr>
        <p:xfrm>
          <a:off x="7685916" y="1121434"/>
          <a:ext cx="3712232" cy="558709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8" name="Group 7"/>
          <p:cNvGrpSpPr/>
          <p:nvPr/>
        </p:nvGrpSpPr>
        <p:grpSpPr>
          <a:xfrm>
            <a:off x="4261450" y="2415396"/>
            <a:ext cx="3694760" cy="2861316"/>
            <a:chOff x="310950" y="293837"/>
            <a:chExt cx="2128219" cy="1529919"/>
          </a:xfrm>
        </p:grpSpPr>
        <p:sp>
          <p:nvSpPr>
            <p:cNvPr id="9" name="Oval 8"/>
            <p:cNvSpPr/>
            <p:nvPr/>
          </p:nvSpPr>
          <p:spPr>
            <a:xfrm>
              <a:off x="310950" y="293837"/>
              <a:ext cx="2128219" cy="1529919"/>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Oval 4"/>
            <p:cNvSpPr txBox="1"/>
            <p:nvPr/>
          </p:nvSpPr>
          <p:spPr>
            <a:xfrm>
              <a:off x="622620" y="517888"/>
              <a:ext cx="1504879" cy="108181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en-US" sz="1400" b="1" kern="1200" dirty="0" smtClean="0">
                  <a:solidFill>
                    <a:schemeClr val="tx1"/>
                  </a:solidFill>
                  <a:latin typeface="+mj-lt"/>
                  <a:cs typeface="Arial" panose="020B0604020202020204" pitchFamily="34" charset="0"/>
                </a:rPr>
                <a:t>MAS Awareness System (MAS)</a:t>
              </a:r>
            </a:p>
            <a:p>
              <a:pPr lvl="0" algn="ctr" defTabSz="577850" rtl="0">
                <a:lnSpc>
                  <a:spcPct val="90000"/>
                </a:lnSpc>
                <a:spcBef>
                  <a:spcPct val="0"/>
                </a:spcBef>
                <a:spcAft>
                  <a:spcPct val="35000"/>
                </a:spcAft>
              </a:pPr>
              <a:r>
                <a:rPr lang="en-US" sz="1400" b="1" kern="1200" dirty="0" smtClean="0">
                  <a:solidFill>
                    <a:schemeClr val="tx1"/>
                  </a:solidFill>
                  <a:latin typeface="+mj-lt"/>
                  <a:cs typeface="Arial" panose="020B0604020202020204" pitchFamily="34" charset="0"/>
                </a:rPr>
                <a:t>Environmental Audits</a:t>
              </a:r>
            </a:p>
            <a:p>
              <a:pPr lvl="0" algn="ctr" defTabSz="577850" rtl="0">
                <a:lnSpc>
                  <a:spcPct val="90000"/>
                </a:lnSpc>
                <a:spcBef>
                  <a:spcPct val="0"/>
                </a:spcBef>
                <a:spcAft>
                  <a:spcPct val="35000"/>
                </a:spcAft>
              </a:pPr>
              <a:r>
                <a:rPr lang="en-US" sz="1400" b="1" kern="1200" dirty="0" smtClean="0">
                  <a:solidFill>
                    <a:schemeClr val="tx1"/>
                  </a:solidFill>
                  <a:latin typeface="+mj-lt"/>
                  <a:cs typeface="Arial" panose="020B0604020202020204" pitchFamily="34" charset="0"/>
                </a:rPr>
                <a:t>Specialty Audits </a:t>
              </a:r>
            </a:p>
            <a:p>
              <a:pPr lvl="0" algn="ctr" defTabSz="577850" rtl="0">
                <a:lnSpc>
                  <a:spcPct val="90000"/>
                </a:lnSpc>
                <a:spcBef>
                  <a:spcPct val="0"/>
                </a:spcBef>
                <a:spcAft>
                  <a:spcPct val="35000"/>
                </a:spcAft>
              </a:pPr>
              <a:r>
                <a:rPr lang="en-US" sz="1400" b="1" kern="1200" dirty="0" smtClean="0">
                  <a:solidFill>
                    <a:schemeClr val="tx1"/>
                  </a:solidFill>
                  <a:latin typeface="+mj-lt"/>
                  <a:cs typeface="Arial" panose="020B0604020202020204" pitchFamily="34" charset="0"/>
                </a:rPr>
                <a:t>Compliance Audits</a:t>
              </a:r>
              <a:endParaRPr lang="en-US" sz="1400" b="1" kern="1200" dirty="0">
                <a:solidFill>
                  <a:schemeClr val="tx1"/>
                </a:solidFill>
                <a:latin typeface="+mj-lt"/>
                <a:cs typeface="Arial" panose="020B0604020202020204" pitchFamily="34" charset="0"/>
              </a:endParaRPr>
            </a:p>
          </p:txBody>
        </p:sp>
      </p:grpSp>
    </p:spTree>
    <p:extLst>
      <p:ext uri="{BB962C8B-B14F-4D97-AF65-F5344CB8AC3E}">
        <p14:creationId xmlns:p14="http://schemas.microsoft.com/office/powerpoint/2010/main" val="588552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73084"/>
            <a:ext cx="12191999" cy="623454"/>
          </a:xfrm>
        </p:spPr>
        <p:txBody>
          <a:bodyPr>
            <a:normAutofit/>
          </a:bodyPr>
          <a:lstStyle/>
          <a:p>
            <a:pPr algn="ctr"/>
            <a:r>
              <a:rPr lang="en-US" sz="2400" dirty="0" smtClean="0">
                <a:solidFill>
                  <a:schemeClr val="bg1"/>
                </a:solidFill>
              </a:rPr>
              <a:t>2021/2022 USE </a:t>
            </a:r>
            <a:r>
              <a:rPr lang="en-US" sz="2400" dirty="0">
                <a:solidFill>
                  <a:schemeClr val="bg1"/>
                </a:solidFill>
              </a:rPr>
              <a:t>OF FORCE </a:t>
            </a:r>
            <a:r>
              <a:rPr lang="en-US" sz="2400" dirty="0" smtClean="0">
                <a:solidFill>
                  <a:schemeClr val="bg1"/>
                </a:solidFill>
              </a:rPr>
              <a:t>STATISTICS</a:t>
            </a:r>
            <a:endParaRPr lang="en-US" sz="2400" dirty="0">
              <a:solidFill>
                <a:schemeClr val="bg1"/>
              </a:solidFill>
            </a:endParaRPr>
          </a:p>
        </p:txBody>
      </p:sp>
      <p:graphicFrame>
        <p:nvGraphicFramePr>
          <p:cNvPr id="9" name="Diagram 8"/>
          <p:cNvGraphicFramePr/>
          <p:nvPr>
            <p:extLst>
              <p:ext uri="{D42A27DB-BD31-4B8C-83A1-F6EECF244321}">
                <p14:modId xmlns:p14="http://schemas.microsoft.com/office/powerpoint/2010/main" val="3939759427"/>
              </p:ext>
            </p:extLst>
          </p:nvPr>
        </p:nvGraphicFramePr>
        <p:xfrm>
          <a:off x="7724918" y="3948545"/>
          <a:ext cx="4989008" cy="6400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72528" y="6611778"/>
            <a:ext cx="3631722" cy="184666"/>
          </a:xfrm>
          <a:prstGeom prst="rect">
            <a:avLst/>
          </a:prstGeom>
          <a:noFill/>
        </p:spPr>
        <p:txBody>
          <a:bodyPr wrap="square" lIns="0" tIns="0" rIns="0" bIns="0" rtlCol="0">
            <a:spAutoFit/>
          </a:bodyPr>
          <a:lstStyle/>
          <a:p>
            <a:r>
              <a:rPr lang="en-US" sz="1200" dirty="0" smtClean="0"/>
              <a:t>*Statistics captured through August 2022</a:t>
            </a:r>
          </a:p>
        </p:txBody>
      </p:sp>
      <p:graphicFrame>
        <p:nvGraphicFramePr>
          <p:cNvPr id="8" name="Chart 7"/>
          <p:cNvGraphicFramePr>
            <a:graphicFrameLocks/>
          </p:cNvGraphicFramePr>
          <p:nvPr>
            <p:extLst>
              <p:ext uri="{D42A27DB-BD31-4B8C-83A1-F6EECF244321}">
                <p14:modId xmlns:p14="http://schemas.microsoft.com/office/powerpoint/2010/main" val="3932556345"/>
              </p:ext>
            </p:extLst>
          </p:nvPr>
        </p:nvGraphicFramePr>
        <p:xfrm>
          <a:off x="1923690" y="1396538"/>
          <a:ext cx="8936967" cy="521524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894535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01813" y="738938"/>
            <a:ext cx="6988375" cy="612898"/>
          </a:xfrm>
        </p:spPr>
        <p:txBody>
          <a:bodyPr>
            <a:noAutofit/>
          </a:bodyPr>
          <a:lstStyle/>
          <a:p>
            <a:pPr algn="ctr"/>
            <a:r>
              <a:rPr lang="en-US" sz="2400" dirty="0">
                <a:solidFill>
                  <a:schemeClr val="bg1"/>
                </a:solidFill>
                <a:latin typeface="Arial" panose="020B0604020202020204" pitchFamily="34" charset="0"/>
                <a:cs typeface="Arial" panose="020B0604020202020204" pitchFamily="34" charset="0"/>
              </a:rPr>
              <a:t>BODY WORN CAMERA POLICY </a:t>
            </a:r>
            <a:r>
              <a:rPr lang="en-US" sz="2400" dirty="0" smtClean="0">
                <a:solidFill>
                  <a:schemeClr val="bg1"/>
                </a:solidFill>
                <a:latin typeface="Arial" panose="020B0604020202020204" pitchFamily="34" charset="0"/>
                <a:cs typeface="Arial" panose="020B0604020202020204" pitchFamily="34" charset="0"/>
              </a:rPr>
              <a:t>304.6-2</a:t>
            </a:r>
            <a:endParaRPr lang="en-US" sz="2400" dirty="0">
              <a:solidFill>
                <a:schemeClr val="bg1"/>
              </a:solidFill>
            </a:endParaRPr>
          </a:p>
        </p:txBody>
      </p:sp>
      <p:graphicFrame>
        <p:nvGraphicFramePr>
          <p:cNvPr id="3" name="Diagram 2"/>
          <p:cNvGraphicFramePr/>
          <p:nvPr>
            <p:extLst>
              <p:ext uri="{D42A27DB-BD31-4B8C-83A1-F6EECF244321}">
                <p14:modId xmlns:p14="http://schemas.microsoft.com/office/powerpoint/2010/main" val="570792028"/>
              </p:ext>
            </p:extLst>
          </p:nvPr>
        </p:nvGraphicFramePr>
        <p:xfrm>
          <a:off x="1682152" y="1535502"/>
          <a:ext cx="9093890" cy="4951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6229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0" y="784004"/>
            <a:ext cx="12192000" cy="588935"/>
          </a:xfrm>
        </p:spPr>
        <p:txBody>
          <a:bodyPr/>
          <a:lstStyle/>
          <a:p>
            <a:pPr algn="ctr"/>
            <a:r>
              <a:rPr lang="en-US" sz="2400" dirty="0" smtClean="0">
                <a:solidFill>
                  <a:schemeClr val="bg1"/>
                </a:solidFill>
                <a:latin typeface="Arial" panose="020B0604020202020204" pitchFamily="34" charset="0"/>
                <a:cs typeface="Arial" panose="020B0604020202020204" pitchFamily="34" charset="0"/>
              </a:rPr>
              <a:t>2021 BWC COMPLIANCE RATE</a:t>
            </a:r>
            <a:endParaRPr lang="en-US" sz="2400" dirty="0"/>
          </a:p>
        </p:txBody>
      </p:sp>
      <p:graphicFrame>
        <p:nvGraphicFramePr>
          <p:cNvPr id="2" name="Diagram 1"/>
          <p:cNvGraphicFramePr/>
          <p:nvPr>
            <p:extLst>
              <p:ext uri="{D42A27DB-BD31-4B8C-83A1-F6EECF244321}">
                <p14:modId xmlns:p14="http://schemas.microsoft.com/office/powerpoint/2010/main" val="3623249988"/>
              </p:ext>
            </p:extLst>
          </p:nvPr>
        </p:nvGraphicFramePr>
        <p:xfrm>
          <a:off x="2648731" y="1779682"/>
          <a:ext cx="6894538" cy="4425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89782" y="6611778"/>
            <a:ext cx="3614468" cy="184666"/>
          </a:xfrm>
          <a:prstGeom prst="rect">
            <a:avLst/>
          </a:prstGeom>
          <a:noFill/>
        </p:spPr>
        <p:txBody>
          <a:bodyPr wrap="square" lIns="0" tIns="0" rIns="0" bIns="0" rtlCol="0">
            <a:spAutoFit/>
          </a:bodyPr>
          <a:lstStyle/>
          <a:p>
            <a:r>
              <a:rPr lang="en-US" sz="1200" dirty="0" smtClean="0"/>
              <a:t>*Events captured through June 2021</a:t>
            </a:r>
          </a:p>
        </p:txBody>
      </p:sp>
    </p:spTree>
    <p:extLst>
      <p:ext uri="{BB962C8B-B14F-4D97-AF65-F5344CB8AC3E}">
        <p14:creationId xmlns:p14="http://schemas.microsoft.com/office/powerpoint/2010/main" val="27334059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0" y="784004"/>
            <a:ext cx="12192000" cy="588935"/>
          </a:xfrm>
        </p:spPr>
        <p:txBody>
          <a:bodyPr/>
          <a:lstStyle/>
          <a:p>
            <a:pPr algn="ctr"/>
            <a:r>
              <a:rPr lang="en-US" sz="2400" dirty="0" smtClean="0">
                <a:solidFill>
                  <a:schemeClr val="bg1"/>
                </a:solidFill>
                <a:latin typeface="Arial" panose="020B0604020202020204" pitchFamily="34" charset="0"/>
                <a:cs typeface="Arial" panose="020B0604020202020204" pitchFamily="34" charset="0"/>
              </a:rPr>
              <a:t>2022 BWC COMPLIANCE RATE</a:t>
            </a:r>
            <a:endParaRPr lang="en-US" sz="2400" dirty="0"/>
          </a:p>
        </p:txBody>
      </p:sp>
      <p:graphicFrame>
        <p:nvGraphicFramePr>
          <p:cNvPr id="2" name="Diagram 1"/>
          <p:cNvGraphicFramePr/>
          <p:nvPr>
            <p:extLst>
              <p:ext uri="{D42A27DB-BD31-4B8C-83A1-F6EECF244321}">
                <p14:modId xmlns:p14="http://schemas.microsoft.com/office/powerpoint/2010/main" val="447425883"/>
              </p:ext>
            </p:extLst>
          </p:nvPr>
        </p:nvGraphicFramePr>
        <p:xfrm>
          <a:off x="2648731" y="1779682"/>
          <a:ext cx="6894538" cy="4425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89782" y="6611778"/>
            <a:ext cx="3614468" cy="184666"/>
          </a:xfrm>
          <a:prstGeom prst="rect">
            <a:avLst/>
          </a:prstGeom>
          <a:noFill/>
        </p:spPr>
        <p:txBody>
          <a:bodyPr wrap="square" lIns="0" tIns="0" rIns="0" bIns="0" rtlCol="0">
            <a:spAutoFit/>
          </a:bodyPr>
          <a:lstStyle/>
          <a:p>
            <a:r>
              <a:rPr lang="en-US" sz="1200" dirty="0" smtClean="0"/>
              <a:t>*Events captured through June 2022</a:t>
            </a:r>
          </a:p>
        </p:txBody>
      </p:sp>
    </p:spTree>
    <p:extLst>
      <p:ext uri="{BB962C8B-B14F-4D97-AF65-F5344CB8AC3E}">
        <p14:creationId xmlns:p14="http://schemas.microsoft.com/office/powerpoint/2010/main" val="1258908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troitPolice">
  <a:themeElements>
    <a:clrScheme name="Custom 12">
      <a:dk1>
        <a:sysClr val="windowText" lastClr="000000"/>
      </a:dk1>
      <a:lt1>
        <a:sysClr val="window" lastClr="FFFFFF"/>
      </a:lt1>
      <a:dk2>
        <a:srgbClr val="33576B"/>
      </a:dk2>
      <a:lt2>
        <a:srgbClr val="ACCAD8"/>
      </a:lt2>
      <a:accent1>
        <a:srgbClr val="ACCAD8"/>
      </a:accent1>
      <a:accent2>
        <a:srgbClr val="33576B"/>
      </a:accent2>
      <a:accent3>
        <a:srgbClr val="666666"/>
      </a:accent3>
      <a:accent4>
        <a:srgbClr val="ACCAD8"/>
      </a:accent4>
      <a:accent5>
        <a:srgbClr val="808080"/>
      </a:accent5>
      <a:accent6>
        <a:srgbClr val="6FA0BA"/>
      </a:accent6>
      <a:hlink>
        <a:srgbClr val="0000FF"/>
      </a:hlink>
      <a:folHlink>
        <a:srgbClr val="800080"/>
      </a:folHlink>
    </a:clrScheme>
    <a:fontScheme name="Detroit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extLst>
    <a:ext uri="{05A4C25C-085E-4340-85A3-A5531E510DB2}">
      <thm15:themeFamily xmlns:thm15="http://schemas.microsoft.com/office/thememl/2012/main" name="DetroitPolice" id="{F2EE5420-FFE0-4469-A2EE-C054A81413E1}" vid="{C3CB71E7-D878-45B6-B437-D3FA628740C9}"/>
    </a:ext>
  </a:extLst>
</a:theme>
</file>

<file path=ppt/theme/theme2.xml><?xml version="1.0" encoding="utf-8"?>
<a:theme xmlns:a="http://schemas.openxmlformats.org/drawingml/2006/main" name="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3.xml><?xml version="1.0" encoding="utf-8"?>
<a:theme xmlns:a="http://schemas.openxmlformats.org/drawingml/2006/main" name="2_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4.xml><?xml version="1.0" encoding="utf-8"?>
<a:theme xmlns:a="http://schemas.openxmlformats.org/drawingml/2006/main" name="1_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5.xml><?xml version="1.0" encoding="utf-8"?>
<a:theme xmlns:a="http://schemas.openxmlformats.org/drawingml/2006/main" name="3_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6.xml><?xml version="1.0" encoding="utf-8"?>
<a:theme xmlns:a="http://schemas.openxmlformats.org/drawingml/2006/main" name="4_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7.xml><?xml version="1.0" encoding="utf-8"?>
<a:theme xmlns:a="http://schemas.openxmlformats.org/drawingml/2006/main" name="5_CoD_Content">
  <a:themeElements>
    <a:clrScheme name="City of Detroit_R04">
      <a:dk1>
        <a:sysClr val="windowText" lastClr="000000"/>
      </a:dk1>
      <a:lt1>
        <a:sysClr val="window" lastClr="FFFFFF"/>
      </a:lt1>
      <a:dk2>
        <a:srgbClr val="004445"/>
      </a:dk2>
      <a:lt2>
        <a:srgbClr val="9FD4B3"/>
      </a:lt2>
      <a:accent1>
        <a:srgbClr val="004445"/>
      </a:accent1>
      <a:accent2>
        <a:srgbClr val="009681"/>
      </a:accent2>
      <a:accent3>
        <a:srgbClr val="666666"/>
      </a:accent3>
      <a:accent4>
        <a:srgbClr val="9FD4B3"/>
      </a:accent4>
      <a:accent5>
        <a:srgbClr val="808080"/>
      </a:accent5>
      <a:accent6>
        <a:srgbClr val="154C4D"/>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none" lIns="0" tIns="0" rIns="0" bIns="0" rtlCol="0">
        <a:spAutoFit/>
      </a:bodyPr>
      <a:lstStyle>
        <a:defPPr>
          <a:defRPr sz="1600" dirty="0" smtClean="0"/>
        </a:defPPr>
      </a:lstStyle>
    </a:tx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Use of Force 2022_02_17</Template>
  <TotalTime>1378</TotalTime>
  <Words>616</Words>
  <Application>Microsoft Office PowerPoint</Application>
  <PresentationFormat>Widescreen</PresentationFormat>
  <Paragraphs>96</Paragraphs>
  <Slides>13</Slides>
  <Notes>1</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13</vt:i4>
      </vt:variant>
    </vt:vector>
  </HeadingPairs>
  <TitlesOfParts>
    <vt:vector size="25" baseType="lpstr">
      <vt:lpstr>Arial</vt:lpstr>
      <vt:lpstr>Arial Black</vt:lpstr>
      <vt:lpstr>Arial Rounded MT Bold</vt:lpstr>
      <vt:lpstr>Berlin Sans FB Demi</vt:lpstr>
      <vt:lpstr>Calibri</vt:lpstr>
      <vt:lpstr>DetroitPolice</vt:lpstr>
      <vt:lpstr>CoD_Content</vt:lpstr>
      <vt:lpstr>2_CoD_Content</vt:lpstr>
      <vt:lpstr>1_CoD_Content</vt:lpstr>
      <vt:lpstr>3_CoD_Content</vt:lpstr>
      <vt:lpstr>4_CoD_Content</vt:lpstr>
      <vt:lpstr>5_CoD_Content</vt:lpstr>
      <vt:lpstr>PowerPoint Presentation</vt:lpstr>
      <vt:lpstr>PowerPoint Presentation</vt:lpstr>
      <vt:lpstr>PowerPoint Presentation</vt:lpstr>
      <vt:lpstr>PURPOSE OF AUDIT / INSPECTIONS</vt:lpstr>
      <vt:lpstr>METHODS OF COMPLIANCE</vt:lpstr>
      <vt:lpstr>2021/2022 USE OF FORCE STATISTICS</vt:lpstr>
      <vt:lpstr>BODY WORN CAMERA POLICY 304.6-2</vt:lpstr>
      <vt:lpstr>2021 BWC COMPLIANCE RATE</vt:lpstr>
      <vt:lpstr>2022 BWC COMPLIANCE RATE</vt:lpstr>
      <vt:lpstr>CONDUCTED ENERGY WEAPON POLICY 304.7</vt:lpstr>
      <vt:lpstr>CONDUCTED ENERGY WEAPON DEFINITIONS</vt:lpstr>
      <vt:lpstr> 2021-2022 CEW TASER STATISTICS  </vt:lpstr>
      <vt:lpstr>PowerPoint Presentation</vt:lpstr>
    </vt:vector>
  </TitlesOfParts>
  <Company>Detroit Public Safety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DETROIT POLICE DEPARTMENT</dc:title>
  <dc:creator>ROBERT TORRES 042</dc:creator>
  <cp:lastModifiedBy>DIETRICH LEVER 018</cp:lastModifiedBy>
  <cp:revision>134</cp:revision>
  <cp:lastPrinted>2022-03-15T19:35:50Z</cp:lastPrinted>
  <dcterms:created xsi:type="dcterms:W3CDTF">2021-05-05T18:20:36Z</dcterms:created>
  <dcterms:modified xsi:type="dcterms:W3CDTF">2022-09-20T18:43:22Z</dcterms:modified>
</cp:coreProperties>
</file>