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67" r:id="rId2"/>
    <p:sldId id="266" r:id="rId3"/>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0D"/>
    <a:srgbClr val="289989"/>
    <a:srgbClr val="004445"/>
    <a:srgbClr val="000000"/>
    <a:srgbClr val="9FD5B3"/>
    <a:srgbClr val="BCBEC0"/>
    <a:srgbClr val="BE1E2D"/>
    <a:srgbClr val="414042"/>
    <a:srgbClr val="2B3990"/>
    <a:srgbClr val="0E1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2" autoAdjust="0"/>
    <p:restoredTop sz="94660"/>
  </p:normalViewPr>
  <p:slideViewPr>
    <p:cSldViewPr snapToGrid="0">
      <p:cViewPr varScale="1">
        <p:scale>
          <a:sx n="58" d="100"/>
          <a:sy n="58" d="100"/>
        </p:scale>
        <p:origin x="2442" y="108"/>
      </p:cViewPr>
      <p:guideLst/>
    </p:cSldViewPr>
  </p:slideViewPr>
  <p:notesTextViewPr>
    <p:cViewPr>
      <p:scale>
        <a:sx n="1" d="1"/>
        <a:sy n="1" d="1"/>
      </p:scale>
      <p:origin x="0" y="0"/>
    </p:cViewPr>
  </p:notesText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12434-6DB0-458B-A18E-8DABE22B8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650F73-F8E9-41DF-A156-820BE32B91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48CB3-1CE2-4770-9909-837B3E0C3F8A}" type="datetimeFigureOut">
              <a:rPr lang="en-US" smtClean="0"/>
              <a:t>5/11/2022</a:t>
            </a:fld>
            <a:endParaRPr lang="en-US"/>
          </a:p>
        </p:txBody>
      </p:sp>
      <p:sp>
        <p:nvSpPr>
          <p:cNvPr id="4" name="Footer Placeholder 3">
            <a:extLst>
              <a:ext uri="{FF2B5EF4-FFF2-40B4-BE49-F238E27FC236}">
                <a16:creationId xmlns:a16="http://schemas.microsoft.com/office/drawing/2014/main" id="{4A855D5D-2DA5-4E25-8609-FD4237091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78C982-443D-49D0-9ECE-79BA92A167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979241-AD79-465E-86EE-2EF00B5CA09A}" type="slidenum">
              <a:rPr lang="en-US" smtClean="0"/>
              <a:t>‹#›</a:t>
            </a:fld>
            <a:endParaRPr lang="en-US"/>
          </a:p>
        </p:txBody>
      </p:sp>
    </p:spTree>
    <p:extLst>
      <p:ext uri="{BB962C8B-B14F-4D97-AF65-F5344CB8AC3E}">
        <p14:creationId xmlns:p14="http://schemas.microsoft.com/office/powerpoint/2010/main" val="33053918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3A61C9-02E8-4A03-B954-AFEE5252B708}"/>
              </a:ext>
            </a:extLst>
          </p:cNvPr>
          <p:cNvSpPr>
            <a:spLocks noGrp="1"/>
          </p:cNvSpPr>
          <p:nvPr>
            <p:ph type="pic" sz="quarter" idx="10"/>
          </p:nvPr>
        </p:nvSpPr>
        <p:spPr>
          <a:xfrm>
            <a:off x="0" y="0"/>
            <a:ext cx="13716000" cy="13716000"/>
          </a:xfrm>
        </p:spPr>
        <p:txBody>
          <a:bodyPr/>
          <a:lstStyle/>
          <a:p>
            <a:endParaRPr lang="en-US"/>
          </a:p>
        </p:txBody>
      </p:sp>
    </p:spTree>
    <p:extLst>
      <p:ext uri="{BB962C8B-B14F-4D97-AF65-F5344CB8AC3E}">
        <p14:creationId xmlns:p14="http://schemas.microsoft.com/office/powerpoint/2010/main" val="422233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CC640-87EB-4F7E-8074-0C55E7EEB2B9}"/>
              </a:ext>
            </a:extLst>
          </p:cNvPr>
          <p:cNvSpPr/>
          <p:nvPr userDrawn="1"/>
        </p:nvSpPr>
        <p:spPr>
          <a:xfrm flipH="1">
            <a:off x="0" y="0"/>
            <a:ext cx="13716000" cy="4193065"/>
          </a:xfrm>
          <a:prstGeom prst="rect">
            <a:avLst/>
          </a:prstGeom>
          <a:solidFill>
            <a:srgbClr val="9FD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1371600" y="606056"/>
            <a:ext cx="10972800" cy="3253563"/>
          </a:xfrm>
        </p:spPr>
        <p:txBody>
          <a:bodyPr lIns="0" tIns="0" rIns="0" bIns="0" anchor="b"/>
          <a:lstStyle>
            <a:lvl1pPr algn="ctr">
              <a:defRPr sz="9000">
                <a:solidFill>
                  <a:srgbClr val="004445"/>
                </a:solidFill>
              </a:defRPr>
            </a:lvl1pPr>
          </a:lstStyle>
          <a:p>
            <a:r>
              <a:rPr lang="en-US" dirty="0"/>
              <a:t>Click to edit Master title style</a:t>
            </a:r>
          </a:p>
        </p:txBody>
      </p:sp>
      <p:sp>
        <p:nvSpPr>
          <p:cNvPr id="3" name="Subtitle 2"/>
          <p:cNvSpPr>
            <a:spLocks noGrp="1"/>
          </p:cNvSpPr>
          <p:nvPr userDrawn="1">
            <p:ph type="subTitle" idx="1"/>
          </p:nvPr>
        </p:nvSpPr>
        <p:spPr>
          <a:xfrm>
            <a:off x="1371600" y="4928617"/>
            <a:ext cx="10972800" cy="5586983"/>
          </a:xfrm>
        </p:spPr>
        <p:txBody>
          <a:bodyPr lIns="0" tIns="0" rIns="0" bIns="0"/>
          <a:lstStyle>
            <a:lvl1pPr marL="0" indent="0" algn="ctr">
              <a:buNone/>
              <a:defRPr sz="360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5" name="Picture 14">
            <a:extLst>
              <a:ext uri="{FF2B5EF4-FFF2-40B4-BE49-F238E27FC236}">
                <a16:creationId xmlns:a16="http://schemas.microsoft.com/office/drawing/2014/main" id="{EEE07DB4-EB57-4401-B461-8229E48F1A6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t="189" b="189"/>
          <a:stretch/>
        </p:blipFill>
        <p:spPr>
          <a:xfrm>
            <a:off x="11260577" y="10719227"/>
            <a:ext cx="1694702" cy="2481777"/>
          </a:xfrm>
          <a:prstGeom prst="rect">
            <a:avLst/>
          </a:prstGeom>
        </p:spPr>
      </p:pic>
      <p:pic>
        <p:nvPicPr>
          <p:cNvPr id="16" name="Picture 15">
            <a:extLst>
              <a:ext uri="{FF2B5EF4-FFF2-40B4-BE49-F238E27FC236}">
                <a16:creationId xmlns:a16="http://schemas.microsoft.com/office/drawing/2014/main" id="{523AB0FA-A8CC-4CF7-8454-3A825460C9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5011" y="11122239"/>
            <a:ext cx="4670546" cy="525436"/>
          </a:xfrm>
          <a:prstGeom prst="rect">
            <a:avLst/>
          </a:prstGeom>
        </p:spPr>
      </p:pic>
      <p:sp>
        <p:nvSpPr>
          <p:cNvPr id="17" name="Text Placeholder 10">
            <a:extLst>
              <a:ext uri="{FF2B5EF4-FFF2-40B4-BE49-F238E27FC236}">
                <a16:creationId xmlns:a16="http://schemas.microsoft.com/office/drawing/2014/main" id="{2985FFB5-E513-4B9C-9CB7-53AD1FEB9690}"/>
              </a:ext>
            </a:extLst>
          </p:cNvPr>
          <p:cNvSpPr>
            <a:spLocks noGrp="1"/>
          </p:cNvSpPr>
          <p:nvPr>
            <p:ph type="body" sz="quarter" idx="11"/>
          </p:nvPr>
        </p:nvSpPr>
        <p:spPr>
          <a:xfrm>
            <a:off x="884238" y="11894884"/>
            <a:ext cx="8667014" cy="1267079"/>
          </a:xfrm>
        </p:spPr>
        <p:txBody>
          <a:bodyPr>
            <a:noAutofit/>
          </a:bodyPr>
          <a:lstStyle>
            <a:lvl1pPr marL="0" indent="0">
              <a:buNone/>
              <a:defRPr sz="3200">
                <a:solidFill>
                  <a:srgbClr val="004445"/>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4553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0B3126-AD43-44F5-B848-AE0CD0A5AEEC}"/>
              </a:ext>
            </a:extLst>
          </p:cNvPr>
          <p:cNvSpPr/>
          <p:nvPr userDrawn="1"/>
        </p:nvSpPr>
        <p:spPr>
          <a:xfrm flipH="1">
            <a:off x="0" y="11451240"/>
            <a:ext cx="13716000" cy="226476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914400" y="1438212"/>
            <a:ext cx="11887200" cy="3253563"/>
          </a:xfrm>
        </p:spPr>
        <p:txBody>
          <a:bodyPr lIns="0" tIns="0" rIns="0" bIns="0" anchor="b">
            <a:normAutofit/>
          </a:bodyPr>
          <a:lstStyle>
            <a:lvl1pPr algn="l">
              <a:defRPr sz="7200">
                <a:solidFill>
                  <a:srgbClr val="004445"/>
                </a:solidFill>
              </a:defRPr>
            </a:lvl1pPr>
          </a:lstStyle>
          <a:p>
            <a:r>
              <a:rPr lang="en-US" dirty="0"/>
              <a:t>Click to edit Master title style</a:t>
            </a:r>
          </a:p>
        </p:txBody>
      </p:sp>
      <p:sp>
        <p:nvSpPr>
          <p:cNvPr id="3" name="Subtitle 2"/>
          <p:cNvSpPr>
            <a:spLocks noGrp="1"/>
          </p:cNvSpPr>
          <p:nvPr userDrawn="1">
            <p:ph type="subTitle" idx="1"/>
          </p:nvPr>
        </p:nvSpPr>
        <p:spPr>
          <a:xfrm>
            <a:off x="914400" y="5390719"/>
            <a:ext cx="11887200" cy="2343221"/>
          </a:xfrm>
        </p:spPr>
        <p:txBody>
          <a:bodyPr lIns="0" tIns="0" rIns="0" bIns="0"/>
          <a:lstStyle>
            <a:lvl1pPr marL="0" indent="0" algn="l">
              <a:buNone/>
              <a:defRPr sz="3600">
                <a:solidFill>
                  <a:srgbClr val="004445"/>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0" name="Picture 9">
            <a:extLst>
              <a:ext uri="{FF2B5EF4-FFF2-40B4-BE49-F238E27FC236}">
                <a16:creationId xmlns:a16="http://schemas.microsoft.com/office/drawing/2014/main" id="{81E3D52B-3F1D-4118-A985-902FE9A580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993242"/>
            <a:ext cx="5058581" cy="569091"/>
          </a:xfrm>
          <a:prstGeom prst="rect">
            <a:avLst/>
          </a:prstGeom>
        </p:spPr>
      </p:pic>
      <p:sp>
        <p:nvSpPr>
          <p:cNvPr id="13" name="Rectangle 12">
            <a:extLst>
              <a:ext uri="{FF2B5EF4-FFF2-40B4-BE49-F238E27FC236}">
                <a16:creationId xmlns:a16="http://schemas.microsoft.com/office/drawing/2014/main" id="{89E334C1-7B5C-41C3-AD11-712CA1DD2BF8}"/>
              </a:ext>
            </a:extLst>
          </p:cNvPr>
          <p:cNvSpPr/>
          <p:nvPr userDrawn="1"/>
        </p:nvSpPr>
        <p:spPr>
          <a:xfrm flipH="1">
            <a:off x="0" y="11151586"/>
            <a:ext cx="13716000" cy="303752"/>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BEE0F970-225D-4265-8D8A-FE96F2080C8E}"/>
              </a:ext>
            </a:extLst>
          </p:cNvPr>
          <p:cNvSpPr>
            <a:spLocks noGrp="1"/>
          </p:cNvSpPr>
          <p:nvPr>
            <p:ph type="body" sz="quarter" idx="10"/>
          </p:nvPr>
        </p:nvSpPr>
        <p:spPr>
          <a:xfrm>
            <a:off x="914400" y="12731938"/>
            <a:ext cx="11887200" cy="457200"/>
          </a:xfrm>
        </p:spPr>
        <p:txBody>
          <a:bodyPr lIns="0" tIns="0" rIns="0" bIns="0">
            <a:noAutofit/>
          </a:bodyPr>
          <a:lstStyle>
            <a:lvl1pPr marL="0" indent="0">
              <a:lnSpc>
                <a:spcPct val="100000"/>
              </a:lnSpc>
              <a:spcBef>
                <a:spcPts val="0"/>
              </a:spcBef>
              <a:buNone/>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4095585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0B3126-AD43-44F5-B848-AE0CD0A5AEEC}"/>
              </a:ext>
            </a:extLst>
          </p:cNvPr>
          <p:cNvSpPr/>
          <p:nvPr userDrawn="1"/>
        </p:nvSpPr>
        <p:spPr>
          <a:xfrm flipH="1">
            <a:off x="0" y="11032968"/>
            <a:ext cx="13716000" cy="2683031"/>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914400" y="1438212"/>
            <a:ext cx="11887200" cy="3253563"/>
          </a:xfrm>
        </p:spPr>
        <p:txBody>
          <a:bodyPr lIns="0" tIns="0" rIns="0" bIns="0" anchor="b">
            <a:normAutofit/>
          </a:bodyPr>
          <a:lstStyle>
            <a:lvl1pPr algn="l">
              <a:defRPr sz="7200">
                <a:solidFill>
                  <a:srgbClr val="004445"/>
                </a:solidFill>
              </a:defRPr>
            </a:lvl1pPr>
          </a:lstStyle>
          <a:p>
            <a:r>
              <a:rPr lang="en-US" dirty="0"/>
              <a:t>Click to edit Master title style</a:t>
            </a:r>
          </a:p>
        </p:txBody>
      </p:sp>
      <p:sp>
        <p:nvSpPr>
          <p:cNvPr id="3" name="Subtitle 2"/>
          <p:cNvSpPr>
            <a:spLocks noGrp="1"/>
          </p:cNvSpPr>
          <p:nvPr userDrawn="1">
            <p:ph type="subTitle" idx="1"/>
          </p:nvPr>
        </p:nvSpPr>
        <p:spPr>
          <a:xfrm>
            <a:off x="914400" y="5390719"/>
            <a:ext cx="11887200" cy="2343221"/>
          </a:xfrm>
        </p:spPr>
        <p:txBody>
          <a:bodyPr lIns="0" tIns="0" rIns="0" bIns="0"/>
          <a:lstStyle>
            <a:lvl1pPr marL="0" indent="0" algn="l">
              <a:buNone/>
              <a:defRPr sz="3600">
                <a:solidFill>
                  <a:srgbClr val="004445"/>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0" name="Picture 9">
            <a:extLst>
              <a:ext uri="{FF2B5EF4-FFF2-40B4-BE49-F238E27FC236}">
                <a16:creationId xmlns:a16="http://schemas.microsoft.com/office/drawing/2014/main" id="{81E3D52B-3F1D-4118-A985-902FE9A580E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14400" y="11561845"/>
            <a:ext cx="3173506" cy="1662124"/>
          </a:xfrm>
          <a:prstGeom prst="rect">
            <a:avLst/>
          </a:prstGeom>
        </p:spPr>
      </p:pic>
      <p:sp>
        <p:nvSpPr>
          <p:cNvPr id="13" name="Rectangle 12">
            <a:extLst>
              <a:ext uri="{FF2B5EF4-FFF2-40B4-BE49-F238E27FC236}">
                <a16:creationId xmlns:a16="http://schemas.microsoft.com/office/drawing/2014/main" id="{89E334C1-7B5C-41C3-AD11-712CA1DD2BF8}"/>
              </a:ext>
            </a:extLst>
          </p:cNvPr>
          <p:cNvSpPr/>
          <p:nvPr userDrawn="1"/>
        </p:nvSpPr>
        <p:spPr>
          <a:xfrm flipH="1">
            <a:off x="0" y="10729217"/>
            <a:ext cx="13716000" cy="303752"/>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BEE0F970-225D-4265-8D8A-FE96F2080C8E}"/>
              </a:ext>
            </a:extLst>
          </p:cNvPr>
          <p:cNvSpPr>
            <a:spLocks noGrp="1"/>
          </p:cNvSpPr>
          <p:nvPr>
            <p:ph type="body" sz="quarter" idx="10"/>
          </p:nvPr>
        </p:nvSpPr>
        <p:spPr>
          <a:xfrm>
            <a:off x="4687261" y="11395169"/>
            <a:ext cx="8114338" cy="1828800"/>
          </a:xfrm>
        </p:spPr>
        <p:txBody>
          <a:bodyPr lIns="0" tIns="0" rIns="0" bIns="0">
            <a:noAutofit/>
          </a:bodyPr>
          <a:lstStyle>
            <a:lvl1pPr marL="0" indent="0">
              <a:lnSpc>
                <a:spcPct val="100000"/>
              </a:lnSpc>
              <a:spcBef>
                <a:spcPts val="0"/>
              </a:spcBef>
              <a:buNone/>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424008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2975" y="5915494"/>
            <a:ext cx="11830050" cy="6463990"/>
          </a:xfrm>
        </p:spPr>
        <p:txBody>
          <a:bodyPr lIns="0" tIns="0" rIns="0" bIns="0"/>
          <a:lstStyle>
            <a:lvl1pPr marL="0" indent="0" algn="l">
              <a:buNone/>
              <a:defRPr sz="360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5" name="Title 4">
            <a:extLst>
              <a:ext uri="{FF2B5EF4-FFF2-40B4-BE49-F238E27FC236}">
                <a16:creationId xmlns:a16="http://schemas.microsoft.com/office/drawing/2014/main" id="{11562F29-825E-405E-8E40-58226A22C0AA}"/>
              </a:ext>
            </a:extLst>
          </p:cNvPr>
          <p:cNvSpPr>
            <a:spLocks noGrp="1"/>
          </p:cNvSpPr>
          <p:nvPr>
            <p:ph type="title"/>
          </p:nvPr>
        </p:nvSpPr>
        <p:spPr>
          <a:xfrm>
            <a:off x="942975" y="2594136"/>
            <a:ext cx="11830050" cy="2651126"/>
          </a:xfrm>
        </p:spPr>
        <p:txBody>
          <a:bodyPr/>
          <a:lstStyle>
            <a:lvl1pPr>
              <a:defRPr>
                <a:solidFill>
                  <a:srgbClr val="289989"/>
                </a:solidFill>
              </a:defRPr>
            </a:lvl1pPr>
          </a:lstStyle>
          <a:p>
            <a:r>
              <a:rPr lang="en-US" dirty="0"/>
              <a:t>Click to edit Master title style</a:t>
            </a:r>
          </a:p>
        </p:txBody>
      </p:sp>
      <p:pic>
        <p:nvPicPr>
          <p:cNvPr id="7" name="Picture 6" descr="A picture containing text, night sky&#10;&#10;Description automatically generated">
            <a:extLst>
              <a:ext uri="{FF2B5EF4-FFF2-40B4-BE49-F238E27FC236}">
                <a16:creationId xmlns:a16="http://schemas.microsoft.com/office/drawing/2014/main" id="{CF702D19-51E5-4D51-8A3D-B57078E60A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8196"/>
          <a:stretch/>
        </p:blipFill>
        <p:spPr>
          <a:xfrm>
            <a:off x="0" y="1"/>
            <a:ext cx="13716000" cy="2453661"/>
          </a:xfrm>
          <a:prstGeom prst="rect">
            <a:avLst/>
          </a:prstGeom>
        </p:spPr>
      </p:pic>
      <p:sp>
        <p:nvSpPr>
          <p:cNvPr id="8" name="Rectangle 7">
            <a:extLst>
              <a:ext uri="{FF2B5EF4-FFF2-40B4-BE49-F238E27FC236}">
                <a16:creationId xmlns:a16="http://schemas.microsoft.com/office/drawing/2014/main" id="{F0516CB5-60BB-45EA-9D1C-544BF1497C8F}"/>
              </a:ext>
            </a:extLst>
          </p:cNvPr>
          <p:cNvSpPr/>
          <p:nvPr userDrawn="1"/>
        </p:nvSpPr>
        <p:spPr>
          <a:xfrm flipH="1">
            <a:off x="0" y="12985746"/>
            <a:ext cx="13716000" cy="730253"/>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C0E882FE-7802-46C6-BEE1-A265A42C202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409" r="-1681"/>
          <a:stretch/>
        </p:blipFill>
        <p:spPr>
          <a:xfrm>
            <a:off x="11172305" y="140475"/>
            <a:ext cx="1895302" cy="2044930"/>
          </a:xfrm>
          <a:prstGeom prst="rect">
            <a:avLst/>
          </a:prstGeom>
        </p:spPr>
      </p:pic>
    </p:spTree>
    <p:extLst>
      <p:ext uri="{BB962C8B-B14F-4D97-AF65-F5344CB8AC3E}">
        <p14:creationId xmlns:p14="http://schemas.microsoft.com/office/powerpoint/2010/main" val="168724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9E6D1E-ECDB-4F46-9918-CB34BB124395}"/>
              </a:ext>
            </a:extLst>
          </p:cNvPr>
          <p:cNvSpPr/>
          <p:nvPr userDrawn="1"/>
        </p:nvSpPr>
        <p:spPr>
          <a:xfrm flipH="1">
            <a:off x="0" y="12344400"/>
            <a:ext cx="13716000" cy="1371600"/>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3">
            <a:extLst>
              <a:ext uri="{FF2B5EF4-FFF2-40B4-BE49-F238E27FC236}">
                <a16:creationId xmlns:a16="http://schemas.microsoft.com/office/drawing/2014/main" id="{95861562-9856-41F1-B3E1-7D7496804146}"/>
              </a:ext>
            </a:extLst>
          </p:cNvPr>
          <p:cNvSpPr>
            <a:spLocks noGrp="1"/>
          </p:cNvSpPr>
          <p:nvPr>
            <p:ph type="pic" sz="quarter" idx="10"/>
          </p:nvPr>
        </p:nvSpPr>
        <p:spPr>
          <a:xfrm>
            <a:off x="0" y="0"/>
            <a:ext cx="13716000" cy="12344400"/>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pic>
        <p:nvPicPr>
          <p:cNvPr id="14" name="Picture 13">
            <a:extLst>
              <a:ext uri="{FF2B5EF4-FFF2-40B4-BE49-F238E27FC236}">
                <a16:creationId xmlns:a16="http://schemas.microsoft.com/office/drawing/2014/main" id="{1020BCF4-7570-45E3-947B-BBB912321A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257448"/>
            <a:ext cx="9738685" cy="5096577"/>
          </a:xfrm>
          <a:prstGeom prst="rect">
            <a:avLst/>
          </a:prstGeom>
        </p:spPr>
      </p:pic>
    </p:spTree>
    <p:extLst>
      <p:ext uri="{BB962C8B-B14F-4D97-AF65-F5344CB8AC3E}">
        <p14:creationId xmlns:p14="http://schemas.microsoft.com/office/powerpoint/2010/main" val="21869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FECBD6-40CF-490D-A014-E3670F323B24}"/>
              </a:ext>
            </a:extLst>
          </p:cNvPr>
          <p:cNvSpPr/>
          <p:nvPr userDrawn="1"/>
        </p:nvSpPr>
        <p:spPr>
          <a:xfrm flipH="1">
            <a:off x="4572000" y="4174874"/>
            <a:ext cx="9144000" cy="6459829"/>
          </a:xfrm>
          <a:prstGeom prst="rect">
            <a:avLst/>
          </a:prstGeom>
          <a:solidFill>
            <a:srgbClr val="9FD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4CC640-87EB-4F7E-8074-0C55E7EEB2B9}"/>
              </a:ext>
            </a:extLst>
          </p:cNvPr>
          <p:cNvSpPr/>
          <p:nvPr userDrawn="1"/>
        </p:nvSpPr>
        <p:spPr>
          <a:xfrm flipH="1">
            <a:off x="4572000" y="0"/>
            <a:ext cx="9144000" cy="4193065"/>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0" y="10515600"/>
            <a:ext cx="13716000" cy="3197297"/>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5596128" y="606056"/>
            <a:ext cx="6939658" cy="3253563"/>
          </a:xfrm>
        </p:spPr>
        <p:txBody>
          <a:bodyPr lIns="0" tIns="0" rIns="0" bIns="0" anchor="b">
            <a:noAutofit/>
          </a:bodyPr>
          <a:lstStyle>
            <a:lvl1pPr algn="ctr">
              <a:defRPr sz="66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596128" y="4928617"/>
            <a:ext cx="7095744" cy="5586983"/>
          </a:xfrm>
        </p:spPr>
        <p:txBody>
          <a:bodyPr lIns="0" tIns="0" rIns="0" bIns="0"/>
          <a:lstStyle>
            <a:lvl1pPr marL="0" indent="0" algn="ctr">
              <a:buNone/>
              <a:defRPr sz="360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0" name="Picture 9">
            <a:extLst>
              <a:ext uri="{FF2B5EF4-FFF2-40B4-BE49-F238E27FC236}">
                <a16:creationId xmlns:a16="http://schemas.microsoft.com/office/drawing/2014/main" id="{7D7D2D3F-6B0E-44EA-9F77-C2E87D23D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1375" r="1375"/>
          <a:stretch/>
        </p:blipFill>
        <p:spPr>
          <a:xfrm>
            <a:off x="11260577" y="10719227"/>
            <a:ext cx="1694702" cy="2481777"/>
          </a:xfrm>
          <a:prstGeom prst="rect">
            <a:avLst/>
          </a:prstGeom>
        </p:spPr>
      </p:pic>
      <p:pic>
        <p:nvPicPr>
          <p:cNvPr id="14" name="Picture 13">
            <a:extLst>
              <a:ext uri="{FF2B5EF4-FFF2-40B4-BE49-F238E27FC236}">
                <a16:creationId xmlns:a16="http://schemas.microsoft.com/office/drawing/2014/main" id="{05406A5C-8647-450F-8EC8-B04EE68B76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1" y="11122239"/>
            <a:ext cx="4670546" cy="525437"/>
          </a:xfrm>
          <a:prstGeom prst="rect">
            <a:avLst/>
          </a:prstGeom>
        </p:spPr>
      </p:pic>
      <p:sp>
        <p:nvSpPr>
          <p:cNvPr id="15" name="Text Placeholder 10">
            <a:extLst>
              <a:ext uri="{FF2B5EF4-FFF2-40B4-BE49-F238E27FC236}">
                <a16:creationId xmlns:a16="http://schemas.microsoft.com/office/drawing/2014/main" id="{37B6A974-1324-4D93-9811-E9E266EE5E42}"/>
              </a:ext>
            </a:extLst>
          </p:cNvPr>
          <p:cNvSpPr>
            <a:spLocks noGrp="1"/>
          </p:cNvSpPr>
          <p:nvPr>
            <p:ph type="body" sz="quarter" idx="11"/>
          </p:nvPr>
        </p:nvSpPr>
        <p:spPr>
          <a:xfrm>
            <a:off x="884238" y="11894884"/>
            <a:ext cx="9615618" cy="126707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
        <p:nvSpPr>
          <p:cNvPr id="16" name="Picture Placeholder 3">
            <a:extLst>
              <a:ext uri="{FF2B5EF4-FFF2-40B4-BE49-F238E27FC236}">
                <a16:creationId xmlns:a16="http://schemas.microsoft.com/office/drawing/2014/main" id="{C9999F4F-5802-44B0-A89E-04523BE6FA8D}"/>
              </a:ext>
            </a:extLst>
          </p:cNvPr>
          <p:cNvSpPr>
            <a:spLocks noGrp="1"/>
          </p:cNvSpPr>
          <p:nvPr>
            <p:ph type="pic" sz="quarter" idx="10"/>
          </p:nvPr>
        </p:nvSpPr>
        <p:spPr>
          <a:xfrm>
            <a:off x="0" y="0"/>
            <a:ext cx="4572000" cy="10512425"/>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3606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C9999F4F-5802-44B0-A89E-04523BE6FA8D}"/>
              </a:ext>
            </a:extLst>
          </p:cNvPr>
          <p:cNvSpPr>
            <a:spLocks noGrp="1"/>
          </p:cNvSpPr>
          <p:nvPr>
            <p:ph type="pic" sz="quarter" idx="10"/>
          </p:nvPr>
        </p:nvSpPr>
        <p:spPr>
          <a:xfrm>
            <a:off x="0" y="0"/>
            <a:ext cx="4572000" cy="13712897"/>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79FECBD6-40CF-490D-A014-E3670F323B24}"/>
              </a:ext>
            </a:extLst>
          </p:cNvPr>
          <p:cNvSpPr/>
          <p:nvPr userDrawn="1"/>
        </p:nvSpPr>
        <p:spPr>
          <a:xfrm flipH="1">
            <a:off x="4045216" y="4174874"/>
            <a:ext cx="9670784" cy="6459829"/>
          </a:xfrm>
          <a:prstGeom prst="rect">
            <a:avLst/>
          </a:prstGeom>
          <a:solidFill>
            <a:srgbClr val="9FD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4CC640-87EB-4F7E-8074-0C55E7EEB2B9}"/>
              </a:ext>
            </a:extLst>
          </p:cNvPr>
          <p:cNvSpPr/>
          <p:nvPr userDrawn="1"/>
        </p:nvSpPr>
        <p:spPr>
          <a:xfrm flipH="1">
            <a:off x="4045216" y="0"/>
            <a:ext cx="9670784" cy="4193065"/>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4045216" y="10515600"/>
            <a:ext cx="9670784" cy="3197297"/>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5097608" y="606056"/>
            <a:ext cx="7566000" cy="3253563"/>
          </a:xfrm>
        </p:spPr>
        <p:txBody>
          <a:bodyPr lIns="0" tIns="0" rIns="0" bIns="0" anchor="b">
            <a:noAutofit/>
          </a:bodyPr>
          <a:lstStyle>
            <a:lvl1pPr algn="ctr">
              <a:defRPr sz="66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097608" y="4928617"/>
            <a:ext cx="7566000" cy="5586983"/>
          </a:xfrm>
        </p:spPr>
        <p:txBody>
          <a:bodyPr lIns="0" tIns="0" rIns="0" bIns="0"/>
          <a:lstStyle>
            <a:lvl1pPr marL="0" indent="0" algn="ctr">
              <a:buNone/>
              <a:defRPr sz="360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0" name="Picture 9">
            <a:extLst>
              <a:ext uri="{FF2B5EF4-FFF2-40B4-BE49-F238E27FC236}">
                <a16:creationId xmlns:a16="http://schemas.microsoft.com/office/drawing/2014/main" id="{7D7D2D3F-6B0E-44EA-9F77-C2E87D23D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1375" r="1375"/>
          <a:stretch/>
        </p:blipFill>
        <p:spPr>
          <a:xfrm>
            <a:off x="11260577" y="10719227"/>
            <a:ext cx="1694702" cy="2481777"/>
          </a:xfrm>
          <a:prstGeom prst="rect">
            <a:avLst/>
          </a:prstGeom>
        </p:spPr>
      </p:pic>
      <p:sp>
        <p:nvSpPr>
          <p:cNvPr id="15" name="Text Placeholder 10">
            <a:extLst>
              <a:ext uri="{FF2B5EF4-FFF2-40B4-BE49-F238E27FC236}">
                <a16:creationId xmlns:a16="http://schemas.microsoft.com/office/drawing/2014/main" id="{37B6A974-1324-4D93-9811-E9E266EE5E42}"/>
              </a:ext>
            </a:extLst>
          </p:cNvPr>
          <p:cNvSpPr>
            <a:spLocks noGrp="1"/>
          </p:cNvSpPr>
          <p:nvPr>
            <p:ph type="body" sz="quarter" idx="11"/>
          </p:nvPr>
        </p:nvSpPr>
        <p:spPr>
          <a:xfrm>
            <a:off x="5130591" y="11165305"/>
            <a:ext cx="5113652" cy="194463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pic>
        <p:nvPicPr>
          <p:cNvPr id="13" name="Picture 12">
            <a:extLst>
              <a:ext uri="{FF2B5EF4-FFF2-40B4-BE49-F238E27FC236}">
                <a16:creationId xmlns:a16="http://schemas.microsoft.com/office/drawing/2014/main" id="{FD9FD23E-18CC-4DF3-A9C8-1C589F22DD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29267" y="8638415"/>
            <a:ext cx="6662341" cy="3486624"/>
          </a:xfrm>
          <a:prstGeom prst="rect">
            <a:avLst/>
          </a:prstGeom>
        </p:spPr>
      </p:pic>
    </p:spTree>
    <p:extLst>
      <p:ext uri="{BB962C8B-B14F-4D97-AF65-F5344CB8AC3E}">
        <p14:creationId xmlns:p14="http://schemas.microsoft.com/office/powerpoint/2010/main" val="154579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FECBD6-40CF-490D-A014-E3670F323B24}"/>
              </a:ext>
            </a:extLst>
          </p:cNvPr>
          <p:cNvSpPr/>
          <p:nvPr userDrawn="1"/>
        </p:nvSpPr>
        <p:spPr>
          <a:xfrm flipH="1">
            <a:off x="4045216" y="4174874"/>
            <a:ext cx="9670784" cy="6459829"/>
          </a:xfrm>
          <a:prstGeom prst="rect">
            <a:avLst/>
          </a:prstGeom>
          <a:solidFill>
            <a:srgbClr val="9FD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4CC640-87EB-4F7E-8074-0C55E7EEB2B9}"/>
              </a:ext>
            </a:extLst>
          </p:cNvPr>
          <p:cNvSpPr/>
          <p:nvPr userDrawn="1"/>
        </p:nvSpPr>
        <p:spPr>
          <a:xfrm flipH="1">
            <a:off x="4045216" y="0"/>
            <a:ext cx="9670784" cy="4193065"/>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4045216" y="10515600"/>
            <a:ext cx="9670784" cy="3197297"/>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5097608" y="606056"/>
            <a:ext cx="7566000" cy="3253563"/>
          </a:xfrm>
        </p:spPr>
        <p:txBody>
          <a:bodyPr lIns="0" tIns="0" rIns="0" bIns="0" anchor="b">
            <a:noAutofit/>
          </a:bodyPr>
          <a:lstStyle>
            <a:lvl1pPr algn="ctr">
              <a:defRPr sz="66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097608" y="4928617"/>
            <a:ext cx="7566000" cy="5586983"/>
          </a:xfrm>
        </p:spPr>
        <p:txBody>
          <a:bodyPr lIns="0" tIns="0" rIns="0" bIns="0"/>
          <a:lstStyle>
            <a:lvl1pPr marL="0" indent="0" algn="ctr">
              <a:buNone/>
              <a:defRPr sz="360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10" name="Picture 9">
            <a:extLst>
              <a:ext uri="{FF2B5EF4-FFF2-40B4-BE49-F238E27FC236}">
                <a16:creationId xmlns:a16="http://schemas.microsoft.com/office/drawing/2014/main" id="{7D7D2D3F-6B0E-44EA-9F77-C2E87D23D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1375" r="1375"/>
          <a:stretch/>
        </p:blipFill>
        <p:spPr>
          <a:xfrm>
            <a:off x="11260577" y="10719227"/>
            <a:ext cx="1694702" cy="2481777"/>
          </a:xfrm>
          <a:prstGeom prst="rect">
            <a:avLst/>
          </a:prstGeom>
        </p:spPr>
      </p:pic>
      <p:sp>
        <p:nvSpPr>
          <p:cNvPr id="15" name="Text Placeholder 10">
            <a:extLst>
              <a:ext uri="{FF2B5EF4-FFF2-40B4-BE49-F238E27FC236}">
                <a16:creationId xmlns:a16="http://schemas.microsoft.com/office/drawing/2014/main" id="{37B6A974-1324-4D93-9811-E9E266EE5E42}"/>
              </a:ext>
            </a:extLst>
          </p:cNvPr>
          <p:cNvSpPr>
            <a:spLocks noGrp="1"/>
          </p:cNvSpPr>
          <p:nvPr>
            <p:ph type="body" sz="quarter" idx="11"/>
          </p:nvPr>
        </p:nvSpPr>
        <p:spPr>
          <a:xfrm>
            <a:off x="5130591" y="11165305"/>
            <a:ext cx="5113652" cy="194463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pic>
        <p:nvPicPr>
          <p:cNvPr id="13" name="Picture 12">
            <a:extLst>
              <a:ext uri="{FF2B5EF4-FFF2-40B4-BE49-F238E27FC236}">
                <a16:creationId xmlns:a16="http://schemas.microsoft.com/office/drawing/2014/main" id="{FD9FD23E-18CC-4DF3-A9C8-1C589F22DD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29267" y="8638415"/>
            <a:ext cx="6662341" cy="3486624"/>
          </a:xfrm>
          <a:prstGeom prst="rect">
            <a:avLst/>
          </a:prstGeom>
        </p:spPr>
      </p:pic>
    </p:spTree>
    <p:extLst>
      <p:ext uri="{BB962C8B-B14F-4D97-AF65-F5344CB8AC3E}">
        <p14:creationId xmlns:p14="http://schemas.microsoft.com/office/powerpoint/2010/main" val="77466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799532-8D01-4D33-9822-273969B089B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380"/>
          <a:stretch/>
        </p:blipFill>
        <p:spPr>
          <a:xfrm>
            <a:off x="790905" y="389634"/>
            <a:ext cx="2597205" cy="3803431"/>
          </a:xfrm>
          <a:prstGeom prst="rect">
            <a:avLst/>
          </a:prstGeom>
        </p:spPr>
      </p:pic>
      <p:sp>
        <p:nvSpPr>
          <p:cNvPr id="7" name="Rectangle 6">
            <a:extLst>
              <a:ext uri="{FF2B5EF4-FFF2-40B4-BE49-F238E27FC236}">
                <a16:creationId xmlns:a16="http://schemas.microsoft.com/office/drawing/2014/main" id="{79FECBD6-40CF-490D-A014-E3670F323B24}"/>
              </a:ext>
            </a:extLst>
          </p:cNvPr>
          <p:cNvSpPr/>
          <p:nvPr userDrawn="1"/>
        </p:nvSpPr>
        <p:spPr>
          <a:xfrm flipH="1">
            <a:off x="3980055" y="1068998"/>
            <a:ext cx="9735945" cy="12643899"/>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4CC640-87EB-4F7E-8074-0C55E7EEB2B9}"/>
              </a:ext>
            </a:extLst>
          </p:cNvPr>
          <p:cNvSpPr/>
          <p:nvPr userDrawn="1"/>
        </p:nvSpPr>
        <p:spPr>
          <a:xfrm flipH="1">
            <a:off x="3980055" y="0"/>
            <a:ext cx="9735945" cy="4193065"/>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ctrTitle"/>
          </p:nvPr>
        </p:nvSpPr>
        <p:spPr>
          <a:xfrm>
            <a:off x="5077335" y="606056"/>
            <a:ext cx="7458451" cy="3253563"/>
          </a:xfrm>
        </p:spPr>
        <p:txBody>
          <a:bodyPr lIns="0" tIns="0" rIns="0" bIns="0" anchor="b">
            <a:noAutofit/>
          </a:bodyPr>
          <a:lstStyle>
            <a:lvl1pPr algn="ctr">
              <a:defRPr sz="72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077335" y="4666941"/>
            <a:ext cx="7614537" cy="8219052"/>
          </a:xfrm>
        </p:spPr>
        <p:txBody>
          <a:bodyPr lIns="0" tIns="0" rIns="0" bIns="0"/>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5" name="Picture 4">
            <a:extLst>
              <a:ext uri="{FF2B5EF4-FFF2-40B4-BE49-F238E27FC236}">
                <a16:creationId xmlns:a16="http://schemas.microsoft.com/office/drawing/2014/main" id="{516DEC09-AD76-4176-9E75-39ED0DF637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29267" y="8638415"/>
            <a:ext cx="6662341" cy="3486624"/>
          </a:xfrm>
          <a:prstGeom prst="rect">
            <a:avLst/>
          </a:prstGeom>
        </p:spPr>
      </p:pic>
    </p:spTree>
    <p:extLst>
      <p:ext uri="{BB962C8B-B14F-4D97-AF65-F5344CB8AC3E}">
        <p14:creationId xmlns:p14="http://schemas.microsoft.com/office/powerpoint/2010/main" val="266689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CC640-87EB-4F7E-8074-0C55E7EEB2B9}"/>
              </a:ext>
            </a:extLst>
          </p:cNvPr>
          <p:cNvSpPr/>
          <p:nvPr userDrawn="1"/>
        </p:nvSpPr>
        <p:spPr>
          <a:xfrm flipH="1">
            <a:off x="0" y="10511758"/>
            <a:ext cx="13716000" cy="3204242"/>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10311972" y="10511758"/>
            <a:ext cx="3404027" cy="3204242"/>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102BC2E2-3B96-4060-B2AA-6D35AC016E2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t="189" b="189"/>
          <a:stretch/>
        </p:blipFill>
        <p:spPr>
          <a:xfrm>
            <a:off x="11260577" y="10719227"/>
            <a:ext cx="1694702" cy="2481777"/>
          </a:xfrm>
          <a:prstGeom prst="rect">
            <a:avLst/>
          </a:prstGeom>
        </p:spPr>
      </p:pic>
      <p:sp>
        <p:nvSpPr>
          <p:cNvPr id="4" name="Picture Placeholder 3">
            <a:extLst>
              <a:ext uri="{FF2B5EF4-FFF2-40B4-BE49-F238E27FC236}">
                <a16:creationId xmlns:a16="http://schemas.microsoft.com/office/drawing/2014/main" id="{25148BC3-A95F-4FF8-A0BF-419B48CAC63A}"/>
              </a:ext>
            </a:extLst>
          </p:cNvPr>
          <p:cNvSpPr>
            <a:spLocks noGrp="1"/>
          </p:cNvSpPr>
          <p:nvPr>
            <p:ph type="pic" sz="quarter" idx="10"/>
          </p:nvPr>
        </p:nvSpPr>
        <p:spPr>
          <a:xfrm>
            <a:off x="0" y="3634547"/>
            <a:ext cx="13716000" cy="6877877"/>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pic>
        <p:nvPicPr>
          <p:cNvPr id="10" name="Picture 9">
            <a:extLst>
              <a:ext uri="{FF2B5EF4-FFF2-40B4-BE49-F238E27FC236}">
                <a16:creationId xmlns:a16="http://schemas.microsoft.com/office/drawing/2014/main" id="{46D3BB2A-3815-47D9-B041-635D5EF1FA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1" y="11122239"/>
            <a:ext cx="4670546" cy="525437"/>
          </a:xfrm>
          <a:prstGeom prst="rect">
            <a:avLst/>
          </a:prstGeom>
        </p:spPr>
      </p:pic>
      <p:sp>
        <p:nvSpPr>
          <p:cNvPr id="11" name="Text Placeholder 10">
            <a:extLst>
              <a:ext uri="{FF2B5EF4-FFF2-40B4-BE49-F238E27FC236}">
                <a16:creationId xmlns:a16="http://schemas.microsoft.com/office/drawing/2014/main" id="{0F379655-2592-409D-91EC-CE98C8DD2218}"/>
              </a:ext>
            </a:extLst>
          </p:cNvPr>
          <p:cNvSpPr>
            <a:spLocks noGrp="1"/>
          </p:cNvSpPr>
          <p:nvPr>
            <p:ph type="body" sz="quarter" idx="11"/>
          </p:nvPr>
        </p:nvSpPr>
        <p:spPr>
          <a:xfrm>
            <a:off x="884238" y="11894884"/>
            <a:ext cx="8667014" cy="126707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
        <p:nvSpPr>
          <p:cNvPr id="3" name="Title 2">
            <a:extLst>
              <a:ext uri="{FF2B5EF4-FFF2-40B4-BE49-F238E27FC236}">
                <a16:creationId xmlns:a16="http://schemas.microsoft.com/office/drawing/2014/main" id="{44F20DA1-A033-4BAB-8F05-A42FA5FC5C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92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148BC3-A95F-4FF8-A0BF-419B48CAC63A}"/>
              </a:ext>
            </a:extLst>
          </p:cNvPr>
          <p:cNvSpPr>
            <a:spLocks noGrp="1"/>
          </p:cNvSpPr>
          <p:nvPr>
            <p:ph type="pic" sz="quarter" idx="10"/>
          </p:nvPr>
        </p:nvSpPr>
        <p:spPr>
          <a:xfrm>
            <a:off x="0" y="3634547"/>
            <a:ext cx="13716000" cy="6877877"/>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sp>
        <p:nvSpPr>
          <p:cNvPr id="14" name="Rectangle 13">
            <a:extLst>
              <a:ext uri="{FF2B5EF4-FFF2-40B4-BE49-F238E27FC236}">
                <a16:creationId xmlns:a16="http://schemas.microsoft.com/office/drawing/2014/main" id="{C28E1424-B60A-462E-A4DF-3E71A9293B95}"/>
              </a:ext>
            </a:extLst>
          </p:cNvPr>
          <p:cNvSpPr/>
          <p:nvPr userDrawn="1"/>
        </p:nvSpPr>
        <p:spPr>
          <a:xfrm flipH="1">
            <a:off x="0" y="10511758"/>
            <a:ext cx="13716000" cy="3204242"/>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45F5E489-D5B4-4344-A587-0F35293138AF}"/>
              </a:ext>
            </a:extLst>
          </p:cNvPr>
          <p:cNvSpPr/>
          <p:nvPr userDrawn="1"/>
        </p:nvSpPr>
        <p:spPr>
          <a:xfrm flipH="1">
            <a:off x="8229600" y="10511758"/>
            <a:ext cx="5486400" cy="3204242"/>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1A70CDC5-6B55-459D-BC7E-290AE1DFC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011" y="11122239"/>
            <a:ext cx="4670546" cy="525437"/>
          </a:xfrm>
          <a:prstGeom prst="rect">
            <a:avLst/>
          </a:prstGeom>
        </p:spPr>
      </p:pic>
      <p:sp>
        <p:nvSpPr>
          <p:cNvPr id="18" name="Text Placeholder 10">
            <a:extLst>
              <a:ext uri="{FF2B5EF4-FFF2-40B4-BE49-F238E27FC236}">
                <a16:creationId xmlns:a16="http://schemas.microsoft.com/office/drawing/2014/main" id="{A0A3F2E6-0BA5-4D16-9A33-41438CCD8162}"/>
              </a:ext>
            </a:extLst>
          </p:cNvPr>
          <p:cNvSpPr>
            <a:spLocks noGrp="1"/>
          </p:cNvSpPr>
          <p:nvPr>
            <p:ph type="body" sz="quarter" idx="11"/>
          </p:nvPr>
        </p:nvSpPr>
        <p:spPr>
          <a:xfrm>
            <a:off x="884238" y="11894884"/>
            <a:ext cx="6527800" cy="126707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
        <p:nvSpPr>
          <p:cNvPr id="3" name="Title 2">
            <a:extLst>
              <a:ext uri="{FF2B5EF4-FFF2-40B4-BE49-F238E27FC236}">
                <a16:creationId xmlns:a16="http://schemas.microsoft.com/office/drawing/2014/main" id="{D39A766E-4785-4BA4-B22D-3AC9396CBC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50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CC640-87EB-4F7E-8074-0C55E7EEB2B9}"/>
              </a:ext>
            </a:extLst>
          </p:cNvPr>
          <p:cNvSpPr/>
          <p:nvPr userDrawn="1"/>
        </p:nvSpPr>
        <p:spPr>
          <a:xfrm flipH="1">
            <a:off x="0" y="10511758"/>
            <a:ext cx="13716000" cy="3204242"/>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10311972" y="10511758"/>
            <a:ext cx="3404027" cy="3204242"/>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1458046" y="7138467"/>
            <a:ext cx="10799909" cy="2211948"/>
          </a:xfrm>
        </p:spPr>
        <p:txBody>
          <a:bodyPr lIns="0" tIns="0" rIns="0" bIns="0" anchor="ctr" anchorCtr="0"/>
          <a:lstStyle>
            <a:lvl1pPr algn="l">
              <a:defRPr sz="9000">
                <a:solidFill>
                  <a:schemeClr val="bg1"/>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102BC2E2-3B96-4060-B2AA-6D35AC016E2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t="189" b="189"/>
          <a:stretch/>
        </p:blipFill>
        <p:spPr>
          <a:xfrm>
            <a:off x="11260577" y="10719227"/>
            <a:ext cx="1694702" cy="2481777"/>
          </a:xfrm>
          <a:prstGeom prst="rect">
            <a:avLst/>
          </a:prstGeom>
        </p:spPr>
      </p:pic>
      <p:sp>
        <p:nvSpPr>
          <p:cNvPr id="4" name="Picture Placeholder 3">
            <a:extLst>
              <a:ext uri="{FF2B5EF4-FFF2-40B4-BE49-F238E27FC236}">
                <a16:creationId xmlns:a16="http://schemas.microsoft.com/office/drawing/2014/main" id="{25148BC3-A95F-4FF8-A0BF-419B48CAC63A}"/>
              </a:ext>
            </a:extLst>
          </p:cNvPr>
          <p:cNvSpPr>
            <a:spLocks noGrp="1"/>
          </p:cNvSpPr>
          <p:nvPr>
            <p:ph type="pic" sz="quarter" idx="10"/>
          </p:nvPr>
        </p:nvSpPr>
        <p:spPr>
          <a:xfrm>
            <a:off x="0" y="0"/>
            <a:ext cx="13716000" cy="10512425"/>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pic>
        <p:nvPicPr>
          <p:cNvPr id="10" name="Picture 9">
            <a:extLst>
              <a:ext uri="{FF2B5EF4-FFF2-40B4-BE49-F238E27FC236}">
                <a16:creationId xmlns:a16="http://schemas.microsoft.com/office/drawing/2014/main" id="{46D3BB2A-3815-47D9-B041-635D5EF1FA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1" y="11122239"/>
            <a:ext cx="4670546" cy="525437"/>
          </a:xfrm>
          <a:prstGeom prst="rect">
            <a:avLst/>
          </a:prstGeom>
        </p:spPr>
      </p:pic>
      <p:sp>
        <p:nvSpPr>
          <p:cNvPr id="11" name="Text Placeholder 10">
            <a:extLst>
              <a:ext uri="{FF2B5EF4-FFF2-40B4-BE49-F238E27FC236}">
                <a16:creationId xmlns:a16="http://schemas.microsoft.com/office/drawing/2014/main" id="{0F379655-2592-409D-91EC-CE98C8DD2218}"/>
              </a:ext>
            </a:extLst>
          </p:cNvPr>
          <p:cNvSpPr>
            <a:spLocks noGrp="1"/>
          </p:cNvSpPr>
          <p:nvPr>
            <p:ph type="body" sz="quarter" idx="11"/>
          </p:nvPr>
        </p:nvSpPr>
        <p:spPr>
          <a:xfrm>
            <a:off x="884238" y="11894884"/>
            <a:ext cx="8667014" cy="126707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EF50C89B-2E21-4CA6-9BE3-959429CD282D}"/>
              </a:ext>
            </a:extLst>
          </p:cNvPr>
          <p:cNvSpPr txBox="1">
            <a:spLocks/>
          </p:cNvSpPr>
          <p:nvPr userDrawn="1"/>
        </p:nvSpPr>
        <p:spPr>
          <a:xfrm>
            <a:off x="914400" y="7615246"/>
            <a:ext cx="11887200" cy="2211948"/>
          </a:xfrm>
          <a:prstGeom prst="rect">
            <a:avLst/>
          </a:prstGeom>
        </p:spPr>
        <p:txBody>
          <a:bodyPr vert="horz" lIns="0" tIns="0" rIns="0" bIns="0" rtlCol="0" anchor="ctr" anchorCtr="0">
            <a:normAutofit lnSpcReduction="10000"/>
          </a:bodyPr>
          <a:lstStyle>
            <a:lvl1pPr algn="l" defTabSz="1371600" rtl="0" eaLnBrk="1" latinLnBrk="0" hangingPunct="1">
              <a:lnSpc>
                <a:spcPct val="90000"/>
              </a:lnSpc>
              <a:spcBef>
                <a:spcPct val="0"/>
              </a:spcBef>
              <a:buNone/>
              <a:defRPr sz="9000" kern="1200">
                <a:solidFill>
                  <a:srgbClr val="004445"/>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50160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CC640-87EB-4F7E-8074-0C55E7EEB2B9}"/>
              </a:ext>
            </a:extLst>
          </p:cNvPr>
          <p:cNvSpPr/>
          <p:nvPr userDrawn="1"/>
        </p:nvSpPr>
        <p:spPr>
          <a:xfrm flipH="1">
            <a:off x="0" y="10511758"/>
            <a:ext cx="13716000" cy="3204242"/>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49E6D1E-ECDB-4F46-9918-CB34BB124395}"/>
              </a:ext>
            </a:extLst>
          </p:cNvPr>
          <p:cNvSpPr/>
          <p:nvPr userDrawn="1"/>
        </p:nvSpPr>
        <p:spPr>
          <a:xfrm flipH="1">
            <a:off x="8229600" y="10511758"/>
            <a:ext cx="5486400" cy="3204242"/>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25148BC3-A95F-4FF8-A0BF-419B48CAC63A}"/>
              </a:ext>
            </a:extLst>
          </p:cNvPr>
          <p:cNvSpPr>
            <a:spLocks noGrp="1"/>
          </p:cNvSpPr>
          <p:nvPr>
            <p:ph type="pic" sz="quarter" idx="10"/>
          </p:nvPr>
        </p:nvSpPr>
        <p:spPr>
          <a:xfrm>
            <a:off x="0" y="0"/>
            <a:ext cx="13716000" cy="10512425"/>
          </a:xfrm>
          <a:solidFill>
            <a:schemeClr val="bg1">
              <a:lumMod val="95000"/>
            </a:schemeClr>
          </a:solidFill>
        </p:spPr>
        <p:txBody>
          <a:bodyPr anchor="ctr" anchorCtr="0"/>
          <a:lstStyle>
            <a:lvl1pPr marL="0" indent="0" algn="ctr">
              <a:buNone/>
              <a:defRPr>
                <a:solidFill>
                  <a:schemeClr val="bg1">
                    <a:lumMod val="50000"/>
                  </a:schemeClr>
                </a:solidFill>
              </a:defRPr>
            </a:lvl1pPr>
          </a:lstStyle>
          <a:p>
            <a:endParaRPr lang="en-US" dirty="0"/>
          </a:p>
        </p:txBody>
      </p:sp>
      <p:pic>
        <p:nvPicPr>
          <p:cNvPr id="5" name="Picture 4">
            <a:extLst>
              <a:ext uri="{FF2B5EF4-FFF2-40B4-BE49-F238E27FC236}">
                <a16:creationId xmlns:a16="http://schemas.microsoft.com/office/drawing/2014/main" id="{552C3FE4-738A-4816-93B2-32AD36AAD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7747" y="11045715"/>
            <a:ext cx="3850106" cy="1828800"/>
          </a:xfrm>
          <a:prstGeom prst="rect">
            <a:avLst/>
          </a:prstGeom>
        </p:spPr>
      </p:pic>
      <p:sp>
        <p:nvSpPr>
          <p:cNvPr id="2" name="Title 1"/>
          <p:cNvSpPr>
            <a:spLocks noGrp="1"/>
          </p:cNvSpPr>
          <p:nvPr userDrawn="1">
            <p:ph type="ctrTitle"/>
          </p:nvPr>
        </p:nvSpPr>
        <p:spPr>
          <a:xfrm>
            <a:off x="914400" y="7615246"/>
            <a:ext cx="11887200" cy="2211948"/>
          </a:xfrm>
        </p:spPr>
        <p:txBody>
          <a:bodyPr lIns="0" tIns="0" rIns="0" bIns="0" anchor="ctr" anchorCtr="0"/>
          <a:lstStyle>
            <a:lvl1pPr algn="l">
              <a:defRPr sz="9000">
                <a:solidFill>
                  <a:srgbClr val="004445"/>
                </a:solidFill>
              </a:defRPr>
            </a:lvl1pPr>
          </a:lstStyle>
          <a:p>
            <a:r>
              <a:rPr lang="en-US" dirty="0"/>
              <a:t>Click to edit Master title style</a:t>
            </a:r>
          </a:p>
        </p:txBody>
      </p:sp>
      <p:pic>
        <p:nvPicPr>
          <p:cNvPr id="7" name="Picture 6">
            <a:extLst>
              <a:ext uri="{FF2B5EF4-FFF2-40B4-BE49-F238E27FC236}">
                <a16:creationId xmlns:a16="http://schemas.microsoft.com/office/drawing/2014/main" id="{CDCC3422-17BA-43AE-B37A-78BFA492ED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1" y="11122239"/>
            <a:ext cx="4670546" cy="525437"/>
          </a:xfrm>
          <a:prstGeom prst="rect">
            <a:avLst/>
          </a:prstGeom>
        </p:spPr>
      </p:pic>
      <p:sp>
        <p:nvSpPr>
          <p:cNvPr id="11" name="Text Placeholder 10">
            <a:extLst>
              <a:ext uri="{FF2B5EF4-FFF2-40B4-BE49-F238E27FC236}">
                <a16:creationId xmlns:a16="http://schemas.microsoft.com/office/drawing/2014/main" id="{9973E9D5-E518-4806-A9AA-117938CAE06F}"/>
              </a:ext>
            </a:extLst>
          </p:cNvPr>
          <p:cNvSpPr>
            <a:spLocks noGrp="1"/>
          </p:cNvSpPr>
          <p:nvPr>
            <p:ph type="body" sz="quarter" idx="11"/>
          </p:nvPr>
        </p:nvSpPr>
        <p:spPr>
          <a:xfrm>
            <a:off x="884238" y="11894884"/>
            <a:ext cx="6527800" cy="1267079"/>
          </a:xfrm>
        </p:spPr>
        <p:txBody>
          <a:bodyPr>
            <a:noAutofit/>
          </a:bodyPr>
          <a:lstStyle>
            <a:lvl1pPr marL="0" indent="0">
              <a:buNone/>
              <a:defRPr sz="32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1255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730253"/>
            <a:ext cx="1183005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3651250"/>
            <a:ext cx="1183005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2712703"/>
            <a:ext cx="30861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2285FCB-4E5B-461A-A02E-C354C122A931}" type="datetimeFigureOut">
              <a:rPr lang="en-US" smtClean="0"/>
              <a:t>5/11/2022</a:t>
            </a:fld>
            <a:endParaRPr lang="en-US"/>
          </a:p>
        </p:txBody>
      </p:sp>
      <p:sp>
        <p:nvSpPr>
          <p:cNvPr id="5" name="Footer Placeholder 4"/>
          <p:cNvSpPr>
            <a:spLocks noGrp="1"/>
          </p:cNvSpPr>
          <p:nvPr>
            <p:ph type="ftr" sz="quarter" idx="3"/>
          </p:nvPr>
        </p:nvSpPr>
        <p:spPr>
          <a:xfrm>
            <a:off x="4543425" y="12712703"/>
            <a:ext cx="462915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12712703"/>
            <a:ext cx="30861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6B67D0A3-39C9-4DEC-8A75-18E6C8B0AC93}" type="slidenum">
              <a:rPr lang="en-US" smtClean="0"/>
              <a:t>‹#›</a:t>
            </a:fld>
            <a:endParaRPr lang="en-US"/>
          </a:p>
        </p:txBody>
      </p:sp>
    </p:spTree>
    <p:extLst>
      <p:ext uri="{BB962C8B-B14F-4D97-AF65-F5344CB8AC3E}">
        <p14:creationId xmlns:p14="http://schemas.microsoft.com/office/powerpoint/2010/main" val="3270201288"/>
      </p:ext>
    </p:extLst>
  </p:cSld>
  <p:clrMap bg1="lt1" tx1="dk1" bg2="lt2" tx2="dk2" accent1="accent1" accent2="accent2" accent3="accent3" accent4="accent4" accent5="accent5" accent6="accent6" hlink="hlink" folHlink="folHlink"/>
  <p:sldLayoutIdLst>
    <p:sldLayoutId id="2147483705" r:id="rId1"/>
    <p:sldLayoutId id="2147483673" r:id="rId2"/>
    <p:sldLayoutId id="2147483704" r:id="rId3"/>
    <p:sldLayoutId id="2147483707" r:id="rId4"/>
    <p:sldLayoutId id="2147483690" r:id="rId5"/>
    <p:sldLayoutId id="2147483699" r:id="rId6"/>
    <p:sldLayoutId id="2147483703" r:id="rId7"/>
    <p:sldLayoutId id="2147483702" r:id="rId8"/>
    <p:sldLayoutId id="2147483700" r:id="rId9"/>
    <p:sldLayoutId id="2147483686" r:id="rId10"/>
    <p:sldLayoutId id="2147483706" r:id="rId11"/>
    <p:sldLayoutId id="2147483708" r:id="rId12"/>
    <p:sldLayoutId id="2147483697" r:id="rId13"/>
    <p:sldLayoutId id="2147483691"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5E10F-2956-4FCA-87B7-4DB4D2D45F1C}"/>
              </a:ext>
            </a:extLst>
          </p:cNvPr>
          <p:cNvSpPr>
            <a:spLocks noGrp="1"/>
          </p:cNvSpPr>
          <p:nvPr>
            <p:ph type="ctrTitle"/>
          </p:nvPr>
        </p:nvSpPr>
        <p:spPr>
          <a:xfrm>
            <a:off x="914400" y="1438213"/>
            <a:ext cx="11887200" cy="2924316"/>
          </a:xfrm>
        </p:spPr>
        <p:txBody>
          <a:bodyPr/>
          <a:lstStyle/>
          <a:p>
            <a:r>
              <a:rPr lang="en-US" dirty="0"/>
              <a:t>Conversations:</a:t>
            </a:r>
            <a:br>
              <a:rPr lang="en-US" dirty="0"/>
            </a:br>
            <a:r>
              <a:rPr lang="en-US" sz="7000" dirty="0"/>
              <a:t>Detroit Cannabis Project</a:t>
            </a:r>
          </a:p>
        </p:txBody>
      </p:sp>
      <p:sp>
        <p:nvSpPr>
          <p:cNvPr id="4" name="Subtitle 3">
            <a:extLst>
              <a:ext uri="{FF2B5EF4-FFF2-40B4-BE49-F238E27FC236}">
                <a16:creationId xmlns:a16="http://schemas.microsoft.com/office/drawing/2014/main" id="{76817830-860E-4E99-B9B4-AC3C02E0799E}"/>
              </a:ext>
            </a:extLst>
          </p:cNvPr>
          <p:cNvSpPr>
            <a:spLocks noGrp="1"/>
          </p:cNvSpPr>
          <p:nvPr>
            <p:ph type="subTitle" idx="1"/>
          </p:nvPr>
        </p:nvSpPr>
        <p:spPr>
          <a:xfrm>
            <a:off x="914400" y="5067990"/>
            <a:ext cx="11887200" cy="2343221"/>
          </a:xfrm>
        </p:spPr>
        <p:txBody>
          <a:bodyPr>
            <a:normAutofit/>
          </a:bodyPr>
          <a:lstStyle/>
          <a:p>
            <a:pPr>
              <a:lnSpc>
                <a:spcPct val="100000"/>
              </a:lnSpc>
            </a:pPr>
            <a:r>
              <a:rPr lang="en-US" sz="3200" dirty="0"/>
              <a:t>Please join the City of Detroit and Detroit Cannabis Project for Cannabis business virtual classes for entrepreneurs. These informative sessions offer an opportunity to get real time advice from industry experts!</a:t>
            </a:r>
          </a:p>
        </p:txBody>
      </p:sp>
      <p:sp>
        <p:nvSpPr>
          <p:cNvPr id="11" name="Text Placeholder 10">
            <a:extLst>
              <a:ext uri="{FF2B5EF4-FFF2-40B4-BE49-F238E27FC236}">
                <a16:creationId xmlns:a16="http://schemas.microsoft.com/office/drawing/2014/main" id="{2F02165B-388C-4092-A5A9-EBFE6BE81A19}"/>
              </a:ext>
            </a:extLst>
          </p:cNvPr>
          <p:cNvSpPr>
            <a:spLocks noGrp="1"/>
          </p:cNvSpPr>
          <p:nvPr>
            <p:ph type="body" sz="quarter" idx="10"/>
          </p:nvPr>
        </p:nvSpPr>
        <p:spPr/>
        <p:txBody>
          <a:bodyPr anchor="ctr" anchorCtr="0"/>
          <a:lstStyle/>
          <a:p>
            <a:r>
              <a:rPr lang="en-US" sz="3200" dirty="0"/>
              <a:t>To register for one of these classes, visit </a:t>
            </a:r>
            <a:r>
              <a:rPr lang="en-US" sz="3200" b="1" dirty="0">
                <a:solidFill>
                  <a:srgbClr val="FEB70D"/>
                </a:solidFill>
              </a:rPr>
              <a:t>bit.ly/3uDBLgz</a:t>
            </a:r>
            <a:r>
              <a:rPr lang="en-US" sz="3200" dirty="0"/>
              <a:t>. For more information, visit detroitcannabisproject.com</a:t>
            </a:r>
          </a:p>
        </p:txBody>
      </p:sp>
      <p:grpSp>
        <p:nvGrpSpPr>
          <p:cNvPr id="6" name="Group 5">
            <a:extLst>
              <a:ext uri="{FF2B5EF4-FFF2-40B4-BE49-F238E27FC236}">
                <a16:creationId xmlns:a16="http://schemas.microsoft.com/office/drawing/2014/main" id="{A4B56490-B02C-41C1-B30A-F434360D51B1}"/>
              </a:ext>
            </a:extLst>
          </p:cNvPr>
          <p:cNvGrpSpPr/>
          <p:nvPr/>
        </p:nvGrpSpPr>
        <p:grpSpPr>
          <a:xfrm>
            <a:off x="914400" y="7345937"/>
            <a:ext cx="11744324" cy="2790520"/>
            <a:chOff x="914400" y="7622562"/>
            <a:chExt cx="11744324" cy="2790520"/>
          </a:xfrm>
        </p:grpSpPr>
        <p:sp>
          <p:nvSpPr>
            <p:cNvPr id="5" name="Subtitle 3">
              <a:extLst>
                <a:ext uri="{FF2B5EF4-FFF2-40B4-BE49-F238E27FC236}">
                  <a16:creationId xmlns:a16="http://schemas.microsoft.com/office/drawing/2014/main" id="{506CD097-1FBD-47E7-A2B0-681D7460F752}"/>
                </a:ext>
              </a:extLst>
            </p:cNvPr>
            <p:cNvSpPr txBox="1">
              <a:spLocks/>
            </p:cNvSpPr>
            <p:nvPr/>
          </p:nvSpPr>
          <p:spPr>
            <a:xfrm>
              <a:off x="4178300" y="7622562"/>
              <a:ext cx="8480424" cy="2790520"/>
            </a:xfrm>
            <a:prstGeom prst="rect">
              <a:avLst/>
            </a:prstGeom>
          </p:spPr>
          <p:txBody>
            <a:bodyPr vert="horz" wrap="none" lIns="0" tIns="0" rIns="0" bIns="0" numCol="1" rtlCol="0" anchor="ctr" anchorCtr="0">
              <a:noAutofit/>
            </a:bodyPr>
            <a:lstStyle>
              <a:lvl1pPr marL="0" indent="0" algn="l"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14: </a:t>
              </a:r>
              <a:r>
                <a:rPr lang="en-US" sz="3200" dirty="0">
                  <a:solidFill>
                    <a:srgbClr val="000000"/>
                  </a:solidFill>
                  <a:ea typeface="Roboto" panose="02000000000000000000" pitchFamily="2" charset="0"/>
                  <a:cs typeface="Roboto" panose="02000000000000000000" pitchFamily="2" charset="0"/>
                </a:rPr>
                <a:t>Community Engagement</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21: </a:t>
              </a:r>
              <a:r>
                <a:rPr lang="en-US" sz="3200" dirty="0">
                  <a:solidFill>
                    <a:srgbClr val="000000"/>
                  </a:solidFill>
                  <a:ea typeface="Roboto" panose="02000000000000000000" pitchFamily="2" charset="0"/>
                  <a:cs typeface="Roboto" panose="02000000000000000000" pitchFamily="2" charset="0"/>
                </a:rPr>
                <a:t>Detroit Application Review</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28: </a:t>
              </a:r>
              <a:r>
                <a:rPr lang="en-US" sz="3200" dirty="0">
                  <a:solidFill>
                    <a:srgbClr val="000000"/>
                  </a:solidFill>
                  <a:ea typeface="Roboto" panose="02000000000000000000" pitchFamily="2" charset="0"/>
                  <a:cs typeface="Roboto" panose="02000000000000000000" pitchFamily="2" charset="0"/>
                </a:rPr>
                <a:t>Cannabis Cultivation</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29: </a:t>
              </a:r>
              <a:r>
                <a:rPr lang="en-US" sz="3200" dirty="0">
                  <a:solidFill>
                    <a:srgbClr val="000000"/>
                  </a:solidFill>
                  <a:ea typeface="Roboto" panose="02000000000000000000" pitchFamily="2" charset="0"/>
                  <a:cs typeface="Roboto" panose="02000000000000000000" pitchFamily="2" charset="0"/>
                </a:rPr>
                <a:t>Cannabis Pitch Presentations</a:t>
              </a:r>
            </a:p>
          </p:txBody>
        </p:sp>
        <p:sp>
          <p:nvSpPr>
            <p:cNvPr id="2" name="Rectangle 1">
              <a:extLst>
                <a:ext uri="{FF2B5EF4-FFF2-40B4-BE49-F238E27FC236}">
                  <a16:creationId xmlns:a16="http://schemas.microsoft.com/office/drawing/2014/main" id="{06FAF2B3-833D-42B9-97F9-870D17F07717}"/>
                </a:ext>
              </a:extLst>
            </p:cNvPr>
            <p:cNvSpPr/>
            <p:nvPr/>
          </p:nvSpPr>
          <p:spPr>
            <a:xfrm>
              <a:off x="914400" y="7687836"/>
              <a:ext cx="2844800" cy="2725245"/>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dirty="0">
                  <a:latin typeface="+mj-lt"/>
                </a:rPr>
                <a:t>APRIL</a:t>
              </a:r>
            </a:p>
            <a:p>
              <a:pPr algn="ctr">
                <a:lnSpc>
                  <a:spcPct val="80000"/>
                </a:lnSpc>
              </a:pPr>
              <a:r>
                <a:rPr lang="en-US" sz="5400" dirty="0">
                  <a:latin typeface="+mj-lt"/>
                </a:rPr>
                <a:t>CLASS</a:t>
              </a:r>
            </a:p>
            <a:p>
              <a:pPr algn="ctr">
                <a:lnSpc>
                  <a:spcPct val="90000"/>
                </a:lnSpc>
              </a:pPr>
              <a:r>
                <a:rPr lang="en-US" sz="3200" dirty="0">
                  <a:latin typeface="+mj-lt"/>
                </a:rPr>
                <a:t>SCHEDULE</a:t>
              </a:r>
            </a:p>
          </p:txBody>
        </p:sp>
      </p:grpSp>
      <p:pic>
        <p:nvPicPr>
          <p:cNvPr id="7" name="Picture 6">
            <a:extLst>
              <a:ext uri="{FF2B5EF4-FFF2-40B4-BE49-F238E27FC236}">
                <a16:creationId xmlns:a16="http://schemas.microsoft.com/office/drawing/2014/main" id="{6B3772BA-1F1A-4263-821D-9ABC53C6E6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47100" y="500437"/>
            <a:ext cx="4406912" cy="1799488"/>
          </a:xfrm>
          <a:prstGeom prst="rect">
            <a:avLst/>
          </a:prstGeom>
        </p:spPr>
      </p:pic>
      <p:sp>
        <p:nvSpPr>
          <p:cNvPr id="9" name="Rectangle 8">
            <a:extLst>
              <a:ext uri="{FF2B5EF4-FFF2-40B4-BE49-F238E27FC236}">
                <a16:creationId xmlns:a16="http://schemas.microsoft.com/office/drawing/2014/main" id="{AA15180B-EC2B-4D6A-96C8-FD03C7347F52}"/>
              </a:ext>
            </a:extLst>
          </p:cNvPr>
          <p:cNvSpPr/>
          <p:nvPr/>
        </p:nvSpPr>
        <p:spPr>
          <a:xfrm flipH="1">
            <a:off x="914400" y="4568946"/>
            <a:ext cx="11887200" cy="91440"/>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90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5E10F-2956-4FCA-87B7-4DB4D2D45F1C}"/>
              </a:ext>
            </a:extLst>
          </p:cNvPr>
          <p:cNvSpPr>
            <a:spLocks noGrp="1"/>
          </p:cNvSpPr>
          <p:nvPr>
            <p:ph type="ctrTitle"/>
          </p:nvPr>
        </p:nvSpPr>
        <p:spPr/>
        <p:txBody>
          <a:bodyPr/>
          <a:lstStyle/>
          <a:p>
            <a:r>
              <a:rPr lang="en-US" dirty="0"/>
              <a:t>Conversations:</a:t>
            </a:r>
            <a:br>
              <a:rPr lang="en-US" dirty="0"/>
            </a:br>
            <a:r>
              <a:rPr lang="en-US" sz="7000" dirty="0"/>
              <a:t>Detroit Cannabis Project</a:t>
            </a:r>
          </a:p>
        </p:txBody>
      </p:sp>
      <p:sp>
        <p:nvSpPr>
          <p:cNvPr id="4" name="Subtitle 3">
            <a:extLst>
              <a:ext uri="{FF2B5EF4-FFF2-40B4-BE49-F238E27FC236}">
                <a16:creationId xmlns:a16="http://schemas.microsoft.com/office/drawing/2014/main" id="{76817830-860E-4E99-B9B4-AC3C02E0799E}"/>
              </a:ext>
            </a:extLst>
          </p:cNvPr>
          <p:cNvSpPr>
            <a:spLocks noGrp="1"/>
          </p:cNvSpPr>
          <p:nvPr>
            <p:ph type="subTitle" idx="1"/>
          </p:nvPr>
        </p:nvSpPr>
        <p:spPr/>
        <p:txBody>
          <a:bodyPr>
            <a:normAutofit/>
          </a:bodyPr>
          <a:lstStyle/>
          <a:p>
            <a:pPr>
              <a:lnSpc>
                <a:spcPct val="100000"/>
              </a:lnSpc>
            </a:pPr>
            <a:r>
              <a:rPr lang="en-US" sz="3200" dirty="0"/>
              <a:t>Please join the City of Detroit and Detroit Cannabis Project for Cannabis business virtual classes for entrepreneurs. These informative sessions offer an opportunity to get real time advice from industry experts!</a:t>
            </a:r>
          </a:p>
        </p:txBody>
      </p:sp>
      <p:sp>
        <p:nvSpPr>
          <p:cNvPr id="11" name="Text Placeholder 10">
            <a:extLst>
              <a:ext uri="{FF2B5EF4-FFF2-40B4-BE49-F238E27FC236}">
                <a16:creationId xmlns:a16="http://schemas.microsoft.com/office/drawing/2014/main" id="{2F02165B-388C-4092-A5A9-EBFE6BE81A19}"/>
              </a:ext>
            </a:extLst>
          </p:cNvPr>
          <p:cNvSpPr>
            <a:spLocks noGrp="1"/>
          </p:cNvSpPr>
          <p:nvPr>
            <p:ph type="body" sz="quarter" idx="10"/>
          </p:nvPr>
        </p:nvSpPr>
        <p:spPr/>
        <p:txBody>
          <a:bodyPr/>
          <a:lstStyle/>
          <a:p>
            <a:r>
              <a:rPr lang="en-US" dirty="0"/>
              <a:t>For more information, visit detroitcannabisproject.com</a:t>
            </a:r>
          </a:p>
        </p:txBody>
      </p:sp>
      <p:sp>
        <p:nvSpPr>
          <p:cNvPr id="5" name="Subtitle 3">
            <a:extLst>
              <a:ext uri="{FF2B5EF4-FFF2-40B4-BE49-F238E27FC236}">
                <a16:creationId xmlns:a16="http://schemas.microsoft.com/office/drawing/2014/main" id="{506CD097-1FBD-47E7-A2B0-681D7460F752}"/>
              </a:ext>
            </a:extLst>
          </p:cNvPr>
          <p:cNvSpPr txBox="1">
            <a:spLocks/>
          </p:cNvSpPr>
          <p:nvPr/>
        </p:nvSpPr>
        <p:spPr>
          <a:xfrm>
            <a:off x="4178300" y="7997764"/>
            <a:ext cx="8480424" cy="2725245"/>
          </a:xfrm>
          <a:prstGeom prst="rect">
            <a:avLst/>
          </a:prstGeom>
        </p:spPr>
        <p:txBody>
          <a:bodyPr vert="horz" wrap="none" lIns="0" tIns="0" rIns="0" bIns="0" numCol="1" rtlCol="0">
            <a:noAutofit/>
          </a:bodyPr>
          <a:lstStyle>
            <a:lvl1pPr marL="0" indent="0" algn="l"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14: </a:t>
            </a:r>
            <a:r>
              <a:rPr lang="en-US" sz="3200" dirty="0">
                <a:solidFill>
                  <a:srgbClr val="000000"/>
                </a:solidFill>
                <a:ea typeface="Roboto" panose="02000000000000000000" pitchFamily="2" charset="0"/>
                <a:cs typeface="Roboto" panose="02000000000000000000" pitchFamily="2" charset="0"/>
              </a:rPr>
              <a:t>Community Engagement</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21: </a:t>
            </a:r>
            <a:r>
              <a:rPr lang="en-US" sz="3200" dirty="0">
                <a:solidFill>
                  <a:srgbClr val="000000"/>
                </a:solidFill>
                <a:ea typeface="Roboto" panose="02000000000000000000" pitchFamily="2" charset="0"/>
                <a:cs typeface="Roboto" panose="02000000000000000000" pitchFamily="2" charset="0"/>
              </a:rPr>
              <a:t>Detroit Application Review</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28: </a:t>
            </a:r>
            <a:r>
              <a:rPr lang="en-US" sz="3200" dirty="0">
                <a:solidFill>
                  <a:srgbClr val="000000"/>
                </a:solidFill>
                <a:ea typeface="Roboto" panose="02000000000000000000" pitchFamily="2" charset="0"/>
                <a:cs typeface="Roboto" panose="02000000000000000000" pitchFamily="2" charset="0"/>
              </a:rPr>
              <a:t>Cannabis Cultivation</a:t>
            </a:r>
          </a:p>
          <a:p>
            <a:pPr marL="457200" indent="-457200" defTabSz="457200">
              <a:buClr>
                <a:srgbClr val="279989"/>
              </a:buClr>
              <a:buFont typeface="Wingdings 2" panose="05020102010507070707" pitchFamily="18" charset="2"/>
              <a:buChar char=""/>
            </a:pPr>
            <a:r>
              <a:rPr lang="en-US" sz="3200" b="1" dirty="0">
                <a:solidFill>
                  <a:srgbClr val="000000"/>
                </a:solidFill>
                <a:ea typeface="Roboto" panose="02000000000000000000" pitchFamily="2" charset="0"/>
                <a:cs typeface="Roboto" panose="02000000000000000000" pitchFamily="2" charset="0"/>
              </a:rPr>
              <a:t>April 29: </a:t>
            </a:r>
            <a:r>
              <a:rPr lang="en-US" sz="3200" dirty="0">
                <a:solidFill>
                  <a:srgbClr val="000000"/>
                </a:solidFill>
                <a:ea typeface="Roboto" panose="02000000000000000000" pitchFamily="2" charset="0"/>
                <a:cs typeface="Roboto" panose="02000000000000000000" pitchFamily="2" charset="0"/>
              </a:rPr>
              <a:t>Cannabis Pitch Presentations</a:t>
            </a:r>
          </a:p>
        </p:txBody>
      </p:sp>
      <p:sp>
        <p:nvSpPr>
          <p:cNvPr id="2" name="Rectangle 1">
            <a:extLst>
              <a:ext uri="{FF2B5EF4-FFF2-40B4-BE49-F238E27FC236}">
                <a16:creationId xmlns:a16="http://schemas.microsoft.com/office/drawing/2014/main" id="{06FAF2B3-833D-42B9-97F9-870D17F07717}"/>
              </a:ext>
            </a:extLst>
          </p:cNvPr>
          <p:cNvSpPr/>
          <p:nvPr/>
        </p:nvSpPr>
        <p:spPr>
          <a:xfrm>
            <a:off x="914400" y="7733940"/>
            <a:ext cx="2844800" cy="2725245"/>
          </a:xfrm>
          <a:prstGeom prst="rect">
            <a:avLst/>
          </a:prstGeom>
          <a:solidFill>
            <a:srgbClr val="289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dirty="0">
                <a:latin typeface="+mj-lt"/>
              </a:rPr>
              <a:t>APRIL</a:t>
            </a:r>
          </a:p>
          <a:p>
            <a:pPr algn="ctr">
              <a:lnSpc>
                <a:spcPct val="90000"/>
              </a:lnSpc>
            </a:pPr>
            <a:r>
              <a:rPr lang="en-US" sz="5400" dirty="0">
                <a:latin typeface="+mj-lt"/>
              </a:rPr>
              <a:t>CLASS</a:t>
            </a:r>
          </a:p>
          <a:p>
            <a:pPr algn="ctr">
              <a:lnSpc>
                <a:spcPct val="90000"/>
              </a:lnSpc>
            </a:pPr>
            <a:r>
              <a:rPr lang="en-US" sz="3200" dirty="0">
                <a:latin typeface="+mj-lt"/>
              </a:rPr>
              <a:t>SCHEDULE</a:t>
            </a:r>
          </a:p>
        </p:txBody>
      </p:sp>
      <p:pic>
        <p:nvPicPr>
          <p:cNvPr id="7" name="Picture 6">
            <a:extLst>
              <a:ext uri="{FF2B5EF4-FFF2-40B4-BE49-F238E27FC236}">
                <a16:creationId xmlns:a16="http://schemas.microsoft.com/office/drawing/2014/main" id="{6B3772BA-1F1A-4263-821D-9ABC53C6E6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47100" y="500437"/>
            <a:ext cx="4406912" cy="1799488"/>
          </a:xfrm>
          <a:prstGeom prst="rect">
            <a:avLst/>
          </a:prstGeom>
        </p:spPr>
      </p:pic>
      <p:sp>
        <p:nvSpPr>
          <p:cNvPr id="9" name="Rectangle 8">
            <a:extLst>
              <a:ext uri="{FF2B5EF4-FFF2-40B4-BE49-F238E27FC236}">
                <a16:creationId xmlns:a16="http://schemas.microsoft.com/office/drawing/2014/main" id="{AA15180B-EC2B-4D6A-96C8-FD03C7347F52}"/>
              </a:ext>
            </a:extLst>
          </p:cNvPr>
          <p:cNvSpPr/>
          <p:nvPr/>
        </p:nvSpPr>
        <p:spPr>
          <a:xfrm flipH="1">
            <a:off x="914400" y="4910078"/>
            <a:ext cx="11887200" cy="91440"/>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51288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D">
      <a:majorFont>
        <a:latin typeface="Montserrat Extra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151</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Montserrat</vt:lpstr>
      <vt:lpstr>Montserrat ExtraBold</vt:lpstr>
      <vt:lpstr>Roboto</vt:lpstr>
      <vt:lpstr>Wingdings 2</vt:lpstr>
      <vt:lpstr>Office Theme</vt:lpstr>
      <vt:lpstr>Conversations: Detroit Cannabis Project</vt:lpstr>
      <vt:lpstr>Conversations: Detroit Cannabis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Payan</dc:creator>
  <cp:lastModifiedBy>Shantonya Scott</cp:lastModifiedBy>
  <cp:revision>13</cp:revision>
  <dcterms:created xsi:type="dcterms:W3CDTF">2022-01-26T19:29:18Z</dcterms:created>
  <dcterms:modified xsi:type="dcterms:W3CDTF">2022-05-11T15:20:07Z</dcterms:modified>
</cp:coreProperties>
</file>