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99" r:id="rId4"/>
  </p:sldMasterIdLst>
  <p:notesMasterIdLst>
    <p:notesMasterId r:id="rId26"/>
  </p:notesMasterIdLst>
  <p:sldIdLst>
    <p:sldId id="256" r:id="rId5"/>
    <p:sldId id="275" r:id="rId6"/>
    <p:sldId id="272" r:id="rId7"/>
    <p:sldId id="259" r:id="rId8"/>
    <p:sldId id="963" r:id="rId9"/>
    <p:sldId id="956" r:id="rId10"/>
    <p:sldId id="269" r:id="rId11"/>
    <p:sldId id="270" r:id="rId12"/>
    <p:sldId id="950" r:id="rId13"/>
    <p:sldId id="951" r:id="rId14"/>
    <p:sldId id="954" r:id="rId15"/>
    <p:sldId id="955" r:id="rId16"/>
    <p:sldId id="962" r:id="rId17"/>
    <p:sldId id="960" r:id="rId18"/>
    <p:sldId id="961" r:id="rId19"/>
    <p:sldId id="957" r:id="rId20"/>
    <p:sldId id="958" r:id="rId21"/>
    <p:sldId id="959" r:id="rId22"/>
    <p:sldId id="268" r:id="rId23"/>
    <p:sldId id="274" r:id="rId24"/>
    <p:sldId id="267" r:id="rId25"/>
  </p:sldIdLst>
  <p:sldSz cx="12192000" cy="6858000"/>
  <p:notesSz cx="6950075" cy="923607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D40C10B-5670-E41B-BD8D-71154BE5D6DA}" name="Juliana Fulton" initials="JF" userId="S::fultonj@detroitmi.gov::6d4d754e-eba9-4356-b735-234a8c32f209" providerId="AD"/>
  <p188:author id="{D3FD9257-B326-9A64-B21A-62DF8264A275}" name="Dara OByrne" initials="DO" userId="S::dara.obyrne@detroitmi.gov::9a6ce214-047e-427e-8931-4b995aedb76d" providerId="AD"/>
  <p188:author id="{5B9D1566-3EFF-D43D-6962-851B7F6B3689}" name="Jeff Klein" initials="JK" userId="S::kleinj@detroitmi.gov::36595522-a41f-42ee-8f5c-01cad18e23c6" providerId="AD"/>
  <p188:author id="{03DA1C6B-6FD2-6E0B-6ADF-57504034FF90}" name="Tim Karl" initials="TK" userId="S::tkarl@detroitmi.gov::986a4b1b-2d48-4bb1-92f7-eb1bdd78b200" providerId="AD"/>
  <p188:author id="{E0FC0D6D-4E4D-BD97-37EE-6CF26896F586}" name="Farhat Chaudhry" initials="FC" userId="S::chaudhryf@detroitmi.gov::02dcaf92-ad47-4224-a58d-b65bb3743814" providerId="AD"/>
  <p188:author id="{8F0DE98F-6345-E314-34CD-7E76C1FBABDD}" name="Dara OByrne" initials="DO" userId="S::Dara.OByrne@detroitmi.gov::9a6ce214-047e-427e-8931-4b995aedb7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na Fulton" initials="JF" lastIdx="5" clrIdx="0">
    <p:extLst>
      <p:ext uri="{19B8F6BF-5375-455C-9EA6-DF929625EA0E}">
        <p15:presenceInfo xmlns:p15="http://schemas.microsoft.com/office/powerpoint/2012/main" userId="S::fultonj@detroitmi.gov::6d4d754e-eba9-4356-b735-234a8c32f209" providerId="AD"/>
      </p:ext>
    </p:extLst>
  </p:cmAuthor>
  <p:cmAuthor id="2" name="John DeRuiter" initials="JD" lastIdx="2" clrIdx="1">
    <p:extLst>
      <p:ext uri="{19B8F6BF-5375-455C-9EA6-DF929625EA0E}">
        <p15:presenceInfo xmlns:p15="http://schemas.microsoft.com/office/powerpoint/2012/main" userId="S::deruiterj@detroitmi.gov::16b71c5e-9be0-4546-bf75-7b63f9f2b3e8" providerId="AD"/>
      </p:ext>
    </p:extLst>
  </p:cmAuthor>
  <p:cmAuthor id="3" name="Christina Peltier" initials="CP" lastIdx="1" clrIdx="2">
    <p:extLst>
      <p:ext uri="{19B8F6BF-5375-455C-9EA6-DF929625EA0E}">
        <p15:presenceInfo xmlns:p15="http://schemas.microsoft.com/office/powerpoint/2012/main" userId="S::peltierc@detroitmi.gov::2c0fc99d-9e0c-4993-b3b7-5e7d1a4ff4f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45"/>
    <a:srgbClr val="FEB70D"/>
    <a:srgbClr val="279989"/>
    <a:srgbClr val="F0DB7D"/>
    <a:srgbClr val="08A396"/>
    <a:srgbClr val="F2F2F2"/>
    <a:srgbClr val="19AB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59692F-E85F-467A-89F1-3757A6EAC970}" v="79" dt="2023-07-27T19:51:13.72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2" d="100"/>
          <a:sy n="62" d="100"/>
        </p:scale>
        <p:origin x="90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mori Whitt" userId="22130cd8-2e67-4d0d-9a03-f7151f254226" providerId="ADAL" clId="{B659692F-E85F-467A-89F1-3757A6EAC970}"/>
    <pc:docChg chg="undo custSel addSld delSld modSld sldOrd">
      <pc:chgData name="Shamori Whitt" userId="22130cd8-2e67-4d0d-9a03-f7151f254226" providerId="ADAL" clId="{B659692F-E85F-467A-89F1-3757A6EAC970}" dt="2023-07-27T19:52:57.629" v="3233" actId="1076"/>
      <pc:docMkLst>
        <pc:docMk/>
      </pc:docMkLst>
      <pc:sldChg chg="addSp delSp modSp add mod ord modClrScheme chgLayout">
        <pc:chgData name="Shamori Whitt" userId="22130cd8-2e67-4d0d-9a03-f7151f254226" providerId="ADAL" clId="{B659692F-E85F-467A-89F1-3757A6EAC970}" dt="2023-07-27T19:18:37.345" v="3144" actId="14100"/>
        <pc:sldMkLst>
          <pc:docMk/>
          <pc:sldMk cId="938338517" sldId="256"/>
        </pc:sldMkLst>
        <pc:spChg chg="mod ord">
          <ac:chgData name="Shamori Whitt" userId="22130cd8-2e67-4d0d-9a03-f7151f254226" providerId="ADAL" clId="{B659692F-E85F-467A-89F1-3757A6EAC970}" dt="2023-07-27T19:13:08.106" v="3104" actId="1076"/>
          <ac:spMkLst>
            <pc:docMk/>
            <pc:sldMk cId="938338517" sldId="256"/>
            <ac:spMk id="2" creationId="{9F04A5F5-4D57-5A1D-5B36-AD238F146FF8}"/>
          </ac:spMkLst>
        </pc:spChg>
        <pc:spChg chg="mod ord">
          <ac:chgData name="Shamori Whitt" userId="22130cd8-2e67-4d0d-9a03-f7151f254226" providerId="ADAL" clId="{B659692F-E85F-467A-89F1-3757A6EAC970}" dt="2023-07-27T19:12:56.845" v="3103" actId="700"/>
          <ac:spMkLst>
            <pc:docMk/>
            <pc:sldMk cId="938338517" sldId="256"/>
            <ac:spMk id="3" creationId="{1D1CF085-3B69-DAC0-56ED-B4BE63CFC91A}"/>
          </ac:spMkLst>
        </pc:spChg>
        <pc:spChg chg="add mod">
          <ac:chgData name="Shamori Whitt" userId="22130cd8-2e67-4d0d-9a03-f7151f254226" providerId="ADAL" clId="{B659692F-E85F-467A-89F1-3757A6EAC970}" dt="2023-07-27T19:13:11.242" v="3105" actId="1076"/>
          <ac:spMkLst>
            <pc:docMk/>
            <pc:sldMk cId="938338517" sldId="256"/>
            <ac:spMk id="6" creationId="{BD63F513-CE55-3B8D-C4FC-6AA734C4AAF2}"/>
          </ac:spMkLst>
        </pc:spChg>
        <pc:spChg chg="add del mod">
          <ac:chgData name="Shamori Whitt" userId="22130cd8-2e67-4d0d-9a03-f7151f254226" providerId="ADAL" clId="{B659692F-E85F-467A-89F1-3757A6EAC970}" dt="2023-07-27T19:02:49.018" v="3032" actId="931"/>
          <ac:spMkLst>
            <pc:docMk/>
            <pc:sldMk cId="938338517" sldId="256"/>
            <ac:spMk id="8" creationId="{3E566BF4-A2AE-FEA9-CDEF-E039D56F9F9B}"/>
          </ac:spMkLst>
        </pc:spChg>
        <pc:spChg chg="del mod ord">
          <ac:chgData name="Shamori Whitt" userId="22130cd8-2e67-4d0d-9a03-f7151f254226" providerId="ADAL" clId="{B659692F-E85F-467A-89F1-3757A6EAC970}" dt="2023-07-27T18:57:02.752" v="2931" actId="478"/>
          <ac:spMkLst>
            <pc:docMk/>
            <pc:sldMk cId="938338517" sldId="256"/>
            <ac:spMk id="10" creationId="{0CEFD5CF-1D32-27E9-1139-F3755B11E324}"/>
          </ac:spMkLst>
        </pc:spChg>
        <pc:spChg chg="add del mod">
          <ac:chgData name="Shamori Whitt" userId="22130cd8-2e67-4d0d-9a03-f7151f254226" providerId="ADAL" clId="{B659692F-E85F-467A-89F1-3757A6EAC970}" dt="2023-07-27T19:06:31.940" v="3065" actId="931"/>
          <ac:spMkLst>
            <pc:docMk/>
            <pc:sldMk cId="938338517" sldId="256"/>
            <ac:spMk id="14" creationId="{37B41427-C96E-6262-2B26-E2E13133C94E}"/>
          </ac:spMkLst>
        </pc:spChg>
        <pc:spChg chg="add del mod">
          <ac:chgData name="Shamori Whitt" userId="22130cd8-2e67-4d0d-9a03-f7151f254226" providerId="ADAL" clId="{B659692F-E85F-467A-89F1-3757A6EAC970}" dt="2023-07-27T19:09:58.910" v="3093" actId="931"/>
          <ac:spMkLst>
            <pc:docMk/>
            <pc:sldMk cId="938338517" sldId="256"/>
            <ac:spMk id="18" creationId="{7A47EC21-F186-72CF-47AE-BC7D40C8FEE5}"/>
          </ac:spMkLst>
        </pc:spChg>
        <pc:spChg chg="add del mod">
          <ac:chgData name="Shamori Whitt" userId="22130cd8-2e67-4d0d-9a03-f7151f254226" providerId="ADAL" clId="{B659692F-E85F-467A-89F1-3757A6EAC970}" dt="2023-07-27T19:11:57.709" v="3096" actId="931"/>
          <ac:spMkLst>
            <pc:docMk/>
            <pc:sldMk cId="938338517" sldId="256"/>
            <ac:spMk id="22" creationId="{56DC708D-29F8-830C-A7D7-F2F7C6CD3E30}"/>
          </ac:spMkLst>
        </pc:spChg>
        <pc:spChg chg="add del mod">
          <ac:chgData name="Shamori Whitt" userId="22130cd8-2e67-4d0d-9a03-f7151f254226" providerId="ADAL" clId="{B659692F-E85F-467A-89F1-3757A6EAC970}" dt="2023-07-27T19:16:14.445" v="3122" actId="931"/>
          <ac:spMkLst>
            <pc:docMk/>
            <pc:sldMk cId="938338517" sldId="256"/>
            <ac:spMk id="28" creationId="{BF7C3BB9-D427-5512-E414-480F2793A425}"/>
          </ac:spMkLst>
        </pc:spChg>
        <pc:picChg chg="add del mod">
          <ac:chgData name="Shamori Whitt" userId="22130cd8-2e67-4d0d-9a03-f7151f254226" providerId="ADAL" clId="{B659692F-E85F-467A-89F1-3757A6EAC970}" dt="2023-07-27T18:59:51.663" v="3025" actId="21"/>
          <ac:picMkLst>
            <pc:docMk/>
            <pc:sldMk cId="938338517" sldId="256"/>
            <ac:picMk id="5" creationId="{6E50DFA6-A4FB-D21D-114B-B45A27BB9727}"/>
          </ac:picMkLst>
        </pc:picChg>
        <pc:picChg chg="del mod ord">
          <ac:chgData name="Shamori Whitt" userId="22130cd8-2e67-4d0d-9a03-f7151f254226" providerId="ADAL" clId="{B659692F-E85F-467A-89F1-3757A6EAC970}" dt="2023-07-27T19:01:15.189" v="3031" actId="478"/>
          <ac:picMkLst>
            <pc:docMk/>
            <pc:sldMk cId="938338517" sldId="256"/>
            <ac:picMk id="11" creationId="{B774BF47-E6C1-C01E-F378-7011256AD65D}"/>
          </ac:picMkLst>
        </pc:picChg>
        <pc:picChg chg="add del mod">
          <ac:chgData name="Shamori Whitt" userId="22130cd8-2e67-4d0d-9a03-f7151f254226" providerId="ADAL" clId="{B659692F-E85F-467A-89F1-3757A6EAC970}" dt="2023-07-27T19:05:54.209" v="3064" actId="478"/>
          <ac:picMkLst>
            <pc:docMk/>
            <pc:sldMk cId="938338517" sldId="256"/>
            <ac:picMk id="12" creationId="{ACA53DAD-4F77-E41B-39CC-4148FB344028}"/>
          </ac:picMkLst>
        </pc:picChg>
        <pc:picChg chg="add del mod ord">
          <ac:chgData name="Shamori Whitt" userId="22130cd8-2e67-4d0d-9a03-f7151f254226" providerId="ADAL" clId="{B659692F-E85F-467A-89F1-3757A6EAC970}" dt="2023-07-27T19:09:52.661" v="3092" actId="478"/>
          <ac:picMkLst>
            <pc:docMk/>
            <pc:sldMk cId="938338517" sldId="256"/>
            <ac:picMk id="16" creationId="{4C890279-98D5-6A4D-6538-D6343370AED5}"/>
          </ac:picMkLst>
        </pc:picChg>
        <pc:picChg chg="add del mod">
          <ac:chgData name="Shamori Whitt" userId="22130cd8-2e67-4d0d-9a03-f7151f254226" providerId="ADAL" clId="{B659692F-E85F-467A-89F1-3757A6EAC970}" dt="2023-07-27T19:11:54.556" v="3095" actId="478"/>
          <ac:picMkLst>
            <pc:docMk/>
            <pc:sldMk cId="938338517" sldId="256"/>
            <ac:picMk id="20" creationId="{3D26259D-08DC-837C-F10D-DDDDBAB5BE42}"/>
          </ac:picMkLst>
        </pc:picChg>
        <pc:picChg chg="add del mod ord">
          <ac:chgData name="Shamori Whitt" userId="22130cd8-2e67-4d0d-9a03-f7151f254226" providerId="ADAL" clId="{B659692F-E85F-467A-89F1-3757A6EAC970}" dt="2023-07-27T19:16:07.236" v="3121" actId="478"/>
          <ac:picMkLst>
            <pc:docMk/>
            <pc:sldMk cId="938338517" sldId="256"/>
            <ac:picMk id="24" creationId="{29685765-5531-3786-81B7-EFC39C2F8612}"/>
          </ac:picMkLst>
        </pc:picChg>
        <pc:picChg chg="add del mod">
          <ac:chgData name="Shamori Whitt" userId="22130cd8-2e67-4d0d-9a03-f7151f254226" providerId="ADAL" clId="{B659692F-E85F-467A-89F1-3757A6EAC970}" dt="2023-07-27T19:16:18.092" v="3126" actId="478"/>
          <ac:picMkLst>
            <pc:docMk/>
            <pc:sldMk cId="938338517" sldId="256"/>
            <ac:picMk id="26" creationId="{FCF12B2D-D8D8-CD9B-5FD5-B4EA66C5C364}"/>
          </ac:picMkLst>
        </pc:picChg>
        <pc:picChg chg="add mod modCrop">
          <ac:chgData name="Shamori Whitt" userId="22130cd8-2e67-4d0d-9a03-f7151f254226" providerId="ADAL" clId="{B659692F-E85F-467A-89F1-3757A6EAC970}" dt="2023-07-27T19:18:37.345" v="3144" actId="14100"/>
          <ac:picMkLst>
            <pc:docMk/>
            <pc:sldMk cId="938338517" sldId="256"/>
            <ac:picMk id="30" creationId="{C70CAB3A-76AB-54F5-2196-E67FE98D48F9}"/>
          </ac:picMkLst>
        </pc:picChg>
      </pc:sldChg>
      <pc:sldChg chg="modSp add mod ord">
        <pc:chgData name="Shamori Whitt" userId="22130cd8-2e67-4d0d-9a03-f7151f254226" providerId="ADAL" clId="{B659692F-E85F-467A-89F1-3757A6EAC970}" dt="2023-07-27T18:11:45.757" v="1626" actId="1076"/>
        <pc:sldMkLst>
          <pc:docMk/>
          <pc:sldMk cId="2222001273" sldId="259"/>
        </pc:sldMkLst>
        <pc:spChg chg="mod">
          <ac:chgData name="Shamori Whitt" userId="22130cd8-2e67-4d0d-9a03-f7151f254226" providerId="ADAL" clId="{B659692F-E85F-467A-89F1-3757A6EAC970}" dt="2023-07-27T18:06:55.067" v="1574" actId="1076"/>
          <ac:spMkLst>
            <pc:docMk/>
            <pc:sldMk cId="2222001273" sldId="259"/>
            <ac:spMk id="8" creationId="{5817CC05-8B71-51CC-3907-8FF9B188F0C4}"/>
          </ac:spMkLst>
        </pc:spChg>
        <pc:spChg chg="mod">
          <ac:chgData name="Shamori Whitt" userId="22130cd8-2e67-4d0d-9a03-f7151f254226" providerId="ADAL" clId="{B659692F-E85F-467A-89F1-3757A6EAC970}" dt="2023-07-27T18:11:45.757" v="1626" actId="1076"/>
          <ac:spMkLst>
            <pc:docMk/>
            <pc:sldMk cId="2222001273" sldId="259"/>
            <ac:spMk id="9" creationId="{2DB45107-EDEF-9F7F-C1FB-DAC3B4F7B2BD}"/>
          </ac:spMkLst>
        </pc:spChg>
        <pc:picChg chg="mod ord">
          <ac:chgData name="Shamori Whitt" userId="22130cd8-2e67-4d0d-9a03-f7151f254226" providerId="ADAL" clId="{B659692F-E85F-467A-89F1-3757A6EAC970}" dt="2023-07-27T17:53:25.726" v="1060" actId="167"/>
          <ac:picMkLst>
            <pc:docMk/>
            <pc:sldMk cId="2222001273" sldId="259"/>
            <ac:picMk id="2" creationId="{B3ABDD90-7C1C-1FBE-6F10-3053E1B358A3}"/>
          </ac:picMkLst>
        </pc:picChg>
      </pc:sldChg>
      <pc:sldChg chg="modSp mod modShow">
        <pc:chgData name="Shamori Whitt" userId="22130cd8-2e67-4d0d-9a03-f7151f254226" providerId="ADAL" clId="{B659692F-E85F-467A-89F1-3757A6EAC970}" dt="2023-07-27T18:54:23.549" v="2890" actId="113"/>
        <pc:sldMkLst>
          <pc:docMk/>
          <pc:sldMk cId="3104488402" sldId="267"/>
        </pc:sldMkLst>
        <pc:spChg chg="mod">
          <ac:chgData name="Shamori Whitt" userId="22130cd8-2e67-4d0d-9a03-f7151f254226" providerId="ADAL" clId="{B659692F-E85F-467A-89F1-3757A6EAC970}" dt="2023-07-27T18:54:01.846" v="2886" actId="14100"/>
          <ac:spMkLst>
            <pc:docMk/>
            <pc:sldMk cId="3104488402" sldId="267"/>
            <ac:spMk id="2" creationId="{48A3FA0B-8D2D-E00D-E1E6-FEA4AC4F3047}"/>
          </ac:spMkLst>
        </pc:spChg>
        <pc:spChg chg="mod">
          <ac:chgData name="Shamori Whitt" userId="22130cd8-2e67-4d0d-9a03-f7151f254226" providerId="ADAL" clId="{B659692F-E85F-467A-89F1-3757A6EAC970}" dt="2023-07-27T18:54:23.549" v="2890" actId="113"/>
          <ac:spMkLst>
            <pc:docMk/>
            <pc:sldMk cId="3104488402" sldId="267"/>
            <ac:spMk id="4" creationId="{F8615CD3-4690-F0BF-F0AB-365BD3FC92AC}"/>
          </ac:spMkLst>
        </pc:spChg>
      </pc:sldChg>
      <pc:sldChg chg="addSp modSp mod">
        <pc:chgData name="Shamori Whitt" userId="22130cd8-2e67-4d0d-9a03-f7151f254226" providerId="ADAL" clId="{B659692F-E85F-467A-89F1-3757A6EAC970}" dt="2023-07-27T18:52:32.206" v="2863" actId="14100"/>
        <pc:sldMkLst>
          <pc:docMk/>
          <pc:sldMk cId="2338482600" sldId="268"/>
        </pc:sldMkLst>
        <pc:spChg chg="mod">
          <ac:chgData name="Shamori Whitt" userId="22130cd8-2e67-4d0d-9a03-f7151f254226" providerId="ADAL" clId="{B659692F-E85F-467A-89F1-3757A6EAC970}" dt="2023-07-27T18:52:32.206" v="2863" actId="14100"/>
          <ac:spMkLst>
            <pc:docMk/>
            <pc:sldMk cId="2338482600" sldId="268"/>
            <ac:spMk id="3" creationId="{7589CEAF-25E9-1218-7D17-335A4A29E7CA}"/>
          </ac:spMkLst>
        </pc:spChg>
        <pc:spChg chg="add mod">
          <ac:chgData name="Shamori Whitt" userId="22130cd8-2e67-4d0d-9a03-f7151f254226" providerId="ADAL" clId="{B659692F-E85F-467A-89F1-3757A6EAC970}" dt="2023-07-27T18:52:19.755" v="2860" actId="1076"/>
          <ac:spMkLst>
            <pc:docMk/>
            <pc:sldMk cId="2338482600" sldId="268"/>
            <ac:spMk id="5" creationId="{9FC087D0-A65E-95AF-ED28-A132AD9F2A20}"/>
          </ac:spMkLst>
        </pc:spChg>
        <pc:picChg chg="mod">
          <ac:chgData name="Shamori Whitt" userId="22130cd8-2e67-4d0d-9a03-f7151f254226" providerId="ADAL" clId="{B659692F-E85F-467A-89F1-3757A6EAC970}" dt="2023-07-27T18:52:27.883" v="2862" actId="1076"/>
          <ac:picMkLst>
            <pc:docMk/>
            <pc:sldMk cId="2338482600" sldId="268"/>
            <ac:picMk id="4" creationId="{69C5CC58-AFBE-110D-669E-1979E56D99EE}"/>
          </ac:picMkLst>
        </pc:picChg>
        <pc:picChg chg="mod">
          <ac:chgData name="Shamori Whitt" userId="22130cd8-2e67-4d0d-9a03-f7151f254226" providerId="ADAL" clId="{B659692F-E85F-467A-89F1-3757A6EAC970}" dt="2023-07-27T18:51:44.096" v="2845" actId="207"/>
          <ac:picMkLst>
            <pc:docMk/>
            <pc:sldMk cId="2338482600" sldId="268"/>
            <ac:picMk id="6" creationId="{7886E1CF-DAC1-DD83-946A-2A3847CC3F20}"/>
          </ac:picMkLst>
        </pc:picChg>
      </pc:sldChg>
      <pc:sldChg chg="modSp add mod">
        <pc:chgData name="Shamori Whitt" userId="22130cd8-2e67-4d0d-9a03-f7151f254226" providerId="ADAL" clId="{B659692F-E85F-467A-89F1-3757A6EAC970}" dt="2023-07-27T19:52:21.277" v="3209" actId="20577"/>
        <pc:sldMkLst>
          <pc:docMk/>
          <pc:sldMk cId="3425945342" sldId="269"/>
        </pc:sldMkLst>
        <pc:spChg chg="mod">
          <ac:chgData name="Shamori Whitt" userId="22130cd8-2e67-4d0d-9a03-f7151f254226" providerId="ADAL" clId="{B659692F-E85F-467A-89F1-3757A6EAC970}" dt="2023-07-27T19:52:21.277" v="3209" actId="20577"/>
          <ac:spMkLst>
            <pc:docMk/>
            <pc:sldMk cId="3425945342" sldId="269"/>
            <ac:spMk id="4" creationId="{DD742BD2-E311-DF47-F3B3-D2A235069841}"/>
          </ac:spMkLst>
        </pc:spChg>
        <pc:spChg chg="mod">
          <ac:chgData name="Shamori Whitt" userId="22130cd8-2e67-4d0d-9a03-f7151f254226" providerId="ADAL" clId="{B659692F-E85F-467A-89F1-3757A6EAC970}" dt="2023-07-27T18:28:17.741" v="1898" actId="207"/>
          <ac:spMkLst>
            <pc:docMk/>
            <pc:sldMk cId="3425945342" sldId="269"/>
            <ac:spMk id="10" creationId="{1E9BE94C-4447-2215-8C42-B6CA6FDE2A33}"/>
          </ac:spMkLst>
        </pc:spChg>
      </pc:sldChg>
      <pc:sldChg chg="addSp delSp modSp add mod modShow">
        <pc:chgData name="Shamori Whitt" userId="22130cd8-2e67-4d0d-9a03-f7151f254226" providerId="ADAL" clId="{B659692F-E85F-467A-89F1-3757A6EAC970}" dt="2023-07-27T18:12:57.347" v="1634" actId="2085"/>
        <pc:sldMkLst>
          <pc:docMk/>
          <pc:sldMk cId="871158968" sldId="270"/>
        </pc:sldMkLst>
        <pc:spChg chg="mod">
          <ac:chgData name="Shamori Whitt" userId="22130cd8-2e67-4d0d-9a03-f7151f254226" providerId="ADAL" clId="{B659692F-E85F-467A-89F1-3757A6EAC970}" dt="2023-07-27T18:07:39.047" v="1579" actId="1076"/>
          <ac:spMkLst>
            <pc:docMk/>
            <pc:sldMk cId="871158968" sldId="270"/>
            <ac:spMk id="4" creationId="{DD742BD2-E311-DF47-F3B3-D2A235069841}"/>
          </ac:spMkLst>
        </pc:spChg>
        <pc:spChg chg="del mod">
          <ac:chgData name="Shamori Whitt" userId="22130cd8-2e67-4d0d-9a03-f7151f254226" providerId="ADAL" clId="{B659692F-E85F-467A-89F1-3757A6EAC970}" dt="2023-07-27T17:25:57.715" v="319" actId="478"/>
          <ac:spMkLst>
            <pc:docMk/>
            <pc:sldMk cId="871158968" sldId="270"/>
            <ac:spMk id="8" creationId="{2B43CDE1-7A0B-F301-385A-336B7888F80C}"/>
          </ac:spMkLst>
        </pc:spChg>
        <pc:spChg chg="add del mod">
          <ac:chgData name="Shamori Whitt" userId="22130cd8-2e67-4d0d-9a03-f7151f254226" providerId="ADAL" clId="{B659692F-E85F-467A-89F1-3757A6EAC970}" dt="2023-07-27T17:42:34.334" v="929" actId="478"/>
          <ac:spMkLst>
            <pc:docMk/>
            <pc:sldMk cId="871158968" sldId="270"/>
            <ac:spMk id="11" creationId="{EA2B98F7-9B68-B67A-F33F-C41215A87A71}"/>
          </ac:spMkLst>
        </pc:spChg>
        <pc:spChg chg="add del mod">
          <ac:chgData name="Shamori Whitt" userId="22130cd8-2e67-4d0d-9a03-f7151f254226" providerId="ADAL" clId="{B659692F-E85F-467A-89F1-3757A6EAC970}" dt="2023-07-27T17:50:52.284" v="1037"/>
          <ac:spMkLst>
            <pc:docMk/>
            <pc:sldMk cId="871158968" sldId="270"/>
            <ac:spMk id="12" creationId="{82AA2DE6-8E61-66EB-0959-A7597543F948}"/>
          </ac:spMkLst>
        </pc:spChg>
        <pc:spChg chg="add del mod">
          <ac:chgData name="Shamori Whitt" userId="22130cd8-2e67-4d0d-9a03-f7151f254226" providerId="ADAL" clId="{B659692F-E85F-467A-89F1-3757A6EAC970}" dt="2023-07-27T17:26:38.923" v="323" actId="478"/>
          <ac:spMkLst>
            <pc:docMk/>
            <pc:sldMk cId="871158968" sldId="270"/>
            <ac:spMk id="14" creationId="{2CA500A9-1FEB-FCF9-6280-5A36A9FF3F3E}"/>
          </ac:spMkLst>
        </pc:spChg>
        <pc:spChg chg="add del mod">
          <ac:chgData name="Shamori Whitt" userId="22130cd8-2e67-4d0d-9a03-f7151f254226" providerId="ADAL" clId="{B659692F-E85F-467A-89F1-3757A6EAC970}" dt="2023-07-27T17:31:26.059" v="462" actId="478"/>
          <ac:spMkLst>
            <pc:docMk/>
            <pc:sldMk cId="871158968" sldId="270"/>
            <ac:spMk id="19" creationId="{B041C130-BA7D-3C3A-7F3F-76D486483A53}"/>
          </ac:spMkLst>
        </pc:spChg>
        <pc:spChg chg="add del mod">
          <ac:chgData name="Shamori Whitt" userId="22130cd8-2e67-4d0d-9a03-f7151f254226" providerId="ADAL" clId="{B659692F-E85F-467A-89F1-3757A6EAC970}" dt="2023-07-27T17:43:21.936" v="947" actId="478"/>
          <ac:spMkLst>
            <pc:docMk/>
            <pc:sldMk cId="871158968" sldId="270"/>
            <ac:spMk id="21" creationId="{0CF73FB3-BF65-528A-F5C1-43372193B275}"/>
          </ac:spMkLst>
        </pc:spChg>
        <pc:spChg chg="add mod">
          <ac:chgData name="Shamori Whitt" userId="22130cd8-2e67-4d0d-9a03-f7151f254226" providerId="ADAL" clId="{B659692F-E85F-467A-89F1-3757A6EAC970}" dt="2023-07-27T18:12:44.715" v="1630" actId="2085"/>
          <ac:spMkLst>
            <pc:docMk/>
            <pc:sldMk cId="871158968" sldId="270"/>
            <ac:spMk id="22" creationId="{DE04CAE3-D1A2-480D-8FA9-CCE5CBAC96C5}"/>
          </ac:spMkLst>
        </pc:spChg>
        <pc:spChg chg="add del mod">
          <ac:chgData name="Shamori Whitt" userId="22130cd8-2e67-4d0d-9a03-f7151f254226" providerId="ADAL" clId="{B659692F-E85F-467A-89F1-3757A6EAC970}" dt="2023-07-27T17:49:56.044" v="1023" actId="478"/>
          <ac:spMkLst>
            <pc:docMk/>
            <pc:sldMk cId="871158968" sldId="270"/>
            <ac:spMk id="24" creationId="{D8EDD5FF-C853-B556-C01F-DFCFA2517788}"/>
          </ac:spMkLst>
        </pc:spChg>
        <pc:spChg chg="add mod">
          <ac:chgData name="Shamori Whitt" userId="22130cd8-2e67-4d0d-9a03-f7151f254226" providerId="ADAL" clId="{B659692F-E85F-467A-89F1-3757A6EAC970}" dt="2023-07-27T18:12:53.013" v="1632" actId="2085"/>
          <ac:spMkLst>
            <pc:docMk/>
            <pc:sldMk cId="871158968" sldId="270"/>
            <ac:spMk id="25" creationId="{0266065F-F369-20F2-B805-8238345C7EA3}"/>
          </ac:spMkLst>
        </pc:spChg>
        <pc:spChg chg="add mod">
          <ac:chgData name="Shamori Whitt" userId="22130cd8-2e67-4d0d-9a03-f7151f254226" providerId="ADAL" clId="{B659692F-E85F-467A-89F1-3757A6EAC970}" dt="2023-07-27T18:12:57.347" v="1634" actId="2085"/>
          <ac:spMkLst>
            <pc:docMk/>
            <pc:sldMk cId="871158968" sldId="270"/>
            <ac:spMk id="26" creationId="{438EA828-290D-EAA4-655C-97F9E7B580F4}"/>
          </ac:spMkLst>
        </pc:spChg>
        <pc:picChg chg="add mod">
          <ac:chgData name="Shamori Whitt" userId="22130cd8-2e67-4d0d-9a03-f7151f254226" providerId="ADAL" clId="{B659692F-E85F-467A-89F1-3757A6EAC970}" dt="2023-07-27T17:50:14.917" v="1026" actId="1076"/>
          <ac:picMkLst>
            <pc:docMk/>
            <pc:sldMk cId="871158968" sldId="270"/>
            <ac:picMk id="3" creationId="{01DD72E9-E87B-7CE9-0B67-51E23092F645}"/>
          </ac:picMkLst>
        </pc:picChg>
        <pc:picChg chg="add mod">
          <ac:chgData name="Shamori Whitt" userId="22130cd8-2e67-4d0d-9a03-f7151f254226" providerId="ADAL" clId="{B659692F-E85F-467A-89F1-3757A6EAC970}" dt="2023-07-27T17:42:45.794" v="932" actId="1076"/>
          <ac:picMkLst>
            <pc:docMk/>
            <pc:sldMk cId="871158968" sldId="270"/>
            <ac:picMk id="6" creationId="{52731EFB-6007-B040-9AB1-3F3CA6F7635F}"/>
          </ac:picMkLst>
        </pc:picChg>
        <pc:picChg chg="del">
          <ac:chgData name="Shamori Whitt" userId="22130cd8-2e67-4d0d-9a03-f7151f254226" providerId="ADAL" clId="{B659692F-E85F-467A-89F1-3757A6EAC970}" dt="2023-07-27T16:46:43.728" v="65" actId="478"/>
          <ac:picMkLst>
            <pc:docMk/>
            <pc:sldMk cId="871158968" sldId="270"/>
            <ac:picMk id="7" creationId="{F72FAD88-EB78-3648-41BC-A45FC0D6354D}"/>
          </ac:picMkLst>
        </pc:picChg>
        <pc:picChg chg="add mod">
          <ac:chgData name="Shamori Whitt" userId="22130cd8-2e67-4d0d-9a03-f7151f254226" providerId="ADAL" clId="{B659692F-E85F-467A-89F1-3757A6EAC970}" dt="2023-07-27T17:28:42.777" v="361" actId="1076"/>
          <ac:picMkLst>
            <pc:docMk/>
            <pc:sldMk cId="871158968" sldId="270"/>
            <ac:picMk id="10" creationId="{AFBFFB0C-4E15-56BF-697C-AAD075CC6ADE}"/>
          </ac:picMkLst>
        </pc:picChg>
        <pc:picChg chg="add mod">
          <ac:chgData name="Shamori Whitt" userId="22130cd8-2e67-4d0d-9a03-f7151f254226" providerId="ADAL" clId="{B659692F-E85F-467A-89F1-3757A6EAC970}" dt="2023-07-27T17:30:06.814" v="384" actId="1076"/>
          <ac:picMkLst>
            <pc:docMk/>
            <pc:sldMk cId="871158968" sldId="270"/>
            <ac:picMk id="16" creationId="{F8DA51F1-114A-1470-D11F-E275F5AD84C2}"/>
          </ac:picMkLst>
        </pc:picChg>
        <pc:picChg chg="add mod ord">
          <ac:chgData name="Shamori Whitt" userId="22130cd8-2e67-4d0d-9a03-f7151f254226" providerId="ADAL" clId="{B659692F-E85F-467A-89F1-3757A6EAC970}" dt="2023-07-27T17:29:29.720" v="375" actId="167"/>
          <ac:picMkLst>
            <pc:docMk/>
            <pc:sldMk cId="871158968" sldId="270"/>
            <ac:picMk id="18" creationId="{1647A3A6-EDB5-B996-8703-02A072F81A10}"/>
          </ac:picMkLst>
        </pc:picChg>
      </pc:sldChg>
      <pc:sldChg chg="add">
        <pc:chgData name="Shamori Whitt" userId="22130cd8-2e67-4d0d-9a03-f7151f254226" providerId="ADAL" clId="{B659692F-E85F-467A-89F1-3757A6EAC970}" dt="2023-07-27T17:54:54.393" v="1145"/>
        <pc:sldMkLst>
          <pc:docMk/>
          <pc:sldMk cId="432840826" sldId="272"/>
        </pc:sldMkLst>
      </pc:sldChg>
      <pc:sldChg chg="mod modShow">
        <pc:chgData name="Shamori Whitt" userId="22130cd8-2e67-4d0d-9a03-f7151f254226" providerId="ADAL" clId="{B659692F-E85F-467A-89F1-3757A6EAC970}" dt="2023-07-27T18:53:12.417" v="2866" actId="729"/>
        <pc:sldMkLst>
          <pc:docMk/>
          <pc:sldMk cId="1947349872" sldId="274"/>
        </pc:sldMkLst>
      </pc:sldChg>
      <pc:sldChg chg="addSp delSp modSp add mod ord">
        <pc:chgData name="Shamori Whitt" userId="22130cd8-2e67-4d0d-9a03-f7151f254226" providerId="ADAL" clId="{B659692F-E85F-467A-89F1-3757A6EAC970}" dt="2023-07-27T19:20:03.962" v="3148" actId="478"/>
        <pc:sldMkLst>
          <pc:docMk/>
          <pc:sldMk cId="323156844" sldId="275"/>
        </pc:sldMkLst>
        <pc:spChg chg="add del mod">
          <ac:chgData name="Shamori Whitt" userId="22130cd8-2e67-4d0d-9a03-f7151f254226" providerId="ADAL" clId="{B659692F-E85F-467A-89F1-3757A6EAC970}" dt="2023-07-27T19:20:03.962" v="3148" actId="478"/>
          <ac:spMkLst>
            <pc:docMk/>
            <pc:sldMk cId="323156844" sldId="275"/>
            <ac:spMk id="4" creationId="{E018B9A8-38BD-798E-730D-8CD004E79757}"/>
          </ac:spMkLst>
        </pc:spChg>
        <pc:spChg chg="add del mod">
          <ac:chgData name="Shamori Whitt" userId="22130cd8-2e67-4d0d-9a03-f7151f254226" providerId="ADAL" clId="{B659692F-E85F-467A-89F1-3757A6EAC970}" dt="2023-07-27T18:09:57.679" v="1598" actId="478"/>
          <ac:spMkLst>
            <pc:docMk/>
            <pc:sldMk cId="323156844" sldId="275"/>
            <ac:spMk id="5" creationId="{4AFD9D9A-00DE-1519-3D55-9822C8D96A8C}"/>
          </ac:spMkLst>
        </pc:spChg>
      </pc:sldChg>
      <pc:sldChg chg="addSp delSp modSp mod">
        <pc:chgData name="Shamori Whitt" userId="22130cd8-2e67-4d0d-9a03-f7151f254226" providerId="ADAL" clId="{B659692F-E85F-467A-89F1-3757A6EAC970}" dt="2023-07-27T18:28:30.627" v="1899" actId="115"/>
        <pc:sldMkLst>
          <pc:docMk/>
          <pc:sldMk cId="3544372619" sldId="950"/>
        </pc:sldMkLst>
        <pc:spChg chg="mod">
          <ac:chgData name="Shamori Whitt" userId="22130cd8-2e67-4d0d-9a03-f7151f254226" providerId="ADAL" clId="{B659692F-E85F-467A-89F1-3757A6EAC970}" dt="2023-07-27T18:22:30.118" v="1759" actId="1076"/>
          <ac:spMkLst>
            <pc:docMk/>
            <pc:sldMk cId="3544372619" sldId="950"/>
            <ac:spMk id="2" creationId="{38FAF95C-B614-6F91-44F6-DC0CFB69311C}"/>
          </ac:spMkLst>
        </pc:spChg>
        <pc:spChg chg="add del">
          <ac:chgData name="Shamori Whitt" userId="22130cd8-2e67-4d0d-9a03-f7151f254226" providerId="ADAL" clId="{B659692F-E85F-467A-89F1-3757A6EAC970}" dt="2023-07-27T17:38:25.085" v="724" actId="22"/>
          <ac:spMkLst>
            <pc:docMk/>
            <pc:sldMk cId="3544372619" sldId="950"/>
            <ac:spMk id="4" creationId="{F3D4ADE5-C4CA-2916-833F-464E2C278740}"/>
          </ac:spMkLst>
        </pc:spChg>
        <pc:spChg chg="add mod">
          <ac:chgData name="Shamori Whitt" userId="22130cd8-2e67-4d0d-9a03-f7151f254226" providerId="ADAL" clId="{B659692F-E85F-467A-89F1-3757A6EAC970}" dt="2023-07-27T18:28:30.627" v="1899" actId="115"/>
          <ac:spMkLst>
            <pc:docMk/>
            <pc:sldMk cId="3544372619" sldId="950"/>
            <ac:spMk id="7" creationId="{402DE482-4E53-4005-94CD-ACD92A6B871E}"/>
          </ac:spMkLst>
        </pc:spChg>
        <pc:graphicFrameChg chg="mod">
          <ac:chgData name="Shamori Whitt" userId="22130cd8-2e67-4d0d-9a03-f7151f254226" providerId="ADAL" clId="{B659692F-E85F-467A-89F1-3757A6EAC970}" dt="2023-07-27T17:38:38.593" v="728" actId="1076"/>
          <ac:graphicFrameMkLst>
            <pc:docMk/>
            <pc:sldMk cId="3544372619" sldId="950"/>
            <ac:graphicFrameMk id="5" creationId="{81C71679-FE42-23BA-E731-8DD1E43A4B4E}"/>
          </ac:graphicFrameMkLst>
        </pc:graphicFrameChg>
      </pc:sldChg>
      <pc:sldChg chg="addSp modSp mod">
        <pc:chgData name="Shamori Whitt" userId="22130cd8-2e67-4d0d-9a03-f7151f254226" providerId="ADAL" clId="{B659692F-E85F-467A-89F1-3757A6EAC970}" dt="2023-07-27T18:28:51.282" v="1904" actId="115"/>
        <pc:sldMkLst>
          <pc:docMk/>
          <pc:sldMk cId="613480701" sldId="951"/>
        </pc:sldMkLst>
        <pc:spChg chg="mod">
          <ac:chgData name="Shamori Whitt" userId="22130cd8-2e67-4d0d-9a03-f7151f254226" providerId="ADAL" clId="{B659692F-E85F-467A-89F1-3757A6EAC970}" dt="2023-07-27T18:13:20.381" v="1636" actId="20577"/>
          <ac:spMkLst>
            <pc:docMk/>
            <pc:sldMk cId="613480701" sldId="951"/>
            <ac:spMk id="2" creationId="{84678127-F52F-9E37-2442-91F6B8890EDA}"/>
          </ac:spMkLst>
        </pc:spChg>
        <pc:spChg chg="add mod">
          <ac:chgData name="Shamori Whitt" userId="22130cd8-2e67-4d0d-9a03-f7151f254226" providerId="ADAL" clId="{B659692F-E85F-467A-89F1-3757A6EAC970}" dt="2023-07-27T18:28:51.282" v="1904" actId="115"/>
          <ac:spMkLst>
            <pc:docMk/>
            <pc:sldMk cId="613480701" sldId="951"/>
            <ac:spMk id="5" creationId="{717030F8-0012-8624-B999-E9ACE121C677}"/>
          </ac:spMkLst>
        </pc:spChg>
        <pc:graphicFrameChg chg="mod">
          <ac:chgData name="Shamori Whitt" userId="22130cd8-2e67-4d0d-9a03-f7151f254226" providerId="ADAL" clId="{B659692F-E85F-467A-89F1-3757A6EAC970}" dt="2023-07-27T17:41:25.543" v="889" actId="1076"/>
          <ac:graphicFrameMkLst>
            <pc:docMk/>
            <pc:sldMk cId="613480701" sldId="951"/>
            <ac:graphicFrameMk id="4" creationId="{BE8B3D0B-CCE0-8963-6174-0B46966611EF}"/>
          </ac:graphicFrameMkLst>
        </pc:graphicFrameChg>
      </pc:sldChg>
      <pc:sldChg chg="addSp delSp modSp mod">
        <pc:chgData name="Shamori Whitt" userId="22130cd8-2e67-4d0d-9a03-f7151f254226" providerId="ADAL" clId="{B659692F-E85F-467A-89F1-3757A6EAC970}" dt="2023-07-27T18:29:04.677" v="1907" actId="20577"/>
        <pc:sldMkLst>
          <pc:docMk/>
          <pc:sldMk cId="829848515" sldId="954"/>
        </pc:sldMkLst>
        <pc:spChg chg="mod">
          <ac:chgData name="Shamori Whitt" userId="22130cd8-2e67-4d0d-9a03-f7151f254226" providerId="ADAL" clId="{B659692F-E85F-467A-89F1-3757A6EAC970}" dt="2023-07-27T18:23:15.944" v="1766" actId="1076"/>
          <ac:spMkLst>
            <pc:docMk/>
            <pc:sldMk cId="829848515" sldId="954"/>
            <ac:spMk id="2" creationId="{7F1147A4-C16A-5B86-E105-3B080C42FABF}"/>
          </ac:spMkLst>
        </pc:spChg>
        <pc:spChg chg="add mod">
          <ac:chgData name="Shamori Whitt" userId="22130cd8-2e67-4d0d-9a03-f7151f254226" providerId="ADAL" clId="{B659692F-E85F-467A-89F1-3757A6EAC970}" dt="2023-07-27T18:25:42.405" v="1883" actId="1076"/>
          <ac:spMkLst>
            <pc:docMk/>
            <pc:sldMk cId="829848515" sldId="954"/>
            <ac:spMk id="10" creationId="{A84F6163-E549-DAED-2A0A-98E12928835B}"/>
          </ac:spMkLst>
        </pc:spChg>
        <pc:spChg chg="add mod">
          <ac:chgData name="Shamori Whitt" userId="22130cd8-2e67-4d0d-9a03-f7151f254226" providerId="ADAL" clId="{B659692F-E85F-467A-89F1-3757A6EAC970}" dt="2023-07-27T18:25:47.986" v="1884" actId="1076"/>
          <ac:spMkLst>
            <pc:docMk/>
            <pc:sldMk cId="829848515" sldId="954"/>
            <ac:spMk id="11" creationId="{99F55D97-2103-34E4-D0A9-4DDE744806E6}"/>
          </ac:spMkLst>
        </pc:spChg>
        <pc:spChg chg="add mod">
          <ac:chgData name="Shamori Whitt" userId="22130cd8-2e67-4d0d-9a03-f7151f254226" providerId="ADAL" clId="{B659692F-E85F-467A-89F1-3757A6EAC970}" dt="2023-07-27T18:21:16.401" v="1720" actId="1076"/>
          <ac:spMkLst>
            <pc:docMk/>
            <pc:sldMk cId="829848515" sldId="954"/>
            <ac:spMk id="12" creationId="{558D83D9-2699-6ACC-68E3-0EB6CC99A11E}"/>
          </ac:spMkLst>
        </pc:spChg>
        <pc:spChg chg="add mod">
          <ac:chgData name="Shamori Whitt" userId="22130cd8-2e67-4d0d-9a03-f7151f254226" providerId="ADAL" clId="{B659692F-E85F-467A-89F1-3757A6EAC970}" dt="2023-07-27T18:25:39.271" v="1882" actId="1076"/>
          <ac:spMkLst>
            <pc:docMk/>
            <pc:sldMk cId="829848515" sldId="954"/>
            <ac:spMk id="13" creationId="{38CC7650-A3DF-9690-97CA-FBB1435DD868}"/>
          </ac:spMkLst>
        </pc:spChg>
        <pc:spChg chg="add mod">
          <ac:chgData name="Shamori Whitt" userId="22130cd8-2e67-4d0d-9a03-f7151f254226" providerId="ADAL" clId="{B659692F-E85F-467A-89F1-3757A6EAC970}" dt="2023-07-27T18:25:30.428" v="1881" actId="1076"/>
          <ac:spMkLst>
            <pc:docMk/>
            <pc:sldMk cId="829848515" sldId="954"/>
            <ac:spMk id="14" creationId="{AF54BE6A-F603-BB98-45E2-C0E224B5D560}"/>
          </ac:spMkLst>
        </pc:spChg>
        <pc:spChg chg="add mod">
          <ac:chgData name="Shamori Whitt" userId="22130cd8-2e67-4d0d-9a03-f7151f254226" providerId="ADAL" clId="{B659692F-E85F-467A-89F1-3757A6EAC970}" dt="2023-07-27T18:29:04.677" v="1907" actId="20577"/>
          <ac:spMkLst>
            <pc:docMk/>
            <pc:sldMk cId="829848515" sldId="954"/>
            <ac:spMk id="15" creationId="{ABF27E6C-1CDC-DF8F-3F00-C8E438542F05}"/>
          </ac:spMkLst>
        </pc:spChg>
        <pc:graphicFrameChg chg="mod">
          <ac:chgData name="Shamori Whitt" userId="22130cd8-2e67-4d0d-9a03-f7151f254226" providerId="ADAL" clId="{B659692F-E85F-467A-89F1-3757A6EAC970}" dt="2023-07-27T18:15:31.125" v="1664" actId="1076"/>
          <ac:graphicFrameMkLst>
            <pc:docMk/>
            <pc:sldMk cId="829848515" sldId="954"/>
            <ac:graphicFrameMk id="4" creationId="{79BCAA15-93AF-92E5-1175-806ED79A59AB}"/>
          </ac:graphicFrameMkLst>
        </pc:graphicFrameChg>
        <pc:graphicFrameChg chg="mod">
          <ac:chgData name="Shamori Whitt" userId="22130cd8-2e67-4d0d-9a03-f7151f254226" providerId="ADAL" clId="{B659692F-E85F-467A-89F1-3757A6EAC970}" dt="2023-07-27T18:18:14.536" v="1681" actId="1076"/>
          <ac:graphicFrameMkLst>
            <pc:docMk/>
            <pc:sldMk cId="829848515" sldId="954"/>
            <ac:graphicFrameMk id="6" creationId="{79BCAA15-93AF-92E5-1175-806ED79A59AB}"/>
          </ac:graphicFrameMkLst>
        </pc:graphicFrameChg>
        <pc:picChg chg="add mod modCrop">
          <ac:chgData name="Shamori Whitt" userId="22130cd8-2e67-4d0d-9a03-f7151f254226" providerId="ADAL" clId="{B659692F-E85F-467A-89F1-3757A6EAC970}" dt="2023-07-27T18:25:23.932" v="1880" actId="14100"/>
          <ac:picMkLst>
            <pc:docMk/>
            <pc:sldMk cId="829848515" sldId="954"/>
            <ac:picMk id="9" creationId="{CB5C991F-C76F-6831-0644-4EA54637AE96}"/>
          </ac:picMkLst>
        </pc:picChg>
        <pc:cxnChg chg="add del mod">
          <ac:chgData name="Shamori Whitt" userId="22130cd8-2e67-4d0d-9a03-f7151f254226" providerId="ADAL" clId="{B659692F-E85F-467A-89F1-3757A6EAC970}" dt="2023-07-27T18:18:02.018" v="1676" actId="478"/>
          <ac:cxnSpMkLst>
            <pc:docMk/>
            <pc:sldMk cId="829848515" sldId="954"/>
            <ac:cxnSpMk id="5" creationId="{426E5E05-FB71-774F-799E-01E29B993C18}"/>
          </ac:cxnSpMkLst>
        </pc:cxnChg>
      </pc:sldChg>
      <pc:sldChg chg="addSp delSp modSp mod modClrScheme chgLayout">
        <pc:chgData name="Shamori Whitt" userId="22130cd8-2e67-4d0d-9a03-f7151f254226" providerId="ADAL" clId="{B659692F-E85F-467A-89F1-3757A6EAC970}" dt="2023-07-27T18:35:13.483" v="2054" actId="1076"/>
        <pc:sldMkLst>
          <pc:docMk/>
          <pc:sldMk cId="3635324814" sldId="955"/>
        </pc:sldMkLst>
        <pc:spChg chg="add del mod">
          <ac:chgData name="Shamori Whitt" userId="22130cd8-2e67-4d0d-9a03-f7151f254226" providerId="ADAL" clId="{B659692F-E85F-467A-89F1-3757A6EAC970}" dt="2023-07-27T18:29:30.044" v="1913" actId="478"/>
          <ac:spMkLst>
            <pc:docMk/>
            <pc:sldMk cId="3635324814" sldId="955"/>
            <ac:spMk id="2" creationId="{A0FF277E-6B78-FEEC-DE3F-0400B14596FD}"/>
          </ac:spMkLst>
        </pc:spChg>
        <pc:spChg chg="add mod">
          <ac:chgData name="Shamori Whitt" userId="22130cd8-2e67-4d0d-9a03-f7151f254226" providerId="ADAL" clId="{B659692F-E85F-467A-89F1-3757A6EAC970}" dt="2023-07-27T18:30:48.641" v="1961" actId="1076"/>
          <ac:spMkLst>
            <pc:docMk/>
            <pc:sldMk cId="3635324814" sldId="955"/>
            <ac:spMk id="4" creationId="{22C6645A-4711-F5BA-8C0A-E39E4BB9CD70}"/>
          </ac:spMkLst>
        </pc:spChg>
        <pc:spChg chg="add mod">
          <ac:chgData name="Shamori Whitt" userId="22130cd8-2e67-4d0d-9a03-f7151f254226" providerId="ADAL" clId="{B659692F-E85F-467A-89F1-3757A6EAC970}" dt="2023-07-27T18:35:13.483" v="2054" actId="1076"/>
          <ac:spMkLst>
            <pc:docMk/>
            <pc:sldMk cId="3635324814" sldId="955"/>
            <ac:spMk id="5" creationId="{6D377143-0A20-B1FA-E3A6-A21501461DCA}"/>
          </ac:spMkLst>
        </pc:spChg>
        <pc:spChg chg="add del mod ord">
          <ac:chgData name="Shamori Whitt" userId="22130cd8-2e67-4d0d-9a03-f7151f254226" providerId="ADAL" clId="{B659692F-E85F-467A-89F1-3757A6EAC970}" dt="2023-07-27T18:34:53.764" v="2050" actId="478"/>
          <ac:spMkLst>
            <pc:docMk/>
            <pc:sldMk cId="3635324814" sldId="955"/>
            <ac:spMk id="6" creationId="{E2DBF47D-AB27-2377-E50A-89978B7119F0}"/>
          </ac:spMkLst>
        </pc:spChg>
        <pc:spChg chg="add del mod ord">
          <ac:chgData name="Shamori Whitt" userId="22130cd8-2e67-4d0d-9a03-f7151f254226" providerId="ADAL" clId="{B659692F-E85F-467A-89F1-3757A6EAC970}" dt="2023-07-27T18:35:02.937" v="2051" actId="478"/>
          <ac:spMkLst>
            <pc:docMk/>
            <pc:sldMk cId="3635324814" sldId="955"/>
            <ac:spMk id="7" creationId="{38F30C4F-0C39-7551-2D74-FA817249C315}"/>
          </ac:spMkLst>
        </pc:spChg>
        <pc:picChg chg="mod">
          <ac:chgData name="Shamori Whitt" userId="22130cd8-2e67-4d0d-9a03-f7151f254226" providerId="ADAL" clId="{B659692F-E85F-467A-89F1-3757A6EAC970}" dt="2023-07-27T18:32:32.426" v="2013" actId="1076"/>
          <ac:picMkLst>
            <pc:docMk/>
            <pc:sldMk cId="3635324814" sldId="955"/>
            <ac:picMk id="3" creationId="{B4A45F3F-1A85-6489-61C5-39C8B0081023}"/>
          </ac:picMkLst>
        </pc:picChg>
      </pc:sldChg>
      <pc:sldChg chg="addSp delSp modSp new mod modClrScheme chgLayout">
        <pc:chgData name="Shamori Whitt" userId="22130cd8-2e67-4d0d-9a03-f7151f254226" providerId="ADAL" clId="{B659692F-E85F-467A-89F1-3757A6EAC970}" dt="2023-07-27T18:11:56.653" v="1627" actId="207"/>
        <pc:sldMkLst>
          <pc:docMk/>
          <pc:sldMk cId="2380069226" sldId="956"/>
        </pc:sldMkLst>
        <pc:spChg chg="mod ord">
          <ac:chgData name="Shamori Whitt" userId="22130cd8-2e67-4d0d-9a03-f7151f254226" providerId="ADAL" clId="{B659692F-E85F-467A-89F1-3757A6EAC970}" dt="2023-07-27T18:08:02.981" v="1586" actId="1076"/>
          <ac:spMkLst>
            <pc:docMk/>
            <pc:sldMk cId="2380069226" sldId="956"/>
            <ac:spMk id="2" creationId="{6AC1D93C-5031-FB10-E952-2A3A753BA66A}"/>
          </ac:spMkLst>
        </pc:spChg>
        <pc:spChg chg="mod ord">
          <ac:chgData name="Shamori Whitt" userId="22130cd8-2e67-4d0d-9a03-f7151f254226" providerId="ADAL" clId="{B659692F-E85F-467A-89F1-3757A6EAC970}" dt="2023-07-27T18:11:56.653" v="1627" actId="207"/>
          <ac:spMkLst>
            <pc:docMk/>
            <pc:sldMk cId="2380069226" sldId="956"/>
            <ac:spMk id="3" creationId="{406C3D37-9A75-71EA-A265-9AC1B98342D6}"/>
          </ac:spMkLst>
        </pc:spChg>
        <pc:spChg chg="add del">
          <ac:chgData name="Shamori Whitt" userId="22130cd8-2e67-4d0d-9a03-f7151f254226" providerId="ADAL" clId="{B659692F-E85F-467A-89F1-3757A6EAC970}" dt="2023-07-27T18:01:55.438" v="1536" actId="478"/>
          <ac:spMkLst>
            <pc:docMk/>
            <pc:sldMk cId="2380069226" sldId="956"/>
            <ac:spMk id="5" creationId="{E960069B-4D34-5930-1222-A1FE93694B86}"/>
          </ac:spMkLst>
        </pc:spChg>
        <pc:spChg chg="add del mod ord">
          <ac:chgData name="Shamori Whitt" userId="22130cd8-2e67-4d0d-9a03-f7151f254226" providerId="ADAL" clId="{B659692F-E85F-467A-89F1-3757A6EAC970}" dt="2023-07-27T18:03:00.051" v="1544" actId="478"/>
          <ac:spMkLst>
            <pc:docMk/>
            <pc:sldMk cId="2380069226" sldId="956"/>
            <ac:spMk id="6" creationId="{B650D500-66A1-B54D-688F-3B09D8411DF6}"/>
          </ac:spMkLst>
        </pc:spChg>
        <pc:spChg chg="add">
          <ac:chgData name="Shamori Whitt" userId="22130cd8-2e67-4d0d-9a03-f7151f254226" providerId="ADAL" clId="{B659692F-E85F-467A-89F1-3757A6EAC970}" dt="2023-07-27T18:02:18.885" v="1538" actId="22"/>
          <ac:spMkLst>
            <pc:docMk/>
            <pc:sldMk cId="2380069226" sldId="956"/>
            <ac:spMk id="8" creationId="{7006F917-1EC1-9F7A-F50F-E94EAB014053}"/>
          </ac:spMkLst>
        </pc:spChg>
        <pc:picChg chg="add mod">
          <ac:chgData name="Shamori Whitt" userId="22130cd8-2e67-4d0d-9a03-f7151f254226" providerId="ADAL" clId="{B659692F-E85F-467A-89F1-3757A6EAC970}" dt="2023-07-27T18:04:49.990" v="1561" actId="1076"/>
          <ac:picMkLst>
            <pc:docMk/>
            <pc:sldMk cId="2380069226" sldId="956"/>
            <ac:picMk id="10" creationId="{5CCA6394-AB3B-B410-AB20-C7BE0884E1A6}"/>
          </ac:picMkLst>
        </pc:picChg>
      </pc:sldChg>
      <pc:sldChg chg="addSp delSp modSp new mod chgLayout">
        <pc:chgData name="Shamori Whitt" userId="22130cd8-2e67-4d0d-9a03-f7151f254226" providerId="ADAL" clId="{B659692F-E85F-467A-89F1-3757A6EAC970}" dt="2023-07-27T18:41:07.286" v="2483" actId="403"/>
        <pc:sldMkLst>
          <pc:docMk/>
          <pc:sldMk cId="1319238505" sldId="957"/>
        </pc:sldMkLst>
        <pc:spChg chg="mod ord">
          <ac:chgData name="Shamori Whitt" userId="22130cd8-2e67-4d0d-9a03-f7151f254226" providerId="ADAL" clId="{B659692F-E85F-467A-89F1-3757A6EAC970}" dt="2023-07-27T18:41:00.601" v="2478" actId="27636"/>
          <ac:spMkLst>
            <pc:docMk/>
            <pc:sldMk cId="1319238505" sldId="957"/>
            <ac:spMk id="2" creationId="{EBB55F39-401C-39A7-B6E0-C2F75EB21A22}"/>
          </ac:spMkLst>
        </pc:spChg>
        <pc:spChg chg="del">
          <ac:chgData name="Shamori Whitt" userId="22130cd8-2e67-4d0d-9a03-f7151f254226" providerId="ADAL" clId="{B659692F-E85F-467A-89F1-3757A6EAC970}" dt="2023-07-27T18:33:27.535" v="2046" actId="478"/>
          <ac:spMkLst>
            <pc:docMk/>
            <pc:sldMk cId="1319238505" sldId="957"/>
            <ac:spMk id="3" creationId="{85078487-63B7-03D3-2CA8-0EE30533C765}"/>
          </ac:spMkLst>
        </pc:spChg>
        <pc:spChg chg="add mod ord">
          <ac:chgData name="Shamori Whitt" userId="22130cd8-2e67-4d0d-9a03-f7151f254226" providerId="ADAL" clId="{B659692F-E85F-467A-89F1-3757A6EAC970}" dt="2023-07-27T18:41:07.286" v="2483" actId="403"/>
          <ac:spMkLst>
            <pc:docMk/>
            <pc:sldMk cId="1319238505" sldId="957"/>
            <ac:spMk id="4" creationId="{5B10CFD6-F88E-9500-F400-0B50A6F8BEC5}"/>
          </ac:spMkLst>
        </pc:spChg>
      </pc:sldChg>
      <pc:sldChg chg="addSp modSp new mod">
        <pc:chgData name="Shamori Whitt" userId="22130cd8-2e67-4d0d-9a03-f7151f254226" providerId="ADAL" clId="{B659692F-E85F-467A-89F1-3757A6EAC970}" dt="2023-07-27T19:22:42.870" v="3153" actId="20577"/>
        <pc:sldMkLst>
          <pc:docMk/>
          <pc:sldMk cId="1902607661" sldId="958"/>
        </pc:sldMkLst>
        <pc:spChg chg="add mod">
          <ac:chgData name="Shamori Whitt" userId="22130cd8-2e67-4d0d-9a03-f7151f254226" providerId="ADAL" clId="{B659692F-E85F-467A-89F1-3757A6EAC970}" dt="2023-07-27T19:22:38.780" v="3151" actId="20577"/>
          <ac:spMkLst>
            <pc:docMk/>
            <pc:sldMk cId="1902607661" sldId="958"/>
            <ac:spMk id="2" creationId="{79650D7B-C298-E355-268B-66CFFA452B56}"/>
          </ac:spMkLst>
        </pc:spChg>
        <pc:spChg chg="add mod">
          <ac:chgData name="Shamori Whitt" userId="22130cd8-2e67-4d0d-9a03-f7151f254226" providerId="ADAL" clId="{B659692F-E85F-467A-89F1-3757A6EAC970}" dt="2023-07-27T19:22:42.870" v="3153" actId="20577"/>
          <ac:spMkLst>
            <pc:docMk/>
            <pc:sldMk cId="1902607661" sldId="958"/>
            <ac:spMk id="3" creationId="{7F43AB8A-2B1A-204E-87C6-4831E32610AC}"/>
          </ac:spMkLst>
        </pc:spChg>
      </pc:sldChg>
      <pc:sldChg chg="modSp add mod">
        <pc:chgData name="Shamori Whitt" userId="22130cd8-2e67-4d0d-9a03-f7151f254226" providerId="ADAL" clId="{B659692F-E85F-467A-89F1-3757A6EAC970}" dt="2023-07-27T19:22:50.818" v="3155" actId="20577"/>
        <pc:sldMkLst>
          <pc:docMk/>
          <pc:sldMk cId="332732188" sldId="959"/>
        </pc:sldMkLst>
        <pc:spChg chg="mod">
          <ac:chgData name="Shamori Whitt" userId="22130cd8-2e67-4d0d-9a03-f7151f254226" providerId="ADAL" clId="{B659692F-E85F-467A-89F1-3757A6EAC970}" dt="2023-07-27T19:22:50.818" v="3155" actId="20577"/>
          <ac:spMkLst>
            <pc:docMk/>
            <pc:sldMk cId="332732188" sldId="959"/>
            <ac:spMk id="2" creationId="{79650D7B-C298-E355-268B-66CFFA452B56}"/>
          </ac:spMkLst>
        </pc:spChg>
        <pc:spChg chg="mod">
          <ac:chgData name="Shamori Whitt" userId="22130cd8-2e67-4d0d-9a03-f7151f254226" providerId="ADAL" clId="{B659692F-E85F-467A-89F1-3757A6EAC970}" dt="2023-07-27T18:44:56.278" v="2745" actId="12"/>
          <ac:spMkLst>
            <pc:docMk/>
            <pc:sldMk cId="332732188" sldId="959"/>
            <ac:spMk id="3" creationId="{7F43AB8A-2B1A-204E-87C6-4831E32610AC}"/>
          </ac:spMkLst>
        </pc:spChg>
      </pc:sldChg>
      <pc:sldChg chg="addSp delSp modSp new mod setBg modClrScheme chgLayout">
        <pc:chgData name="Shamori Whitt" userId="22130cd8-2e67-4d0d-9a03-f7151f254226" providerId="ADAL" clId="{B659692F-E85F-467A-89F1-3757A6EAC970}" dt="2023-07-27T19:51:13.722" v="3175"/>
        <pc:sldMkLst>
          <pc:docMk/>
          <pc:sldMk cId="1098609079" sldId="960"/>
        </pc:sldMkLst>
        <pc:spChg chg="add del mod">
          <ac:chgData name="Shamori Whitt" userId="22130cd8-2e67-4d0d-9a03-f7151f254226" providerId="ADAL" clId="{B659692F-E85F-467A-89F1-3757A6EAC970}" dt="2023-07-27T19:49:15.046" v="3159" actId="478"/>
          <ac:spMkLst>
            <pc:docMk/>
            <pc:sldMk cId="1098609079" sldId="960"/>
            <ac:spMk id="2" creationId="{6788507D-0674-5785-E0F8-2C43661FCFC2}"/>
          </ac:spMkLst>
        </pc:spChg>
        <pc:spChg chg="add del mod">
          <ac:chgData name="Shamori Whitt" userId="22130cd8-2e67-4d0d-9a03-f7151f254226" providerId="ADAL" clId="{B659692F-E85F-467A-89F1-3757A6EAC970}" dt="2023-07-27T19:49:38.247" v="3164" actId="700"/>
          <ac:spMkLst>
            <pc:docMk/>
            <pc:sldMk cId="1098609079" sldId="960"/>
            <ac:spMk id="3" creationId="{5CEFB37C-75B2-7984-2C7A-9DA3D86A9A59}"/>
          </ac:spMkLst>
        </pc:spChg>
        <pc:picChg chg="add mod">
          <ac:chgData name="Shamori Whitt" userId="22130cd8-2e67-4d0d-9a03-f7151f254226" providerId="ADAL" clId="{B659692F-E85F-467A-89F1-3757A6EAC970}" dt="2023-07-27T19:50:20.954" v="3169" actId="1076"/>
          <ac:picMkLst>
            <pc:docMk/>
            <pc:sldMk cId="1098609079" sldId="960"/>
            <ac:picMk id="5" creationId="{9EE9AE36-3FB5-A7EF-3062-02515A506C20}"/>
          </ac:picMkLst>
        </pc:picChg>
      </pc:sldChg>
      <pc:sldChg chg="modSp add del mod">
        <pc:chgData name="Shamori Whitt" userId="22130cd8-2e67-4d0d-9a03-f7151f254226" providerId="ADAL" clId="{B659692F-E85F-467A-89F1-3757A6EAC970}" dt="2023-07-27T19:19:24.281" v="3146" actId="2696"/>
        <pc:sldMkLst>
          <pc:docMk/>
          <pc:sldMk cId="2959329725" sldId="960"/>
        </pc:sldMkLst>
        <pc:spChg chg="mod">
          <ac:chgData name="Shamori Whitt" userId="22130cd8-2e67-4d0d-9a03-f7151f254226" providerId="ADAL" clId="{B659692F-E85F-467A-89F1-3757A6EAC970}" dt="2023-07-27T18:58:00.294" v="2945" actId="27636"/>
          <ac:spMkLst>
            <pc:docMk/>
            <pc:sldMk cId="2959329725" sldId="960"/>
            <ac:spMk id="2" creationId="{48A3FA0B-8D2D-E00D-E1E6-FEA4AC4F3047}"/>
          </ac:spMkLst>
        </pc:spChg>
        <pc:spChg chg="mod">
          <ac:chgData name="Shamori Whitt" userId="22130cd8-2e67-4d0d-9a03-f7151f254226" providerId="ADAL" clId="{B659692F-E85F-467A-89F1-3757A6EAC970}" dt="2023-07-27T18:58:00.289" v="2944" actId="27636"/>
          <ac:spMkLst>
            <pc:docMk/>
            <pc:sldMk cId="2959329725" sldId="960"/>
            <ac:spMk id="4" creationId="{F8615CD3-4690-F0BF-F0AB-365BD3FC92AC}"/>
          </ac:spMkLst>
        </pc:spChg>
      </pc:sldChg>
      <pc:sldChg chg="modSp add del mod">
        <pc:chgData name="Shamori Whitt" userId="22130cd8-2e67-4d0d-9a03-f7151f254226" providerId="ADAL" clId="{B659692F-E85F-467A-89F1-3757A6EAC970}" dt="2023-07-27T19:19:19.944" v="3145" actId="2696"/>
        <pc:sldMkLst>
          <pc:docMk/>
          <pc:sldMk cId="3257209537" sldId="961"/>
        </pc:sldMkLst>
        <pc:spChg chg="mod">
          <ac:chgData name="Shamori Whitt" userId="22130cd8-2e67-4d0d-9a03-f7151f254226" providerId="ADAL" clId="{B659692F-E85F-467A-89F1-3757A6EAC970}" dt="2023-07-27T18:58:07.408" v="2948" actId="27636"/>
          <ac:spMkLst>
            <pc:docMk/>
            <pc:sldMk cId="3257209537" sldId="961"/>
            <ac:spMk id="2" creationId="{48A3FA0B-8D2D-E00D-E1E6-FEA4AC4F3047}"/>
          </ac:spMkLst>
        </pc:spChg>
        <pc:spChg chg="mod">
          <ac:chgData name="Shamori Whitt" userId="22130cd8-2e67-4d0d-9a03-f7151f254226" providerId="ADAL" clId="{B659692F-E85F-467A-89F1-3757A6EAC970}" dt="2023-07-27T18:58:07.403" v="2947" actId="27636"/>
          <ac:spMkLst>
            <pc:docMk/>
            <pc:sldMk cId="3257209537" sldId="961"/>
            <ac:spMk id="4" creationId="{F8615CD3-4690-F0BF-F0AB-365BD3FC92AC}"/>
          </ac:spMkLst>
        </pc:spChg>
      </pc:sldChg>
      <pc:sldChg chg="addSp modSp new mod setBg">
        <pc:chgData name="Shamori Whitt" userId="22130cd8-2e67-4d0d-9a03-f7151f254226" providerId="ADAL" clId="{B659692F-E85F-467A-89F1-3757A6EAC970}" dt="2023-07-27T19:50:54.995" v="3173"/>
        <pc:sldMkLst>
          <pc:docMk/>
          <pc:sldMk cId="3412506526" sldId="961"/>
        </pc:sldMkLst>
        <pc:picChg chg="add mod">
          <ac:chgData name="Shamori Whitt" userId="22130cd8-2e67-4d0d-9a03-f7151f254226" providerId="ADAL" clId="{B659692F-E85F-467A-89F1-3757A6EAC970}" dt="2023-07-27T19:50:41.139" v="3172" actId="27614"/>
          <ac:picMkLst>
            <pc:docMk/>
            <pc:sldMk cId="3412506526" sldId="961"/>
            <ac:picMk id="3" creationId="{C302D9D4-1FC1-CC7A-C062-9602474F5573}"/>
          </ac:picMkLst>
        </pc:picChg>
      </pc:sldChg>
      <pc:sldChg chg="addSp delSp modSp add mod ord">
        <pc:chgData name="Shamori Whitt" userId="22130cd8-2e67-4d0d-9a03-f7151f254226" providerId="ADAL" clId="{B659692F-E85F-467A-89F1-3757A6EAC970}" dt="2023-07-27T19:52:08.789" v="3196" actId="1076"/>
        <pc:sldMkLst>
          <pc:docMk/>
          <pc:sldMk cId="700762865" sldId="962"/>
        </pc:sldMkLst>
        <pc:spChg chg="mod">
          <ac:chgData name="Shamori Whitt" userId="22130cd8-2e67-4d0d-9a03-f7151f254226" providerId="ADAL" clId="{B659692F-E85F-467A-89F1-3757A6EAC970}" dt="2023-07-27T19:52:08.789" v="3196" actId="1076"/>
          <ac:spMkLst>
            <pc:docMk/>
            <pc:sldMk cId="700762865" sldId="962"/>
            <ac:spMk id="2" creationId="{EBB55F39-401C-39A7-B6E0-C2F75EB21A22}"/>
          </ac:spMkLst>
        </pc:spChg>
        <pc:spChg chg="del">
          <ac:chgData name="Shamori Whitt" userId="22130cd8-2e67-4d0d-9a03-f7151f254226" providerId="ADAL" clId="{B659692F-E85F-467A-89F1-3757A6EAC970}" dt="2023-07-27T19:51:58.257" v="3194" actId="478"/>
          <ac:spMkLst>
            <pc:docMk/>
            <pc:sldMk cId="700762865" sldId="962"/>
            <ac:spMk id="4" creationId="{5B10CFD6-F88E-9500-F400-0B50A6F8BEC5}"/>
          </ac:spMkLst>
        </pc:spChg>
        <pc:spChg chg="add del mod">
          <ac:chgData name="Shamori Whitt" userId="22130cd8-2e67-4d0d-9a03-f7151f254226" providerId="ADAL" clId="{B659692F-E85F-467A-89F1-3757A6EAC970}" dt="2023-07-27T19:52:02.737" v="3195" actId="478"/>
          <ac:spMkLst>
            <pc:docMk/>
            <pc:sldMk cId="700762865" sldId="962"/>
            <ac:spMk id="5" creationId="{0EB1DE0E-3AA0-E233-08C6-415D962D969B}"/>
          </ac:spMkLst>
        </pc:spChg>
      </pc:sldChg>
      <pc:sldChg chg="addSp modSp new del mod">
        <pc:chgData name="Shamori Whitt" userId="22130cd8-2e67-4d0d-9a03-f7151f254226" providerId="ADAL" clId="{B659692F-E85F-467A-89F1-3757A6EAC970}" dt="2023-07-27T19:20:43.439" v="3149" actId="2696"/>
        <pc:sldMkLst>
          <pc:docMk/>
          <pc:sldMk cId="3286147765" sldId="962"/>
        </pc:sldMkLst>
        <pc:picChg chg="add mod">
          <ac:chgData name="Shamori Whitt" userId="22130cd8-2e67-4d0d-9a03-f7151f254226" providerId="ADAL" clId="{B659692F-E85F-467A-89F1-3757A6EAC970}" dt="2023-07-27T19:16:46.358" v="3129" actId="1076"/>
          <ac:picMkLst>
            <pc:docMk/>
            <pc:sldMk cId="3286147765" sldId="962"/>
            <ac:picMk id="3" creationId="{026B1B95-4E1B-6582-0EF9-3927B7FBA1AB}"/>
          </ac:picMkLst>
        </pc:picChg>
      </pc:sldChg>
      <pc:sldChg chg="modSp add mod ord">
        <pc:chgData name="Shamori Whitt" userId="22130cd8-2e67-4d0d-9a03-f7151f254226" providerId="ADAL" clId="{B659692F-E85F-467A-89F1-3757A6EAC970}" dt="2023-07-27T19:52:57.629" v="3233" actId="1076"/>
        <pc:sldMkLst>
          <pc:docMk/>
          <pc:sldMk cId="563314229" sldId="963"/>
        </pc:sldMkLst>
        <pc:spChg chg="mod">
          <ac:chgData name="Shamori Whitt" userId="22130cd8-2e67-4d0d-9a03-f7151f254226" providerId="ADAL" clId="{B659692F-E85F-467A-89F1-3757A6EAC970}" dt="2023-07-27T19:52:57.629" v="3233" actId="1076"/>
          <ac:spMkLst>
            <pc:docMk/>
            <pc:sldMk cId="563314229" sldId="963"/>
            <ac:spMk id="2" creationId="{EBB55F39-401C-39A7-B6E0-C2F75EB21A2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cidetroitmius.sharepoint.com/sites/M365-GSD-Landscape_Design_Unit/Properties/District%204/Messmer%20254/04%20Projects/2023%20Renovation/Planning%20&amp;%20Engagement/Messmer%20Survey%20Results%20w%20Char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F73-4C61-9297-530D0E807FC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F73-4C61-9297-530D0E807FC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F73-4C61-9297-530D0E807FC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F73-4C61-9297-530D0E807FC3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F73-4C61-9297-530D0E807FC3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F73-4C61-9297-530D0E807FC3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0F73-4C61-9297-530D0E807FC3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0F73-4C61-9297-530D0E807FC3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0F73-4C61-9297-530D0E807FC3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0F73-4C61-9297-530D0E807FC3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0F73-4C61-9297-530D0E807FC3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0F73-4C61-9297-530D0E807FC3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t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bg1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  <a:cs typeface="Roboto Black" panose="02000000000000000000" pitchFamily="2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0F73-4C61-9297-530D0E807FC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t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bg1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  <a:cs typeface="Roboto Black" panose="02000000000000000000" pitchFamily="2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0F73-4C61-9297-530D0E807FC3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t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bg1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  <a:cs typeface="Roboto Black" panose="02000000000000000000" pitchFamily="2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0F73-4C61-9297-530D0E807FC3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t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bg1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  <a:cs typeface="Roboto Black" panose="02000000000000000000" pitchFamily="2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0F73-4C61-9297-530D0E807FC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A946099-ADBC-46B5-8496-1B6B1A35E1A5}" type="CATEGORYNAME">
                      <a:rPr lang="en-US">
                        <a:solidFill>
                          <a:schemeClr val="bg1"/>
                        </a:solidFill>
                      </a:rPr>
                      <a:pPr/>
                      <a:t>[CATEGORY NAME]</a:t>
                    </a:fld>
                    <a:r>
                      <a:rPr lang="en-US" baseline="0"/>
                      <a:t>
</a:t>
                    </a:r>
                    <a:fld id="{3467F8A2-779B-4487-980C-CF4BE3C76213}" type="PERCENTAGE">
                      <a:rPr lang="en-US" baseline="0">
                        <a:solidFill>
                          <a:schemeClr val="bg1"/>
                        </a:solidFill>
                      </a:rPr>
                      <a:pPr/>
                      <a:t>[PERCENTAGE]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0F73-4C61-9297-530D0E807FC3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t" anchorCtr="1">
                  <a:sp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bg1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  <a:cs typeface="Roboto Black" panose="02000000000000000000" pitchFamily="2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0F73-4C61-9297-530D0E807FC3}"/>
                </c:ext>
              </c:extLst>
            </c:dLbl>
            <c:dLbl>
              <c:idx val="7"/>
              <c:layout>
                <c:manualLayout>
                  <c:x val="-0.14062373747003595"/>
                  <c:y val="0.1011800943374173"/>
                </c:manualLayout>
              </c:layout>
              <c:tx>
                <c:rich>
                  <a:bodyPr rot="0" spcFirstLastPara="1" vertOverflow="ellipsis" vert="horz" wrap="square" lIns="38100" tIns="19050" rIns="38100" bIns="19050" anchor="t" anchorCtr="0">
                    <a:spAutoFit/>
                  </a:bodyPr>
                  <a:lstStyle/>
                  <a:p>
                    <a:pPr algn="ctr" rtl="0">
                      <a:defRPr lang="en-US" sz="1050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  <a:cs typeface="Roboto Black" panose="02000000000000000000" pitchFamily="2" charset="0"/>
                      </a:defRPr>
                    </a:pPr>
                    <a:fld id="{85268561-2E10-4157-9692-7C28A01E6818}" type="CATEGORYNAME">
                      <a:rPr lang="en-US" sz="1050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  <a:cs typeface="Roboto Black" panose="02000000000000000000" pitchFamily="2" charset="0"/>
                      </a:rPr>
                      <a:pPr algn="ctr" rtl="0">
                        <a:defRPr lang="en-US" sz="105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defRPr>
                      </a:pPr>
                      <a:t>[CATEGORY NAME]</a:t>
                    </a:fld>
                    <a:r>
                      <a:rPr lang="en-US" sz="1050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  <a:cs typeface="Roboto Black" panose="02000000000000000000" pitchFamily="2" charset="0"/>
                      </a:rPr>
                      <a:t>
</a:t>
                    </a:r>
                    <a:fld id="{DD2C9059-AFB1-4DB3-87CF-CFFCED1A5CD0}" type="PERCENTAGE">
                      <a:rPr lang="en-US" sz="1050" b="0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  <a:latin typeface="Roboto Black" panose="02000000000000000000" pitchFamily="2" charset="0"/>
                        <a:ea typeface="Roboto Black" panose="02000000000000000000" pitchFamily="2" charset="0"/>
                        <a:cs typeface="Roboto Black" panose="02000000000000000000" pitchFamily="2" charset="0"/>
                      </a:rPr>
                      <a:pPr algn="ctr" rtl="0">
                        <a:defRPr lang="en-US" sz="105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Black" panose="02000000000000000000" pitchFamily="2" charset="0"/>
                        </a:defRPr>
                      </a:pPr>
                      <a:t>[PERCENTAGE]</a:t>
                    </a:fld>
                    <a:endParaRPr lang="en-US" sz="1050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  <a:cs typeface="Roboto Black" panose="02000000000000000000" pitchFamily="2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t" anchorCtr="0">
                  <a:spAutoFit/>
                </a:bodyPr>
                <a:lstStyle/>
                <a:p>
                  <a:pPr algn="ctr" rtl="0">
                    <a:defRPr lang="en-US" sz="1050" b="0" i="0" u="none" strike="noStrike" kern="1200" baseline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  <a:cs typeface="Roboto Black" panose="02000000000000000000" pitchFamily="2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0F73-4C61-9297-530D0E807FC3}"/>
                </c:ext>
              </c:extLst>
            </c:dLbl>
            <c:dLbl>
              <c:idx val="8"/>
              <c:layout>
                <c:manualLayout>
                  <c:x val="-0.19739748490030831"/>
                  <c:y val="4.719614364638014E-2"/>
                </c:manualLayout>
              </c:layout>
              <c:tx>
                <c:rich>
                  <a:bodyPr/>
                  <a:lstStyle/>
                  <a:p>
                    <a:fld id="{19D0866F-FAA9-4F46-ABDD-981C3B35A5FA}" type="CATEGORYNAME">
                      <a:rPr lang="en-US"/>
                      <a:pPr/>
                      <a:t>[CATEGORY NAME]</a:t>
                    </a:fld>
                    <a:r>
                      <a:rPr lang="en-US"/>
                      <a:t>
</a:t>
                    </a:r>
                    <a:fld id="{0F58A2AC-0EBC-4CC1-9CC6-E765BB62E588}" type="PERCENTAGE">
                      <a:rPr lang="en-US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0F73-4C61-9297-530D0E807FC3}"/>
                </c:ext>
              </c:extLst>
            </c:dLbl>
            <c:dLbl>
              <c:idx val="9"/>
              <c:layout>
                <c:manualLayout>
                  <c:x val="-0.13633343330600425"/>
                  <c:y val="3.6674821332976703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F73-4C61-9297-530D0E807F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Roboto Black" panose="02000000000000000000" pitchFamily="2" charset="0"/>
                    <a:ea typeface="Roboto Black" panose="02000000000000000000" pitchFamily="2" charset="0"/>
                    <a:cs typeface="Roboto Black" panose="02000000000000000000" pitchFamily="2" charset="0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'Messmer Survey w Charts'!$A$1:$A$12</c:f>
              <c:strCache>
                <c:ptCount val="12"/>
                <c:pt idx="0">
                  <c:v>ACTIVITES</c:v>
                </c:pt>
                <c:pt idx="1">
                  <c:v>Walking / running</c:v>
                </c:pt>
                <c:pt idx="2">
                  <c:v>Passive activities (reading, relaxing in nature)</c:v>
                </c:pt>
                <c:pt idx="3">
                  <c:v>Walk/Run Dog</c:v>
                </c:pt>
                <c:pt idx="4">
                  <c:v>Playtime for kids</c:v>
                </c:pt>
                <c:pt idx="5">
                  <c:v>Open lawn use (pick up games, frisbee, volleyball)</c:v>
                </c:pt>
                <c:pt idx="6">
                  <c:v>Picnic / BBQ</c:v>
                </c:pt>
                <c:pt idx="7">
                  <c:v>Field sports (Basketball and Baseball)</c:v>
                </c:pt>
                <c:pt idx="8">
                  <c:v>Church group/Meet Ups</c:v>
                </c:pt>
                <c:pt idx="9">
                  <c:v>Special events (birthday parties, etc.)</c:v>
                </c:pt>
                <c:pt idx="10">
                  <c:v>Horseshoes</c:v>
                </c:pt>
                <c:pt idx="11">
                  <c:v>Group fitness classes (yoga, zumba, etc.)</c:v>
                </c:pt>
              </c:strCache>
            </c:strRef>
          </c:cat>
          <c:val>
            <c:numRef>
              <c:f>'Messmer Survey w Charts'!$B$1:$B$12</c:f>
              <c:numCache>
                <c:formatCode>General</c:formatCode>
                <c:ptCount val="12"/>
                <c:pt idx="1">
                  <c:v>15</c:v>
                </c:pt>
                <c:pt idx="2">
                  <c:v>9</c:v>
                </c:pt>
                <c:pt idx="3">
                  <c:v>9</c:v>
                </c:pt>
                <c:pt idx="4">
                  <c:v>8</c:v>
                </c:pt>
                <c:pt idx="5">
                  <c:v>6</c:v>
                </c:pt>
                <c:pt idx="6">
                  <c:v>4</c:v>
                </c:pt>
                <c:pt idx="7">
                  <c:v>3</c:v>
                </c:pt>
                <c:pt idx="8">
                  <c:v>3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0F73-4C61-9297-530D0E807FC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084-483E-960E-755A92DA7BF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084-483E-960E-755A92DA7BF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084-483E-960E-755A92DA7BF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084-483E-960E-755A92DA7BF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084-483E-960E-755A92DA7BF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084-483E-960E-755A92DA7BF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084-483E-960E-755A92DA7BF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A084-483E-960E-755A92DA7BF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A084-483E-960E-755A92DA7BF7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A084-483E-960E-755A92DA7BF7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A084-483E-960E-755A92DA7BF7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A084-483E-960E-755A92DA7BF7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9-A084-483E-960E-755A92DA7BF7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B-A084-483E-960E-755A92DA7BF7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D-A084-483E-960E-755A92DA7BF7}"/>
              </c:ext>
            </c:extLst>
          </c:dPt>
          <c:dLbls>
            <c:dLbl>
              <c:idx val="0"/>
              <c:layout>
                <c:manualLayout>
                  <c:x val="9.5463035515954683E-2"/>
                  <c:y val="6.72921887619044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0" rIns="36576" bIns="0" anchor="ctr" anchorCtr="0">
                  <a:spAutoFit/>
                </a:bodyPr>
                <a:lstStyle/>
                <a:p>
                  <a:pPr algn="l">
                    <a:defRPr sz="1050" b="0" i="0" u="none" strike="noStrike" kern="1200" baseline="0">
                      <a:solidFill>
                        <a:schemeClr val="accent1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  <a:cs typeface="Roboto Black" panose="02000000000000000000" pitchFamily="2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A084-483E-960E-755A92DA7BF7}"/>
                </c:ext>
              </c:extLst>
            </c:dLbl>
            <c:dLbl>
              <c:idx val="1"/>
              <c:layout>
                <c:manualLayout>
                  <c:x val="3.5987038794970228E-2"/>
                  <c:y val="-6.311584525276545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0" rIns="36576" bIns="0" anchor="ctr" anchorCtr="0">
                  <a:spAutoFit/>
                </a:bodyPr>
                <a:lstStyle/>
                <a:p>
                  <a:pPr algn="l">
                    <a:defRPr sz="1050" b="0" i="0" u="none" strike="noStrike" kern="1200" baseline="0">
                      <a:solidFill>
                        <a:schemeClr val="accent2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  <a:cs typeface="Roboto Black" panose="02000000000000000000" pitchFamily="2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A084-483E-960E-755A92DA7BF7}"/>
                </c:ext>
              </c:extLst>
            </c:dLbl>
            <c:dLbl>
              <c:idx val="2"/>
              <c:layout>
                <c:manualLayout>
                  <c:x val="8.4107367476732003E-2"/>
                  <c:y val="-2.13120535019804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0" rIns="36576" bIns="0" anchor="ctr" anchorCtr="0">
                  <a:spAutoFit/>
                </a:bodyPr>
                <a:lstStyle/>
                <a:p>
                  <a:pPr algn="l">
                    <a:defRPr sz="1050" b="0" i="0" u="none" strike="noStrike" kern="1200" baseline="0">
                      <a:solidFill>
                        <a:schemeClr val="accent3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  <a:cs typeface="Roboto Black" panose="02000000000000000000" pitchFamily="2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5-A084-483E-960E-755A92DA7BF7}"/>
                </c:ext>
              </c:extLst>
            </c:dLbl>
            <c:dLbl>
              <c:idx val="3"/>
              <c:layout>
                <c:manualLayout>
                  <c:x val="0.12036826089520683"/>
                  <c:y val="-2.73315512163773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0" rIns="36576" bIns="0" anchor="ctr" anchorCtr="0">
                  <a:spAutoFit/>
                </a:bodyPr>
                <a:lstStyle/>
                <a:p>
                  <a:pPr algn="l">
                    <a:defRPr sz="1050" b="0" i="0" u="none" strike="noStrike" kern="1200" baseline="0">
                      <a:solidFill>
                        <a:schemeClr val="accent4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  <a:cs typeface="Roboto Black" panose="02000000000000000000" pitchFamily="2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A084-483E-960E-755A92DA7BF7}"/>
                </c:ext>
              </c:extLst>
            </c:dLbl>
            <c:dLbl>
              <c:idx val="4"/>
              <c:layout>
                <c:manualLayout>
                  <c:x val="-6.9563942613917837E-2"/>
                  <c:y val="-1.62925033206887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0" rIns="36576" bIns="0" anchor="ctr" anchorCtr="0">
                  <a:spAutoFit/>
                </a:bodyPr>
                <a:lstStyle/>
                <a:p>
                  <a:pPr algn="l">
                    <a:defRPr sz="1050" b="0" i="0" u="none" strike="noStrike" kern="1200" baseline="0">
                      <a:solidFill>
                        <a:schemeClr val="accent5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  <a:cs typeface="Roboto Black" panose="02000000000000000000" pitchFamily="2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9-A084-483E-960E-755A92DA7BF7}"/>
                </c:ext>
              </c:extLst>
            </c:dLbl>
            <c:dLbl>
              <c:idx val="5"/>
              <c:layout>
                <c:manualLayout>
                  <c:x val="-3.2165420231506599E-2"/>
                  <c:y val="-1.74282682384871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0" rIns="36576" bIns="0" anchor="ctr" anchorCtr="0">
                  <a:spAutoFit/>
                </a:bodyPr>
                <a:lstStyle/>
                <a:p>
                  <a:pPr algn="l">
                    <a:defRPr sz="1050" b="0" i="0" u="none" strike="noStrike" kern="1200" baseline="0">
                      <a:solidFill>
                        <a:schemeClr val="accent6"/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  <a:cs typeface="Roboto Black" panose="02000000000000000000" pitchFamily="2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9420243325916511"/>
                      <c:h val="0.116321862658887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A084-483E-960E-755A92DA7BF7}"/>
                </c:ext>
              </c:extLst>
            </c:dLbl>
            <c:dLbl>
              <c:idx val="6"/>
              <c:layout>
                <c:manualLayout>
                  <c:x val="1.3730003197245183E-2"/>
                  <c:y val="3.6853886970654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0" rIns="36576" bIns="0" anchor="ctr" anchorCtr="0">
                  <a:spAutoFit/>
                </a:bodyPr>
                <a:lstStyle/>
                <a:p>
                  <a:pPr algn="l">
                    <a:defRPr sz="1050" b="0" i="0" u="none" strike="noStrike" kern="1200" baseline="0">
                      <a:solidFill>
                        <a:schemeClr val="accent1">
                          <a:lumMod val="60000"/>
                        </a:schemeClr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  <a:cs typeface="Roboto Black" panose="02000000000000000000" pitchFamily="2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257290436618742"/>
                      <c:h val="0.127708141171205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A084-483E-960E-755A92DA7BF7}"/>
                </c:ext>
              </c:extLst>
            </c:dLbl>
            <c:dLbl>
              <c:idx val="7"/>
              <c:layout>
                <c:manualLayout>
                  <c:x val="-4.1899469976106893E-3"/>
                  <c:y val="5.14747651378330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0" rIns="36576" bIns="0" anchor="ctr" anchorCtr="0">
                  <a:spAutoFit/>
                </a:bodyPr>
                <a:lstStyle/>
                <a:p>
                  <a:pPr algn="l">
                    <a:defRPr sz="1100" b="0" i="0" u="none" strike="noStrike" kern="1200" baseline="0">
                      <a:solidFill>
                        <a:schemeClr val="accent2">
                          <a:lumMod val="60000"/>
                        </a:schemeClr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  <a:cs typeface="Roboto Black" panose="02000000000000000000" pitchFamily="2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F-A084-483E-960E-755A92DA7BF7}"/>
                </c:ext>
              </c:extLst>
            </c:dLbl>
            <c:dLbl>
              <c:idx val="8"/>
              <c:layout>
                <c:manualLayout>
                  <c:x val="-4.9143021303832003E-2"/>
                  <c:y val="6.8673425035611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0" rIns="36576" bIns="0" anchor="ctr" anchorCtr="0">
                  <a:spAutoFit/>
                </a:bodyPr>
                <a:lstStyle/>
                <a:p>
                  <a:pPr algn="l">
                    <a:defRPr sz="1050" b="0" i="0" u="none" strike="noStrike" kern="1200" baseline="0">
                      <a:solidFill>
                        <a:schemeClr val="accent3">
                          <a:lumMod val="60000"/>
                        </a:schemeClr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  <a:cs typeface="Roboto Black" panose="02000000000000000000" pitchFamily="2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1-A084-483E-960E-755A92DA7BF7}"/>
                </c:ext>
              </c:extLst>
            </c:dLbl>
            <c:dLbl>
              <c:idx val="9"/>
              <c:layout>
                <c:manualLayout>
                  <c:x val="9.4016616750163696E-3"/>
                  <c:y val="8.25609192797129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0" rIns="36576" bIns="0" anchor="ctr" anchorCtr="0">
                  <a:spAutoFit/>
                </a:bodyPr>
                <a:lstStyle/>
                <a:p>
                  <a:pPr algn="l">
                    <a:defRPr sz="1050" b="0" i="0" u="none" strike="noStrike" kern="1200" baseline="0">
                      <a:solidFill>
                        <a:schemeClr val="accent4">
                          <a:lumMod val="60000"/>
                        </a:schemeClr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  <a:cs typeface="Roboto Black" panose="02000000000000000000" pitchFamily="2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6255863073482488"/>
                      <c:h val="0.1442096380633787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A084-483E-960E-755A92DA7BF7}"/>
                </c:ext>
              </c:extLst>
            </c:dLbl>
            <c:dLbl>
              <c:idx val="10"/>
              <c:layout>
                <c:manualLayout>
                  <c:x val="-7.9963692995476218E-2"/>
                  <c:y val="3.5037820375808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0" rIns="36576" bIns="0" anchor="ctr" anchorCtr="0">
                  <a:spAutoFit/>
                </a:bodyPr>
                <a:lstStyle/>
                <a:p>
                  <a:pPr algn="l">
                    <a:defRPr sz="1050" b="0" i="0" u="none" strike="noStrike" kern="1200" baseline="0">
                      <a:solidFill>
                        <a:schemeClr val="accent5">
                          <a:lumMod val="60000"/>
                        </a:schemeClr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  <a:cs typeface="Roboto Black" panose="02000000000000000000" pitchFamily="2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017296481353885"/>
                      <c:h val="9.109453157388135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A084-483E-960E-755A92DA7BF7}"/>
                </c:ext>
              </c:extLst>
            </c:dLbl>
            <c:dLbl>
              <c:idx val="11"/>
              <c:layout>
                <c:manualLayout>
                  <c:x val="-6.5420147082926844E-2"/>
                  <c:y val="-2.24711344391352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0" rIns="36576" bIns="0" anchor="ctr" anchorCtr="0">
                  <a:spAutoFit/>
                </a:bodyPr>
                <a:lstStyle/>
                <a:p>
                  <a:pPr algn="l">
                    <a:defRPr sz="1050" b="0" i="0" u="none" strike="noStrike" kern="1200" baseline="0">
                      <a:solidFill>
                        <a:schemeClr val="accent6">
                          <a:lumMod val="60000"/>
                        </a:schemeClr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  <a:cs typeface="Roboto Black" panose="02000000000000000000" pitchFamily="2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7-A084-483E-960E-755A92DA7BF7}"/>
                </c:ext>
              </c:extLst>
            </c:dLbl>
            <c:dLbl>
              <c:idx val="12"/>
              <c:layout>
                <c:manualLayout>
                  <c:x val="3.2504924010852969E-2"/>
                  <c:y val="-6.949754056384134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0" rIns="36576" bIns="0" anchor="ctr" anchorCtr="0">
                  <a:spAutoFit/>
                </a:bodyPr>
                <a:lstStyle/>
                <a:p>
                  <a:pPr algn="l">
                    <a:defRPr sz="1050" b="0" i="0" u="none" strike="noStrike" kern="120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  <a:cs typeface="Roboto Black" panose="02000000000000000000" pitchFamily="2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9-A084-483E-960E-755A92DA7BF7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0" rIns="36576" bIns="0" anchor="ctr" anchorCtr="0">
                  <a:spAutoFit/>
                </a:bodyPr>
                <a:lstStyle/>
                <a:p>
                  <a:pPr algn="l">
                    <a:defRPr sz="1050" b="0" i="0" u="none" strike="noStrike" kern="120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  <a:cs typeface="Roboto Black" panose="02000000000000000000" pitchFamily="2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B-A084-483E-960E-755A92DA7BF7}"/>
                </c:ext>
              </c:extLst>
            </c:dLbl>
            <c:dLbl>
              <c:idx val="14"/>
              <c:layout>
                <c:manualLayout>
                  <c:x val="0.2270005486332832"/>
                  <c:y val="8.53970888423794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0" rIns="36576" bIns="0" anchor="ctr" anchorCtr="0">
                  <a:spAutoFit/>
                </a:bodyPr>
                <a:lstStyle/>
                <a:p>
                  <a:pPr algn="l">
                    <a:defRPr sz="1050" b="0" i="0" u="none" strike="noStrike" kern="120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Roboto Black" panose="02000000000000000000" pitchFamily="2" charset="0"/>
                      <a:ea typeface="Roboto Black" panose="02000000000000000000" pitchFamily="2" charset="0"/>
                      <a:cs typeface="Roboto Black" panose="02000000000000000000" pitchFamily="2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D-A084-483E-960E-755A92DA7B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0" rIns="36576" bIns="0" anchor="ctr" anchorCtr="0">
                <a:spAutoFit/>
              </a:bodyPr>
              <a:lstStyle/>
              <a:p>
                <a:pPr algn="l">
                  <a:defRPr sz="1050" b="0" i="0" u="none" strike="noStrike" kern="1200" baseline="0">
                    <a:solidFill>
                      <a:schemeClr val="accent1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  <a:cs typeface="Roboto Black" panose="02000000000000000000" pitchFamily="2" charset="0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'Messmer Survey w Charts'!$A$15:$A$29</c:f>
              <c:strCache>
                <c:ptCount val="15"/>
                <c:pt idx="0">
                  <c:v>Condition of amenities</c:v>
                </c:pt>
                <c:pt idx="1">
                  <c:v>Go other places for recreation</c:v>
                </c:pt>
                <c:pt idx="2">
                  <c:v>Loud destructive parties</c:v>
                </c:pt>
                <c:pt idx="3">
                  <c:v>Park doesn't feel safe/welcoming</c:v>
                </c:pt>
                <c:pt idx="4">
                  <c:v>Nothing for me to do</c:v>
                </c:pt>
                <c:pt idx="5">
                  <c:v>Appearance/Cleanliness</c:v>
                </c:pt>
                <c:pt idx="6">
                  <c:v>Don't know what's there</c:v>
                </c:pt>
                <c:pt idx="7">
                  <c:v>I visit as often as I like</c:v>
                </c:pt>
                <c:pt idx="8">
                  <c:v>No shade/seating</c:v>
                </c:pt>
                <c:pt idx="9">
                  <c:v>Driving on park</c:v>
                </c:pt>
                <c:pt idx="10">
                  <c:v>Don't know where park is</c:v>
                </c:pt>
                <c:pt idx="11">
                  <c:v>No time/too busy</c:v>
                </c:pt>
                <c:pt idx="12">
                  <c:v>Too far away </c:v>
                </c:pt>
                <c:pt idx="13">
                  <c:v>Personal Reasons</c:v>
                </c:pt>
                <c:pt idx="14">
                  <c:v>Drainage Issues</c:v>
                </c:pt>
              </c:strCache>
            </c:strRef>
          </c:cat>
          <c:val>
            <c:numRef>
              <c:f>'Messmer Survey w Charts'!$B$15:$B$29</c:f>
              <c:numCache>
                <c:formatCode>General</c:formatCode>
                <c:ptCount val="15"/>
                <c:pt idx="0">
                  <c:v>9</c:v>
                </c:pt>
                <c:pt idx="1">
                  <c:v>7</c:v>
                </c:pt>
                <c:pt idx="2">
                  <c:v>6</c:v>
                </c:pt>
                <c:pt idx="3">
                  <c:v>5</c:v>
                </c:pt>
                <c:pt idx="4">
                  <c:v>5</c:v>
                </c:pt>
                <c:pt idx="5">
                  <c:v>4</c:v>
                </c:pt>
                <c:pt idx="6">
                  <c:v>4</c:v>
                </c:pt>
                <c:pt idx="7">
                  <c:v>3</c:v>
                </c:pt>
                <c:pt idx="8">
                  <c:v>2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A084-483E-960E-755A92DA7BF7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 w="635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08034016"/>
        <c:axId val="1608025376"/>
      </c:barChart>
      <c:catAx>
        <c:axId val="1608034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pPr>
            <a:endParaRPr lang="en-US"/>
          </a:p>
        </c:txPr>
        <c:crossAx val="1608025376"/>
        <c:crosses val="autoZero"/>
        <c:auto val="1"/>
        <c:lblAlgn val="ctr"/>
        <c:lblOffset val="100"/>
        <c:noMultiLvlLbl val="0"/>
      </c:catAx>
      <c:valAx>
        <c:axId val="1608025376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160803401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2004573152730628E-2"/>
          <c:y val="1.3359638847936277E-2"/>
          <c:w val="0.96799542684726936"/>
          <c:h val="0.5011104104021444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808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004445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'Messmer Survey w Charts'!$A$74:$A$83</c:f>
              <c:strCache>
                <c:ptCount val="10"/>
                <c:pt idx="0">
                  <c:v>Tot Lot</c:v>
                </c:pt>
                <c:pt idx="1">
                  <c:v>Walking Loop</c:v>
                </c:pt>
                <c:pt idx="2">
                  <c:v>Expand Tree Canopy</c:v>
                </c:pt>
                <c:pt idx="3">
                  <c:v>Landscaped beds</c:v>
                </c:pt>
                <c:pt idx="4">
                  <c:v>Replace the current playground (ages 5-12)</c:v>
                </c:pt>
                <c:pt idx="5">
                  <c:v>Nature Play </c:v>
                </c:pt>
                <c:pt idx="6">
                  <c:v>Improve the existing picnic shelter (tables and grills)</c:v>
                </c:pt>
                <c:pt idx="7">
                  <c:v>Improve the baseball field</c:v>
                </c:pt>
                <c:pt idx="8">
                  <c:v>Fitness Equipment</c:v>
                </c:pt>
                <c:pt idx="9">
                  <c:v>Improve the horseshoe courts </c:v>
                </c:pt>
              </c:strCache>
            </c:strRef>
          </c:cat>
          <c:val>
            <c:numRef>
              <c:f>'Messmer Survey w Charts'!$B$74:$B$83</c:f>
              <c:numCache>
                <c:formatCode>0.0</c:formatCode>
                <c:ptCount val="10"/>
                <c:pt idx="0">
                  <c:v>4.0599999999999996</c:v>
                </c:pt>
                <c:pt idx="1">
                  <c:v>4</c:v>
                </c:pt>
                <c:pt idx="2">
                  <c:v>3.8</c:v>
                </c:pt>
                <c:pt idx="3">
                  <c:v>3.73</c:v>
                </c:pt>
                <c:pt idx="4">
                  <c:v>3.6</c:v>
                </c:pt>
                <c:pt idx="5">
                  <c:v>3.5</c:v>
                </c:pt>
                <c:pt idx="6">
                  <c:v>3.3</c:v>
                </c:pt>
                <c:pt idx="7">
                  <c:v>3.2</c:v>
                </c:pt>
                <c:pt idx="8">
                  <c:v>3.03</c:v>
                </c:pt>
                <c:pt idx="9">
                  <c:v>2.89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33-4C97-BAA5-EED782CE31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08034016"/>
        <c:axId val="1608025376"/>
      </c:barChart>
      <c:catAx>
        <c:axId val="1608034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pPr>
            <a:endParaRPr lang="en-US"/>
          </a:p>
        </c:txPr>
        <c:crossAx val="1608025376"/>
        <c:crosses val="autoZero"/>
        <c:auto val="1"/>
        <c:lblAlgn val="ctr"/>
        <c:lblOffset val="100"/>
        <c:noMultiLvlLbl val="0"/>
      </c:catAx>
      <c:valAx>
        <c:axId val="1608025376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160803401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</p:spPr>
        <p:txBody>
          <a:bodyPr lIns="92492" tIns="46246" rIns="92492" bIns="46246"/>
          <a:lstStyle/>
          <a:p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xfrm>
            <a:off x="926677" y="4387136"/>
            <a:ext cx="5096722" cy="4156234"/>
          </a:xfrm>
          <a:prstGeom prst="rect">
            <a:avLst/>
          </a:prstGeom>
        </p:spPr>
        <p:txBody>
          <a:bodyPr lIns="92492" tIns="46246" rIns="92492" bIns="46246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89943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883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5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476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430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37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Project Team Slide</a:t>
            </a:r>
          </a:p>
        </p:txBody>
      </p:sp>
    </p:spTree>
    <p:extLst>
      <p:ext uri="{BB962C8B-B14F-4D97-AF65-F5344CB8AC3E}">
        <p14:creationId xmlns:p14="http://schemas.microsoft.com/office/powerpoint/2010/main" val="2290511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20700" y="1591367"/>
            <a:ext cx="5322803" cy="207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20701" y="3718840"/>
            <a:ext cx="5385345" cy="5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5DE32A9-4DE2-451B-B42D-9A1C7AA1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6656" y="0"/>
            <a:ext cx="5385345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152396" indent="0" algn="ctr">
              <a:buNone/>
              <a:defRPr i="1"/>
            </a:lvl1pPr>
          </a:lstStyle>
          <a:p>
            <a:endParaRPr lang="en-US" dirty="0"/>
          </a:p>
        </p:txBody>
      </p:sp>
      <p:pic>
        <p:nvPicPr>
          <p:cNvPr id="16" name="Google Shape;67;p13">
            <a:extLst>
              <a:ext uri="{FF2B5EF4-FFF2-40B4-BE49-F238E27FC236}">
                <a16:creationId xmlns:a16="http://schemas.microsoft.com/office/drawing/2014/main" id="{81C57D36-DF24-4851-80D2-78EE4119EB00}"/>
              </a:ext>
            </a:extLst>
          </p:cNvPr>
          <p:cNvPicPr preferRelativeResize="0"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99437"/>
            <a:ext cx="4014757" cy="122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70;p13">
            <a:extLst>
              <a:ext uri="{FF2B5EF4-FFF2-40B4-BE49-F238E27FC236}">
                <a16:creationId xmlns:a16="http://schemas.microsoft.com/office/drawing/2014/main" id="{FE433735-56FA-452A-BD7B-8AEB29A4D4C5}"/>
              </a:ext>
            </a:extLst>
          </p:cNvPr>
          <p:cNvSpPr txBox="1">
            <a:spLocks/>
          </p:cNvSpPr>
          <p:nvPr userDrawn="1"/>
        </p:nvSpPr>
        <p:spPr>
          <a:xfrm>
            <a:off x="520700" y="984992"/>
            <a:ext cx="5322803" cy="558101"/>
          </a:xfrm>
          <a:prstGeom prst="rect">
            <a:avLst/>
          </a:prstGeom>
          <a:solidFill>
            <a:srgbClr val="FEB70D"/>
          </a:solidFill>
          <a:ln>
            <a:noFill/>
          </a:ln>
        </p:spPr>
        <p:txBody>
          <a:bodyPr spcFirstLastPara="1" wrap="square" lIns="73152" tIns="73152" rIns="73152" bIns="97536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buSzPts val="990"/>
            </a:pPr>
            <a:endParaRPr lang="en-US" sz="2400" b="1" dirty="0">
              <a:solidFill>
                <a:srgbClr val="004445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AAEA4-3B9B-4748-B1FE-C6A4FD1D69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3534" y="984251"/>
            <a:ext cx="4883151" cy="558800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rgbClr val="004445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174359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1_Title only">
    <p:bg>
      <p:bgPr>
        <a:solidFill>
          <a:srgbClr val="27998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 rot="10800000" flipH="1">
            <a:off x="0" y="3429000"/>
            <a:ext cx="12192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2A76-0143-4126-BC22-C9C6952AF5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1310" y="6260832"/>
            <a:ext cx="1577733" cy="48120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2AD2931-984E-45DC-80B8-28B313DB6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42775"/>
            <a:ext cx="10363200" cy="1023600"/>
          </a:xfrm>
        </p:spPr>
        <p:txBody>
          <a:bodyPr lIns="0" tIns="0" rIns="0" bIns="0"/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E422E5AE-FCC6-432C-92FD-A0A964D1F17F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914400" y="1729317"/>
            <a:ext cx="10363200" cy="4389120"/>
          </a:xfrm>
          <a:solidFill>
            <a:schemeClr val="bg1"/>
          </a:solidFill>
        </p:spPr>
        <p:txBody>
          <a:bodyPr/>
          <a:lstStyle>
            <a:lvl1pPr marL="152396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178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1_Title only">
    <p:bg>
      <p:bgPr>
        <a:solidFill>
          <a:srgbClr val="27998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 rot="10800000" flipH="1">
            <a:off x="0" y="3429000"/>
            <a:ext cx="12192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2A76-0143-4126-BC22-C9C6952AF5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1310" y="6260832"/>
            <a:ext cx="1577733" cy="48120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2AD2931-984E-45DC-80B8-28B313DB6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42775"/>
            <a:ext cx="10363200" cy="1023600"/>
          </a:xfrm>
        </p:spPr>
        <p:txBody>
          <a:bodyPr lIns="0" tIns="0" rIns="0" bIns="0"/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martArt Placeholder 3">
            <a:extLst>
              <a:ext uri="{FF2B5EF4-FFF2-40B4-BE49-F238E27FC236}">
                <a16:creationId xmlns:a16="http://schemas.microsoft.com/office/drawing/2014/main" id="{C23E48DF-A7F7-44A2-B079-F5F583CC53DF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914400" y="1729317"/>
            <a:ext cx="10363200" cy="438912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82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1_Title only">
    <p:bg>
      <p:bgPr>
        <a:solidFill>
          <a:srgbClr val="27998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 rot="10800000" flipH="1">
            <a:off x="0" y="3429000"/>
            <a:ext cx="12192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2A76-0143-4126-BC22-C9C6952AF5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1310" y="6260832"/>
            <a:ext cx="1577733" cy="48120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2AD2931-984E-45DC-80B8-28B313DB6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42775"/>
            <a:ext cx="10363200" cy="1023600"/>
          </a:xfrm>
        </p:spPr>
        <p:txBody>
          <a:bodyPr lIns="0" tIns="0" rIns="0" bIns="0"/>
          <a:lstStyle>
            <a:lvl1pPr algn="ctr"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FE5E005-F33F-49FA-84CE-5AFCF7BAAC6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14400" y="1729318"/>
            <a:ext cx="10363200" cy="4385733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05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 preserve="1">
  <p:cSld name="1_Title only">
    <p:bg>
      <p:bgPr>
        <a:solidFill>
          <a:srgbClr val="27998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 rot="10800000" flipH="1">
            <a:off x="0" y="875200"/>
            <a:ext cx="12192000" cy="598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914398" y="21800"/>
            <a:ext cx="7862713" cy="8036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latin typeface="Montserrat ExtraBold" panose="000009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 dirty="0"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505662-93C7-4739-B77B-079344A682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1310" y="6260832"/>
            <a:ext cx="1577733" cy="48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90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 preserve="1" userDrawn="1">
  <p:cSld name="One column text">
    <p:bg>
      <p:bgPr>
        <a:solidFill>
          <a:srgbClr val="279989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1C17D4-A974-488D-B319-5BB44CF98F2E}"/>
              </a:ext>
            </a:extLst>
          </p:cNvPr>
          <p:cNvSpPr/>
          <p:nvPr userDrawn="1"/>
        </p:nvSpPr>
        <p:spPr>
          <a:xfrm>
            <a:off x="585053" y="865580"/>
            <a:ext cx="6096000" cy="5126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E835D7-B8BA-46F3-8A9C-D76F5DD7F0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0"/>
            <a:ext cx="4876800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152396" indent="0" algn="ctr">
              <a:buNone/>
              <a:defRPr i="1"/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B4C803-0118-4931-8F6C-0B2B82402B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34" y="1854200"/>
            <a:ext cx="5464469" cy="3727451"/>
          </a:xfrm>
        </p:spPr>
        <p:txBody>
          <a:bodyPr lIns="0" tIns="0" rIns="0"/>
          <a:lstStyle>
            <a:lvl1pPr marL="152396" indent="0">
              <a:buNone/>
              <a:defRPr/>
            </a:lvl1pPr>
            <a:lvl2pPr marL="795847" indent="0">
              <a:buNone/>
              <a:defRPr/>
            </a:lvl2pPr>
            <a:lvl3pPr marL="1405432" indent="0">
              <a:buNone/>
              <a:defRPr/>
            </a:lvl3pPr>
            <a:lvl4pPr marL="2015016" indent="0">
              <a:buNone/>
              <a:defRPr/>
            </a:lvl4pPr>
            <a:lvl5pPr marL="26246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86A390-46DA-4DFE-92E7-FA78E2565513}"/>
              </a:ext>
            </a:extLst>
          </p:cNvPr>
          <p:cNvSpPr/>
          <p:nvPr userDrawn="1"/>
        </p:nvSpPr>
        <p:spPr>
          <a:xfrm>
            <a:off x="585052" y="865581"/>
            <a:ext cx="6096000" cy="663417"/>
          </a:xfrm>
          <a:prstGeom prst="rect">
            <a:avLst/>
          </a:prstGeom>
          <a:solidFill>
            <a:srgbClr val="FEB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365760" rtlCol="0" anchor="ctr"/>
          <a:lstStyle/>
          <a:p>
            <a:pPr algn="l"/>
            <a:endParaRPr lang="en-US" sz="2400" dirty="0">
              <a:solidFill>
                <a:srgbClr val="004445"/>
              </a:solidFill>
              <a:latin typeface="+mj-l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612A47-2869-4359-9D45-03BA478302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1334" y="865718"/>
            <a:ext cx="5464469" cy="66251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133">
                <a:solidFill>
                  <a:srgbClr val="004445"/>
                </a:solidFill>
                <a:latin typeface="+mj-lt"/>
              </a:defRPr>
            </a:lvl1pPr>
            <a:lvl5pPr marL="2624601" indent="0">
              <a:buNone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105385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 preserve="1" userDrawn="1">
  <p:cSld name="1_One column text">
    <p:bg>
      <p:bgPr>
        <a:solidFill>
          <a:srgbClr val="279989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11C17D4-A974-488D-B319-5BB44CF98F2E}"/>
              </a:ext>
            </a:extLst>
          </p:cNvPr>
          <p:cNvSpPr/>
          <p:nvPr userDrawn="1"/>
        </p:nvSpPr>
        <p:spPr>
          <a:xfrm>
            <a:off x="5504879" y="865580"/>
            <a:ext cx="6096000" cy="5126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E835D7-B8BA-46F3-8A9C-D76F5DD7F0C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876800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152396" indent="0" algn="ctr">
              <a:buNone/>
              <a:defRPr i="1"/>
            </a:lvl1pPr>
          </a:lstStyle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B4C803-0118-4931-8F6C-0B2B82402B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1160" y="1854200"/>
            <a:ext cx="5326504" cy="3727451"/>
          </a:xfrm>
        </p:spPr>
        <p:txBody>
          <a:bodyPr lIns="0" tIns="0" rIns="0"/>
          <a:lstStyle>
            <a:lvl1pPr marL="152396" indent="0">
              <a:buNone/>
              <a:defRPr/>
            </a:lvl1pPr>
            <a:lvl2pPr marL="795847" indent="0">
              <a:buNone/>
              <a:defRPr/>
            </a:lvl2pPr>
            <a:lvl3pPr marL="1405432" indent="0">
              <a:buNone/>
              <a:defRPr/>
            </a:lvl3pPr>
            <a:lvl4pPr marL="2015016" indent="0">
              <a:buNone/>
              <a:defRPr/>
            </a:lvl4pPr>
            <a:lvl5pPr marL="262460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86A390-46DA-4DFE-92E7-FA78E2565513}"/>
              </a:ext>
            </a:extLst>
          </p:cNvPr>
          <p:cNvSpPr/>
          <p:nvPr userDrawn="1"/>
        </p:nvSpPr>
        <p:spPr>
          <a:xfrm>
            <a:off x="5504877" y="865581"/>
            <a:ext cx="6096000" cy="663417"/>
          </a:xfrm>
          <a:prstGeom prst="rect">
            <a:avLst/>
          </a:prstGeom>
          <a:solidFill>
            <a:srgbClr val="FEB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rIns="365760" rtlCol="0" anchor="ctr"/>
          <a:lstStyle/>
          <a:p>
            <a:pPr algn="l"/>
            <a:endParaRPr lang="en-US" sz="2400" dirty="0">
              <a:solidFill>
                <a:srgbClr val="004445"/>
              </a:solidFill>
              <a:latin typeface="+mj-lt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8612A47-2869-4359-9D45-03BA478302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51160" y="865718"/>
            <a:ext cx="5326504" cy="66251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2133">
                <a:solidFill>
                  <a:srgbClr val="004445"/>
                </a:solidFill>
                <a:latin typeface="+mj-lt"/>
              </a:defRPr>
            </a:lvl1pPr>
            <a:lvl5pPr marL="2624601" indent="0">
              <a:buNone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297734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520700" y="1143903"/>
            <a:ext cx="5322803" cy="899756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en-US" dirty="0"/>
              <a:t>Thank You</a:t>
            </a:r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20701" y="2223541"/>
            <a:ext cx="5385345" cy="2875895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6" name="Google Shape;67;p13">
            <a:extLst>
              <a:ext uri="{FF2B5EF4-FFF2-40B4-BE49-F238E27FC236}">
                <a16:creationId xmlns:a16="http://schemas.microsoft.com/office/drawing/2014/main" id="{81C57D36-DF24-4851-80D2-78EE4119EB00}"/>
              </a:ext>
            </a:extLst>
          </p:cNvPr>
          <p:cNvPicPr preferRelativeResize="0"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798" y="5101847"/>
            <a:ext cx="4014757" cy="12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statue of a person holding flowers&#10;&#10;Description automatically generated with medium confidence">
            <a:extLst>
              <a:ext uri="{FF2B5EF4-FFF2-40B4-BE49-F238E27FC236}">
                <a16:creationId xmlns:a16="http://schemas.microsoft.com/office/drawing/2014/main" id="{4AAB4E5E-6EEA-40D8-9A95-492E9C4DA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6806656" y="0"/>
            <a:ext cx="5385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85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B5B8896-018B-4DE1-8CE1-5B1586CFE5EC}"/>
              </a:ext>
            </a:extLst>
          </p:cNvPr>
          <p:cNvSpPr/>
          <p:nvPr userDrawn="1"/>
        </p:nvSpPr>
        <p:spPr>
          <a:xfrm>
            <a:off x="6052" y="-562140"/>
            <a:ext cx="6800603" cy="2187587"/>
          </a:xfrm>
          <a:prstGeom prst="rect">
            <a:avLst/>
          </a:prstGeom>
          <a:solidFill>
            <a:srgbClr val="004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endParaRPr lang="en-US"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40620" y="579855"/>
            <a:ext cx="5322803" cy="899756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en-US" dirty="0"/>
              <a:t>Thank You</a:t>
            </a:r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4" name="Picture 13" descr="A statue of a person holding flowers&#10;&#10;Description automatically generated with medium confidence">
            <a:extLst>
              <a:ext uri="{FF2B5EF4-FFF2-40B4-BE49-F238E27FC236}">
                <a16:creationId xmlns:a16="http://schemas.microsoft.com/office/drawing/2014/main" id="{4AAB4E5E-6EEA-40D8-9A95-492E9C4DA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6806656" y="0"/>
            <a:ext cx="5385345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218930-50E6-403A-969C-B1F4493469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330" y="1932445"/>
            <a:ext cx="487273" cy="487273"/>
          </a:xfrm>
          <a:prstGeom prst="rect">
            <a:avLst/>
          </a:prstGeom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D6DECD1-324F-45AC-BF3C-B225B523B4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2484" y="1981567"/>
            <a:ext cx="4510616" cy="438151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099E31-6EF6-470B-BB91-CDD9FAF232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330" y="2772524"/>
            <a:ext cx="487273" cy="487273"/>
          </a:xfrm>
          <a:prstGeom prst="rect">
            <a:avLst/>
          </a:prstGeom>
        </p:spPr>
      </p:pic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0FE1273A-53A2-4D63-8958-DC8252F5EF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42484" y="2820169"/>
            <a:ext cx="4510616" cy="438151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B7EDFB-AAE6-4BD0-9B92-ABB43FAFC8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330" y="4452682"/>
            <a:ext cx="487273" cy="487273"/>
          </a:xfrm>
          <a:prstGeom prst="rect">
            <a:avLst/>
          </a:prstGeom>
        </p:spPr>
      </p:pic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D999EA4-53CC-4613-9119-74809CB54C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42484" y="4501805"/>
            <a:ext cx="4510616" cy="438151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FFE43F9-67DF-48FA-8C61-E22F894EECB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330" y="3612602"/>
            <a:ext cx="487273" cy="487273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8FC45F5F-CB38-402B-8BD6-250B37E3BC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42484" y="3663562"/>
            <a:ext cx="4510616" cy="438151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1" name="Google Shape;67;p13">
            <a:extLst>
              <a:ext uri="{FF2B5EF4-FFF2-40B4-BE49-F238E27FC236}">
                <a16:creationId xmlns:a16="http://schemas.microsoft.com/office/drawing/2014/main" id="{F2B20625-0962-43DC-A998-BDC598FF7436}"/>
              </a:ext>
            </a:extLst>
          </p:cNvPr>
          <p:cNvPicPr preferRelativeResize="0"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732" y="5053646"/>
            <a:ext cx="4014757" cy="122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0503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B5B8896-018B-4DE1-8CE1-5B1586CFE5EC}"/>
              </a:ext>
            </a:extLst>
          </p:cNvPr>
          <p:cNvSpPr/>
          <p:nvPr userDrawn="1"/>
        </p:nvSpPr>
        <p:spPr>
          <a:xfrm>
            <a:off x="6052" y="-562140"/>
            <a:ext cx="6800603" cy="2187587"/>
          </a:xfrm>
          <a:prstGeom prst="rect">
            <a:avLst/>
          </a:prstGeom>
          <a:solidFill>
            <a:srgbClr val="004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endParaRPr lang="en-US"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640620" y="579855"/>
            <a:ext cx="5322803" cy="899756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en-US" dirty="0"/>
              <a:t>Thank You</a:t>
            </a:r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4" name="Picture 13" descr="A statue of a person holding flowers&#10;&#10;Description automatically generated with medium confidence">
            <a:extLst>
              <a:ext uri="{FF2B5EF4-FFF2-40B4-BE49-F238E27FC236}">
                <a16:creationId xmlns:a16="http://schemas.microsoft.com/office/drawing/2014/main" id="{4AAB4E5E-6EEA-40D8-9A95-492E9C4DA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6806656" y="0"/>
            <a:ext cx="5385345" cy="6858000"/>
          </a:xfrm>
          <a:prstGeom prst="rect">
            <a:avLst/>
          </a:prstGeom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D6DECD1-324F-45AC-BF3C-B225B523B4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2484" y="1978991"/>
            <a:ext cx="4510616" cy="438151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0FE1273A-53A2-4D63-8958-DC8252F5EF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42484" y="2819929"/>
            <a:ext cx="4510616" cy="438151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B7EDFB-AAE6-4BD0-9B92-ABB43FAFC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330" y="1981837"/>
            <a:ext cx="487273" cy="487273"/>
          </a:xfrm>
          <a:prstGeom prst="rect">
            <a:avLst/>
          </a:prstGeom>
        </p:spPr>
      </p:pic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D999EA4-53CC-4613-9119-74809CB54C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42484" y="4501803"/>
            <a:ext cx="4510616" cy="438151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8FC45F5F-CB38-402B-8BD6-250B37E3BC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42484" y="3660866"/>
            <a:ext cx="4510616" cy="438151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D6D9EF-B18C-45B9-A695-0F3D4B716AD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29" y="2813705"/>
            <a:ext cx="487680" cy="4880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974405D-57E3-43EB-AD40-D285B7FE5FD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329" y="3617121"/>
            <a:ext cx="487680" cy="4876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ABE569-3B1D-4376-BC44-608B9800E4A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533" y="4477039"/>
            <a:ext cx="487273" cy="487680"/>
          </a:xfrm>
          <a:prstGeom prst="rect">
            <a:avLst/>
          </a:prstGeom>
        </p:spPr>
      </p:pic>
      <p:pic>
        <p:nvPicPr>
          <p:cNvPr id="20" name="Google Shape;67;p13">
            <a:extLst>
              <a:ext uri="{FF2B5EF4-FFF2-40B4-BE49-F238E27FC236}">
                <a16:creationId xmlns:a16="http://schemas.microsoft.com/office/drawing/2014/main" id="{2EC9AE4B-0CA3-4F0B-9EC5-ED10315F6BCA}"/>
              </a:ext>
            </a:extLst>
          </p:cNvPr>
          <p:cNvPicPr preferRelativeResize="0"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948" y="5101847"/>
            <a:ext cx="4014757" cy="122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5702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1B5B8896-018B-4DE1-8CE1-5B1586CFE5EC}"/>
              </a:ext>
            </a:extLst>
          </p:cNvPr>
          <p:cNvSpPr/>
          <p:nvPr userDrawn="1"/>
        </p:nvSpPr>
        <p:spPr>
          <a:xfrm>
            <a:off x="6053" y="6600"/>
            <a:ext cx="6800603" cy="1555504"/>
          </a:xfrm>
          <a:prstGeom prst="rect">
            <a:avLst/>
          </a:prstGeom>
          <a:solidFill>
            <a:srgbClr val="004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endParaRPr lang="en-US"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hasCustomPrompt="1"/>
          </p:nvPr>
        </p:nvSpPr>
        <p:spPr>
          <a:xfrm>
            <a:off x="520700" y="507839"/>
            <a:ext cx="5322803" cy="899756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en-US" dirty="0"/>
              <a:t>Thank You</a:t>
            </a:r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41849" y="4562644"/>
            <a:ext cx="4511960" cy="48768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4" name="Picture 13" descr="A statue of a person holding flowers&#10;&#10;Description automatically generated with medium confidence">
            <a:extLst>
              <a:ext uri="{FF2B5EF4-FFF2-40B4-BE49-F238E27FC236}">
                <a16:creationId xmlns:a16="http://schemas.microsoft.com/office/drawing/2014/main" id="{4AAB4E5E-6EEA-40D8-9A95-492E9C4DA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6806656" y="0"/>
            <a:ext cx="538534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0412EC-8D19-455F-B3FF-6D9F785936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29" y="4562238"/>
            <a:ext cx="487680" cy="4880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3412CC-FEDA-434B-A8C3-052FFE7C01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329" y="5226253"/>
            <a:ext cx="487680" cy="48768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BEE60D-06A1-4774-B1A0-B270D7C48B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2687" y="5275783"/>
            <a:ext cx="4510616" cy="438151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51781D-89C2-4D01-9241-A8C51B5ECA2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533" y="5880380"/>
            <a:ext cx="487273" cy="487680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DDE0C8-53CF-4B4A-9510-7EE516D80B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2484" y="5929910"/>
            <a:ext cx="4510616" cy="438151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9218930-50E6-403A-969C-B1F4493469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330" y="1758565"/>
            <a:ext cx="487273" cy="487273"/>
          </a:xfrm>
          <a:prstGeom prst="rect">
            <a:avLst/>
          </a:prstGeom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D6DECD1-324F-45AC-BF3C-B225B523B4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2484" y="1807891"/>
            <a:ext cx="4510616" cy="438151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099E31-6EF6-470B-BB91-CDD9FAF232D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330" y="2402293"/>
            <a:ext cx="487273" cy="487273"/>
          </a:xfrm>
          <a:prstGeom prst="rect">
            <a:avLst/>
          </a:prstGeom>
        </p:spPr>
      </p:pic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0FE1273A-53A2-4D63-8958-DC8252F5EF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42484" y="2451619"/>
            <a:ext cx="4510616" cy="438151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B7EDFB-AAE6-4BD0-9B92-ABB43FAFC88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330" y="3878708"/>
            <a:ext cx="487273" cy="487273"/>
          </a:xfrm>
          <a:prstGeom prst="rect">
            <a:avLst/>
          </a:prstGeom>
        </p:spPr>
      </p:pic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D999EA4-53CC-4613-9119-74809CB54C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42484" y="3928034"/>
            <a:ext cx="4510616" cy="438151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FFE43F9-67DF-48FA-8C61-E22F894EECB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330" y="3040465"/>
            <a:ext cx="487273" cy="487273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8FC45F5F-CB38-402B-8BD6-250B37E3BC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42484" y="3089791"/>
            <a:ext cx="4510616" cy="438151"/>
          </a:xfrm>
        </p:spPr>
        <p:txBody>
          <a:bodyPr lIns="0" tIns="0" rIns="0" bIns="0" anchor="ctr" anchorCtr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39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20700" y="1143903"/>
            <a:ext cx="5322803" cy="252666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20701" y="3718840"/>
            <a:ext cx="5385345" cy="5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6" name="Google Shape;67;p13">
            <a:extLst>
              <a:ext uri="{FF2B5EF4-FFF2-40B4-BE49-F238E27FC236}">
                <a16:creationId xmlns:a16="http://schemas.microsoft.com/office/drawing/2014/main" id="{81C57D36-DF24-4851-80D2-78EE4119EB00}"/>
              </a:ext>
            </a:extLst>
          </p:cNvPr>
          <p:cNvPicPr preferRelativeResize="0"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99437"/>
            <a:ext cx="4014757" cy="12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statue of a person holding flowers&#10;&#10;Description automatically generated with medium confidence">
            <a:extLst>
              <a:ext uri="{FF2B5EF4-FFF2-40B4-BE49-F238E27FC236}">
                <a16:creationId xmlns:a16="http://schemas.microsoft.com/office/drawing/2014/main" id="{4AAB4E5E-6EEA-40D8-9A95-492E9C4DA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6806656" y="0"/>
            <a:ext cx="5385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403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Main point">
    <p:bg>
      <p:bgPr>
        <a:solidFill>
          <a:srgbClr val="279989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4C3C79-8EED-43F1-A883-03905119D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81001"/>
            <a:ext cx="10363200" cy="3791263"/>
          </a:xfrm>
        </p:spPr>
        <p:txBody>
          <a:bodyPr lIns="0" tIns="0" rIns="0" bIns="0" anchor="b" anchorCtr="0">
            <a:normAutofit/>
          </a:bodyPr>
          <a:lstStyle>
            <a:lvl1pPr algn="ctr">
              <a:defRPr sz="80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DDD48-BEDA-445B-A459-16FE69462F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4452048"/>
            <a:ext cx="10363200" cy="914400"/>
          </a:xfrm>
        </p:spPr>
        <p:txBody>
          <a:bodyPr/>
          <a:lstStyle>
            <a:lvl1pPr marL="152396" indent="0" algn="ctr">
              <a:buNone/>
              <a:defRPr>
                <a:solidFill>
                  <a:schemeClr val="bg1"/>
                </a:solidFill>
                <a:latin typeface="Montserrat SemiBold" panose="00000700000000000000" pitchFamily="50" charset="0"/>
              </a:defRPr>
            </a:lvl1pPr>
            <a:lvl2pPr marL="795847" indent="0" algn="ctr"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1405432" indent="0" algn="ctr">
              <a:buNone/>
              <a:defRPr>
                <a:solidFill>
                  <a:schemeClr val="bg1"/>
                </a:solidFill>
                <a:latin typeface="+mj-lt"/>
              </a:defRPr>
            </a:lvl3pPr>
            <a:lvl4pPr marL="2015016" indent="0" algn="ctr">
              <a:buNone/>
              <a:defRPr>
                <a:solidFill>
                  <a:schemeClr val="bg1"/>
                </a:solidFill>
                <a:latin typeface="+mj-lt"/>
              </a:defRPr>
            </a:lvl4pPr>
            <a:lvl5pPr marL="2624601" indent="0" algn="ctr">
              <a:buNone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2102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 userDrawn="1">
  <p:cSld name="Big number">
    <p:bg>
      <p:bgPr>
        <a:solidFill>
          <a:schemeClr val="bg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43789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, Gree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105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 userDrawn="1">
  <p:cSld name="1_Big number">
    <p:bg>
      <p:bgPr>
        <a:solidFill>
          <a:srgbClr val="279989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02903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584599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Montserrat Black"/>
              <a:buNone/>
              <a:defRPr sz="64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5" name="Google Shape;35;p8"/>
          <p:cNvSpPr/>
          <p:nvPr/>
        </p:nvSpPr>
        <p:spPr>
          <a:xfrm>
            <a:off x="653667" y="0"/>
            <a:ext cx="4032400" cy="85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8"/>
          <p:cNvSpPr txBox="1">
            <a:spLocks noGrp="1"/>
          </p:cNvSpPr>
          <p:nvPr>
            <p:ph type="subTitle" idx="1"/>
          </p:nvPr>
        </p:nvSpPr>
        <p:spPr>
          <a:xfrm>
            <a:off x="778800" y="410567"/>
            <a:ext cx="39072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3B4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None/>
              <a:defRPr sz="1867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None/>
              <a:defRPr sz="1867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None/>
              <a:defRPr sz="1867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None/>
              <a:defRPr sz="1867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None/>
              <a:defRPr sz="1867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None/>
              <a:defRPr sz="1867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None/>
              <a:defRPr sz="1867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None/>
              <a:defRPr sz="1867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639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userDrawn="1">
  <p:cSld name="1_Title only">
    <p:bg>
      <p:bgPr>
        <a:solidFill>
          <a:srgbClr val="27998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 rot="10800000" flipH="1">
            <a:off x="0" y="969264"/>
            <a:ext cx="12192000" cy="58887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914398" y="21800"/>
            <a:ext cx="10985401" cy="947464"/>
          </a:xfrm>
          <a:prstGeom prst="rect">
            <a:avLst/>
          </a:prstGeom>
        </p:spPr>
        <p:txBody>
          <a:bodyPr spcFirstLastPara="1" wrap="square" lIns="0" tIns="0" rIns="0" bIns="9144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latin typeface="Montserrat ExtraBold" panose="000009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50E9B5-1738-470F-B9F9-FE8AEC4377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91310" y="6260832"/>
            <a:ext cx="1577733" cy="481209"/>
          </a:xfrm>
          <a:prstGeom prst="rect">
            <a:avLst/>
          </a:prstGeom>
        </p:spPr>
      </p:pic>
      <p:sp>
        <p:nvSpPr>
          <p:cNvPr id="6" name="Body Level One…">
            <a:extLst>
              <a:ext uri="{FF2B5EF4-FFF2-40B4-BE49-F238E27FC236}">
                <a16:creationId xmlns:a16="http://schemas.microsoft.com/office/drawing/2014/main" id="{44CC18A2-50E8-4E1B-8ECD-D92A79DF9D5D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14397" y="1349023"/>
            <a:ext cx="10359043" cy="4823344"/>
          </a:xfrm>
          <a:prstGeom prst="rect">
            <a:avLst/>
          </a:prstGeom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97315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20700" y="1143903"/>
            <a:ext cx="5322803" cy="252666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20701" y="3718840"/>
            <a:ext cx="5385345" cy="5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5DE32A9-4DE2-451B-B42D-9A1C7AA1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6656" y="0"/>
            <a:ext cx="5385345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152396" indent="0" algn="ctr">
              <a:buNone/>
              <a:defRPr i="1"/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2C92CC-CB33-4A2F-B198-693A50FEF473}"/>
              </a:ext>
            </a:extLst>
          </p:cNvPr>
          <p:cNvSpPr/>
          <p:nvPr userDrawn="1"/>
        </p:nvSpPr>
        <p:spPr>
          <a:xfrm>
            <a:off x="6053" y="6235909"/>
            <a:ext cx="6800603" cy="623568"/>
          </a:xfrm>
          <a:prstGeom prst="rect">
            <a:avLst/>
          </a:prstGeom>
          <a:solidFill>
            <a:srgbClr val="FEB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38A4AB-1A08-40BA-A511-71DD1A4E70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09" y="4275577"/>
            <a:ext cx="3676544" cy="17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2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20700" y="1143903"/>
            <a:ext cx="5322803" cy="252666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20701" y="3718840"/>
            <a:ext cx="5385345" cy="5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5DE32A9-4DE2-451B-B42D-9A1C7AA1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6656" y="0"/>
            <a:ext cx="5385345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152396" indent="0" algn="ctr">
              <a:buNone/>
              <a:defRPr i="1"/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2C92CC-CB33-4A2F-B198-693A50FEF473}"/>
              </a:ext>
            </a:extLst>
          </p:cNvPr>
          <p:cNvSpPr/>
          <p:nvPr userDrawn="1"/>
        </p:nvSpPr>
        <p:spPr>
          <a:xfrm>
            <a:off x="6053" y="6235909"/>
            <a:ext cx="6800603" cy="623568"/>
          </a:xfrm>
          <a:prstGeom prst="rect">
            <a:avLst/>
          </a:prstGeom>
          <a:solidFill>
            <a:srgbClr val="FEB7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endParaRPr lang="en-US" sz="24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57A84A-56E9-4B02-8F46-981AE8EA25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705" y="6449496"/>
            <a:ext cx="3746496" cy="4214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38A4AB-1A08-40BA-A511-71DD1A4E70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09" y="4275577"/>
            <a:ext cx="3676544" cy="17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41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20700" y="1143903"/>
            <a:ext cx="5322803" cy="252666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20701" y="3718840"/>
            <a:ext cx="5385345" cy="5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5DE32A9-4DE2-451B-B42D-9A1C7AA1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6656" y="0"/>
            <a:ext cx="5385345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152396" indent="0" algn="ctr">
              <a:buNone/>
              <a:defRPr i="1"/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2C92CC-CB33-4A2F-B198-693A50FEF473}"/>
              </a:ext>
            </a:extLst>
          </p:cNvPr>
          <p:cNvSpPr/>
          <p:nvPr userDrawn="1"/>
        </p:nvSpPr>
        <p:spPr>
          <a:xfrm>
            <a:off x="6053" y="6235909"/>
            <a:ext cx="6800603" cy="623568"/>
          </a:xfrm>
          <a:prstGeom prst="rect">
            <a:avLst/>
          </a:prstGeom>
          <a:solidFill>
            <a:srgbClr val="004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endParaRPr lang="en-US" sz="24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57A84A-56E9-4B02-8F46-981AE8EA25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705" y="6449496"/>
            <a:ext cx="3746496" cy="4214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38A4AB-1A08-40BA-A511-71DD1A4E70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09" y="4275577"/>
            <a:ext cx="3676544" cy="17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rgbClr val="279989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20700" y="1143903"/>
            <a:ext cx="5322803" cy="2526664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ontserrat ExtraBold"/>
              <a:buNone/>
              <a:defRPr sz="64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20701" y="3718840"/>
            <a:ext cx="5385345" cy="57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5DE32A9-4DE2-451B-B42D-9A1C7AA1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6656" y="0"/>
            <a:ext cx="5385345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152396" indent="0" algn="ctr">
              <a:buNone/>
              <a:defRPr i="1"/>
            </a:lvl1pPr>
          </a:lstStyle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2C92CC-CB33-4A2F-B198-693A50FEF473}"/>
              </a:ext>
            </a:extLst>
          </p:cNvPr>
          <p:cNvSpPr/>
          <p:nvPr userDrawn="1"/>
        </p:nvSpPr>
        <p:spPr>
          <a:xfrm>
            <a:off x="6053" y="6235909"/>
            <a:ext cx="6800603" cy="623568"/>
          </a:xfrm>
          <a:prstGeom prst="rect">
            <a:avLst/>
          </a:prstGeom>
          <a:solidFill>
            <a:srgbClr val="004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38A4AB-1A08-40BA-A511-71DD1A4E70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09" y="4275577"/>
            <a:ext cx="3676544" cy="174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54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preserve="1" userDrawn="1">
  <p:cSld name="Title and two columns">
    <p:bg>
      <p:bgPr>
        <a:solidFill>
          <a:srgbClr val="279989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 rot="10800000" flipH="1">
            <a:off x="0" y="934971"/>
            <a:ext cx="12192000" cy="59230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1" name="Google Shape;32;p6">
            <a:extLst>
              <a:ext uri="{FF2B5EF4-FFF2-40B4-BE49-F238E27FC236}">
                <a16:creationId xmlns:a16="http://schemas.microsoft.com/office/drawing/2014/main" id="{3859DCE9-401E-4106-9B3B-353227A744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398" y="21800"/>
            <a:ext cx="10985401" cy="947464"/>
          </a:xfrm>
          <a:prstGeom prst="rect">
            <a:avLst/>
          </a:prstGeom>
        </p:spPr>
        <p:txBody>
          <a:bodyPr spcFirstLastPara="1" wrap="square" lIns="0" tIns="0" rIns="0" bIns="9144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latin typeface="Montserrat ExtraBold" panose="000009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 dirty="0"/>
          </a:p>
        </p:txBody>
      </p:sp>
      <p:sp>
        <p:nvSpPr>
          <p:cNvPr id="9" name="Body Level One…">
            <a:extLst>
              <a:ext uri="{FF2B5EF4-FFF2-40B4-BE49-F238E27FC236}">
                <a16:creationId xmlns:a16="http://schemas.microsoft.com/office/drawing/2014/main" id="{E703A5C7-FB27-4C12-AF7E-ECD1531EE26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14397" y="1349023"/>
            <a:ext cx="10359043" cy="482334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A8557C-6DFC-45C2-B7C8-626B505F64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1310" y="6260832"/>
            <a:ext cx="1577733" cy="48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20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preserve="1" userDrawn="1">
  <p:cSld name="1_Title only">
    <p:bg>
      <p:bgPr>
        <a:solidFill>
          <a:srgbClr val="27998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 rot="10800000" flipH="1">
            <a:off x="0" y="969264"/>
            <a:ext cx="12192000" cy="58887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914398" y="21800"/>
            <a:ext cx="10985401" cy="947464"/>
          </a:xfrm>
          <a:prstGeom prst="rect">
            <a:avLst/>
          </a:prstGeom>
        </p:spPr>
        <p:txBody>
          <a:bodyPr spcFirstLastPara="1" wrap="square" lIns="0" tIns="0" rIns="0" bIns="9144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latin typeface="Montserrat ExtraBold" panose="000009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 dirty="0"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50E9B5-1738-470F-B9F9-FE8AEC4377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1310" y="6260832"/>
            <a:ext cx="1577733" cy="481209"/>
          </a:xfrm>
          <a:prstGeom prst="rect">
            <a:avLst/>
          </a:prstGeom>
        </p:spPr>
      </p:pic>
      <p:sp>
        <p:nvSpPr>
          <p:cNvPr id="6" name="Body Level One…">
            <a:extLst>
              <a:ext uri="{FF2B5EF4-FFF2-40B4-BE49-F238E27FC236}">
                <a16:creationId xmlns:a16="http://schemas.microsoft.com/office/drawing/2014/main" id="{44CC18A2-50E8-4E1B-8ECD-D92A79DF9D5D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14397" y="1349023"/>
            <a:ext cx="4876800" cy="482334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FAD8E512-901E-4075-85D4-54C50BDF60FC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6392243" y="1349023"/>
            <a:ext cx="4876800" cy="4823344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715131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bg>
      <p:bgPr>
        <a:solidFill>
          <a:srgbClr val="279989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 userDrawn="1"/>
        </p:nvSpPr>
        <p:spPr>
          <a:xfrm rot="10800000" flipH="1">
            <a:off x="0" y="3429000"/>
            <a:ext cx="12192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2A76-0143-4126-BC22-C9C6952AF5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99867" y="6260832"/>
            <a:ext cx="1577733" cy="4812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39073D-B09B-4D65-9DC8-95768FADE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1"/>
            <a:ext cx="10363200" cy="2093627"/>
          </a:xfrm>
        </p:spPr>
        <p:txBody>
          <a:bodyPr lIns="0" tIns="0" rIns="0" bIns="0">
            <a:normAutofit/>
          </a:bodyPr>
          <a:lstStyle>
            <a:lvl1pPr algn="ctr">
              <a:defRPr sz="5867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0BA624-500D-4242-B3FF-2F67BCF413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3668185"/>
            <a:ext cx="103632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680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998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16;p52">
            <a:extLst>
              <a:ext uri="{FF2B5EF4-FFF2-40B4-BE49-F238E27FC236}">
                <a16:creationId xmlns:a16="http://schemas.microsoft.com/office/drawing/2014/main" id="{9D7A5DB8-E419-42EB-8A0D-27DC8496FF62}"/>
              </a:ext>
            </a:extLst>
          </p:cNvPr>
          <p:cNvPicPr preferRelativeResize="0"/>
          <p:nvPr userDrawn="1"/>
        </p:nvPicPr>
        <p:blipFill rotWithShape="1">
          <a:blip r:embed="rId28" cstate="print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330DAC-9184-49BC-9346-165AB3929B91}"/>
              </a:ext>
            </a:extLst>
          </p:cNvPr>
          <p:cNvSpPr/>
          <p:nvPr userDrawn="1"/>
        </p:nvSpPr>
        <p:spPr>
          <a:xfrm>
            <a:off x="0" y="3048"/>
            <a:ext cx="12192000" cy="6851904"/>
          </a:xfrm>
          <a:prstGeom prst="rect">
            <a:avLst/>
          </a:prstGeom>
          <a:solidFill>
            <a:srgbClr val="27998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/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333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117882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6" r:id="rId25"/>
    <p:sldLayoutId id="2147483827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shamori.whitt@detroitmi.gov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zannettia@detroitmi.go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4A5F5-4D57-5A1D-5B36-AD238F146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720" y="74992"/>
            <a:ext cx="5322803" cy="2526664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Messmer Park Improvement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1CF085-3B69-DAC0-56ED-B4BE63CFC9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wrap="square" anchor="t">
            <a:normAutofit/>
          </a:bodyPr>
          <a:lstStyle/>
          <a:p>
            <a:pPr>
              <a:spcAft>
                <a:spcPts val="800"/>
              </a:spcAft>
            </a:pPr>
            <a:r>
              <a:rPr lang="en-US" dirty="0">
                <a:latin typeface="Montserrat Medium"/>
              </a:rPr>
              <a:t>July 27,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63F513-CE55-3B8D-C4FC-6AA734C4AAF2}"/>
              </a:ext>
            </a:extLst>
          </p:cNvPr>
          <p:cNvSpPr txBox="1"/>
          <p:nvPr/>
        </p:nvSpPr>
        <p:spPr>
          <a:xfrm>
            <a:off x="334720" y="2721114"/>
            <a:ext cx="4785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4445"/>
                </a:solidFill>
              </a:rPr>
              <a:t>Community Meeting at </a:t>
            </a:r>
          </a:p>
          <a:p>
            <a:r>
              <a:rPr lang="en-US" sz="2000" dirty="0">
                <a:solidFill>
                  <a:srgbClr val="004445"/>
                </a:solidFill>
              </a:rPr>
              <a:t>East Warren </a:t>
            </a:r>
            <a:r>
              <a:rPr lang="en-US" sz="2000" dirty="0">
                <a:solidFill>
                  <a:srgbClr val="004445"/>
                </a:solidFill>
                <a:latin typeface="Montserrat ExtraBold" panose="00000900000000000000" pitchFamily="50" charset="0"/>
              </a:rPr>
              <a:t>Farmers</a:t>
            </a:r>
            <a:r>
              <a:rPr lang="en-US" sz="2000" dirty="0">
                <a:solidFill>
                  <a:srgbClr val="004445"/>
                </a:solidFill>
              </a:rPr>
              <a:t> Market</a:t>
            </a:r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C70CAB3A-76AB-54F5-2196-E67FE98D48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" r="499" b="20073"/>
          <a:stretch/>
        </p:blipFill>
        <p:spPr>
          <a:xfrm>
            <a:off x="6096000" y="463131"/>
            <a:ext cx="5575299" cy="56747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38338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78127-F52F-9E37-2442-91F6B8890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802" y="-140939"/>
            <a:ext cx="10985401" cy="947464"/>
          </a:xfrm>
        </p:spPr>
        <p:txBody>
          <a:bodyPr>
            <a:normAutofit/>
          </a:bodyPr>
          <a:lstStyle/>
          <a:p>
            <a:r>
              <a:rPr lang="en-US" sz="2800" dirty="0"/>
              <a:t>Why don’t go you to the park more often? (Park Issues)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818098-FA59-751E-E540-800F8B27996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>
                <a:solidFill>
                  <a:schemeClr val="bg1"/>
                </a:solidFill>
              </a:rPr>
              <a:t>Why don’t you go to the park more often?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E8B3D0B-CCE0-8963-6174-0B46966611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512064"/>
              </p:ext>
            </p:extLst>
          </p:nvPr>
        </p:nvGraphicFramePr>
        <p:xfrm>
          <a:off x="270980" y="1115238"/>
          <a:ext cx="8488009" cy="5526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7030F8-0012-8624-B999-E9ACE121C677}"/>
              </a:ext>
            </a:extLst>
          </p:cNvPr>
          <p:cNvSpPr txBox="1"/>
          <p:nvPr/>
        </p:nvSpPr>
        <p:spPr>
          <a:xfrm>
            <a:off x="8601559" y="1349023"/>
            <a:ext cx="346611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004445"/>
                </a:solidFill>
                <a:latin typeface="Montserrat Medium" panose="00000600000000000000" pitchFamily="50" charset="0"/>
              </a:rPr>
              <a:t>Top 5 Reasons/Issues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004445"/>
                </a:solidFill>
                <a:latin typeface="Montserrat Medium" panose="00000600000000000000" pitchFamily="50" charset="0"/>
              </a:rPr>
              <a:t>Condition of Amenities (17%)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004445"/>
                </a:solidFill>
                <a:latin typeface="Montserrat Medium" panose="00000600000000000000" pitchFamily="50" charset="0"/>
              </a:rPr>
              <a:t>Go other places for recreation (13%)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004445"/>
                </a:solidFill>
                <a:latin typeface="Montserrat Medium" panose="00000600000000000000" pitchFamily="50" charset="0"/>
              </a:rPr>
              <a:t>Loud destructive parties (11%)*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004445"/>
                </a:solidFill>
                <a:latin typeface="Montserrat Medium" panose="00000600000000000000" pitchFamily="50" charset="0"/>
              </a:rPr>
              <a:t>Nothing for me to do (10%)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004445"/>
                </a:solidFill>
                <a:latin typeface="Montserrat Medium" panose="00000600000000000000" pitchFamily="50" charset="0"/>
              </a:rPr>
              <a:t>Park doesn’t feel safe/welcoming (9%)*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480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147A4-C16A-5B86-E105-3B080C42F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49" y="-37601"/>
            <a:ext cx="11277602" cy="803600"/>
          </a:xfrm>
        </p:spPr>
        <p:txBody>
          <a:bodyPr>
            <a:noAutofit/>
          </a:bodyPr>
          <a:lstStyle/>
          <a:p>
            <a:r>
              <a:rPr lang="en-US" sz="2800" dirty="0"/>
              <a:t>How high of a priority is this improvement for the park?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9BCAA15-93AF-92E5-1175-806ED79A59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0563463"/>
              </p:ext>
            </p:extLst>
          </p:nvPr>
        </p:nvGraphicFramePr>
        <p:xfrm>
          <a:off x="1771499" y="957263"/>
          <a:ext cx="7362825" cy="4943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9BCAA15-93AF-92E5-1175-806ED79A59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903560"/>
              </p:ext>
            </p:extLst>
          </p:nvPr>
        </p:nvGraphicFramePr>
        <p:xfrm>
          <a:off x="490210" y="2315549"/>
          <a:ext cx="8286901" cy="4542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B5C991F-C76F-6831-0644-4EA54637AE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53" b="17191"/>
          <a:stretch/>
        </p:blipFill>
        <p:spPr>
          <a:xfrm>
            <a:off x="490211" y="957263"/>
            <a:ext cx="6022226" cy="1120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4F6163-E549-DAED-2A0A-98E12928835B}"/>
              </a:ext>
            </a:extLst>
          </p:cNvPr>
          <p:cNvSpPr txBox="1"/>
          <p:nvPr/>
        </p:nvSpPr>
        <p:spPr>
          <a:xfrm>
            <a:off x="3335602" y="1327753"/>
            <a:ext cx="48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F55D97-2103-34E4-D0A9-4DDE744806E6}"/>
              </a:ext>
            </a:extLst>
          </p:cNvPr>
          <p:cNvSpPr txBox="1"/>
          <p:nvPr/>
        </p:nvSpPr>
        <p:spPr>
          <a:xfrm>
            <a:off x="2124768" y="1349553"/>
            <a:ext cx="48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8D83D9-2699-6ACC-68E3-0EB6CC99A11E}"/>
              </a:ext>
            </a:extLst>
          </p:cNvPr>
          <p:cNvSpPr txBox="1"/>
          <p:nvPr/>
        </p:nvSpPr>
        <p:spPr>
          <a:xfrm>
            <a:off x="960985" y="1358286"/>
            <a:ext cx="48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CC7650-A3DF-9690-97CA-FBB1435DD868}"/>
              </a:ext>
            </a:extLst>
          </p:cNvPr>
          <p:cNvSpPr txBox="1"/>
          <p:nvPr/>
        </p:nvSpPr>
        <p:spPr>
          <a:xfrm>
            <a:off x="4518927" y="1349553"/>
            <a:ext cx="48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54BE6A-F603-BB98-45E2-C0E224B5D560}"/>
              </a:ext>
            </a:extLst>
          </p:cNvPr>
          <p:cNvSpPr txBox="1"/>
          <p:nvPr/>
        </p:nvSpPr>
        <p:spPr>
          <a:xfrm>
            <a:off x="5682710" y="1358286"/>
            <a:ext cx="48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F27E6C-1CDC-DF8F-3F00-C8E438542F05}"/>
              </a:ext>
            </a:extLst>
          </p:cNvPr>
          <p:cNvSpPr txBox="1"/>
          <p:nvPr/>
        </p:nvSpPr>
        <p:spPr>
          <a:xfrm>
            <a:off x="8828636" y="1358286"/>
            <a:ext cx="32974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004445"/>
                </a:solidFill>
                <a:latin typeface="Montserrat Medium" panose="00000600000000000000" pitchFamily="50" charset="0"/>
              </a:rPr>
              <a:t>Top 5 Priorities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004445"/>
                </a:solidFill>
                <a:latin typeface="Montserrat Medium" panose="00000600000000000000" pitchFamily="50" charset="0"/>
              </a:rPr>
              <a:t>Tot Lot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004445"/>
                </a:solidFill>
                <a:latin typeface="Montserrat Medium" panose="00000600000000000000" pitchFamily="50" charset="0"/>
              </a:rPr>
              <a:t>Walking Loop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004445"/>
                </a:solidFill>
                <a:latin typeface="Montserrat Medium" panose="00000600000000000000" pitchFamily="50" charset="0"/>
              </a:rPr>
              <a:t>Expand Tree Canopy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004445"/>
                </a:solidFill>
                <a:latin typeface="Montserrat Medium" panose="00000600000000000000" pitchFamily="50" charset="0"/>
              </a:rPr>
              <a:t>Landscaped Beds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004445"/>
                </a:solidFill>
                <a:latin typeface="Montserrat Medium" panose="00000600000000000000" pitchFamily="50" charset="0"/>
              </a:rPr>
              <a:t>Replace the current playground</a:t>
            </a:r>
          </a:p>
          <a:p>
            <a:endParaRPr lang="en-US" dirty="0">
              <a:solidFill>
                <a:srgbClr val="0044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848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4A45F3F-1A85-6489-61C5-39C8B00810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432091"/>
            <a:ext cx="5993818" cy="5993818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22C6645A-4711-F5BA-8C0A-E39E4BB9CD70}"/>
              </a:ext>
            </a:extLst>
          </p:cNvPr>
          <p:cNvSpPr/>
          <p:nvPr/>
        </p:nvSpPr>
        <p:spPr>
          <a:xfrm>
            <a:off x="108488" y="2010905"/>
            <a:ext cx="6238883" cy="351811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4445"/>
                </a:solidFill>
                <a:latin typeface="Montserrat ExtraBold" panose="00000900000000000000" pitchFamily="50" charset="0"/>
              </a:rPr>
              <a:t>What’s missing from this park?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377143-0A20-B1FA-E3A6-A21501461DCA}"/>
              </a:ext>
            </a:extLst>
          </p:cNvPr>
          <p:cNvSpPr txBox="1"/>
          <p:nvPr/>
        </p:nvSpPr>
        <p:spPr>
          <a:xfrm>
            <a:off x="681924" y="0"/>
            <a:ext cx="4633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Input from Kids &amp; Volunteers</a:t>
            </a:r>
          </a:p>
        </p:txBody>
      </p:sp>
    </p:spTree>
    <p:extLst>
      <p:ext uri="{BB962C8B-B14F-4D97-AF65-F5344CB8AC3E}">
        <p14:creationId xmlns:p14="http://schemas.microsoft.com/office/powerpoint/2010/main" val="3635324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55F39-401C-39A7-B6E0-C2F75EB21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79902"/>
            <a:ext cx="10363200" cy="3791263"/>
          </a:xfrm>
        </p:spPr>
        <p:txBody>
          <a:bodyPr>
            <a:normAutofit/>
          </a:bodyPr>
          <a:lstStyle/>
          <a:p>
            <a:r>
              <a:rPr lang="en-US" dirty="0"/>
              <a:t>Park Concepts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762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9EE9AE36-3FB5-A7EF-3062-02515A506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14" y="2153"/>
            <a:ext cx="10283771" cy="685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09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302D9D4-1FC1-CC7A-C062-9602474F5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06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55F39-401C-39A7-B6E0-C2F75EB21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Tonight’s Activity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10CFD6-F88E-9500-F400-0B50A6F8BE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Divide into 3 groups around Table 1, 2 &amp; 3</a:t>
            </a:r>
          </a:p>
        </p:txBody>
      </p:sp>
    </p:spTree>
    <p:extLst>
      <p:ext uri="{BB962C8B-B14F-4D97-AF65-F5344CB8AC3E}">
        <p14:creationId xmlns:p14="http://schemas.microsoft.com/office/powerpoint/2010/main" val="1319238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650D7B-C298-E355-268B-66CFFA452B56}"/>
              </a:ext>
            </a:extLst>
          </p:cNvPr>
          <p:cNvSpPr txBox="1"/>
          <p:nvPr/>
        </p:nvSpPr>
        <p:spPr>
          <a:xfrm>
            <a:off x="477864" y="588937"/>
            <a:ext cx="1098829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TABLE 1: Concept A (10 minutes)</a:t>
            </a:r>
          </a:p>
          <a:p>
            <a:pPr marL="342900" indent="-342900">
              <a:buAutoNum type="arabicParenR"/>
            </a:pPr>
            <a:r>
              <a:rPr lang="en-US" sz="2400" dirty="0">
                <a:solidFill>
                  <a:schemeClr val="bg1"/>
                </a:solidFill>
              </a:rPr>
              <a:t>How much do you like the concept?</a:t>
            </a:r>
          </a:p>
          <a:p>
            <a:pPr lvl="2"/>
            <a:r>
              <a:rPr lang="en-US" sz="2000" i="1" dirty="0">
                <a:solidFill>
                  <a:schemeClr val="bg1"/>
                </a:solidFill>
                <a:latin typeface="Montserrat Medium" panose="00000600000000000000" pitchFamily="50" charset="0"/>
              </a:rPr>
              <a:t>Place dot around the number that shows how much you like the project.</a:t>
            </a:r>
          </a:p>
          <a:p>
            <a:pPr marL="342900" indent="-342900">
              <a:buAutoNum type="arabicParenR"/>
            </a:pPr>
            <a:r>
              <a:rPr lang="en-US" sz="2400" dirty="0">
                <a:solidFill>
                  <a:schemeClr val="bg1"/>
                </a:solidFill>
              </a:rPr>
              <a:t>What do you like about the concept?</a:t>
            </a:r>
          </a:p>
          <a:p>
            <a:r>
              <a:rPr lang="en-US" sz="2000" i="1" dirty="0">
                <a:solidFill>
                  <a:schemeClr val="bg1"/>
                </a:solidFill>
                <a:latin typeface="Montserrat Medium" panose="00000600000000000000" pitchFamily="50" charset="0"/>
              </a:rPr>
              <a:t>Write on posterboard</a:t>
            </a:r>
          </a:p>
          <a:p>
            <a:r>
              <a:rPr lang="en-US" sz="2400" dirty="0">
                <a:solidFill>
                  <a:schemeClr val="bg1"/>
                </a:solidFill>
              </a:rPr>
              <a:t>3) What would make the concept better?</a:t>
            </a:r>
          </a:p>
          <a:p>
            <a:r>
              <a:rPr lang="en-US" sz="2000" i="1" dirty="0">
                <a:solidFill>
                  <a:schemeClr val="bg1"/>
                </a:solidFill>
                <a:latin typeface="Montserrat Medium" panose="00000600000000000000" pitchFamily="50" charset="0"/>
              </a:rPr>
              <a:t>Write on posterboard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43AB8A-2B1A-204E-87C6-4831E32610AC}"/>
              </a:ext>
            </a:extLst>
          </p:cNvPr>
          <p:cNvSpPr txBox="1"/>
          <p:nvPr/>
        </p:nvSpPr>
        <p:spPr>
          <a:xfrm>
            <a:off x="477864" y="3252062"/>
            <a:ext cx="1098829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TABLE 2: Concept B (10 minutes)</a:t>
            </a:r>
          </a:p>
          <a:p>
            <a:pPr marL="342900" indent="-342900">
              <a:buAutoNum type="arabicParenR"/>
            </a:pPr>
            <a:r>
              <a:rPr lang="en-US" sz="2400" dirty="0">
                <a:solidFill>
                  <a:schemeClr val="bg1"/>
                </a:solidFill>
              </a:rPr>
              <a:t>How much do you like the concept?</a:t>
            </a:r>
          </a:p>
          <a:p>
            <a:pPr lvl="2"/>
            <a:r>
              <a:rPr lang="en-US" sz="2000" i="1" dirty="0">
                <a:solidFill>
                  <a:schemeClr val="bg1"/>
                </a:solidFill>
                <a:latin typeface="Montserrat Medium" panose="00000600000000000000" pitchFamily="50" charset="0"/>
              </a:rPr>
              <a:t>Place dot around the number that shows how much you like the project.</a:t>
            </a:r>
          </a:p>
          <a:p>
            <a:pPr marL="342900" indent="-342900">
              <a:buAutoNum type="arabicParenR"/>
            </a:pPr>
            <a:r>
              <a:rPr lang="en-US" sz="2400" dirty="0">
                <a:solidFill>
                  <a:schemeClr val="bg1"/>
                </a:solidFill>
              </a:rPr>
              <a:t>What do you like about the concept?</a:t>
            </a:r>
          </a:p>
          <a:p>
            <a:r>
              <a:rPr lang="en-US" sz="2000" i="1" dirty="0">
                <a:solidFill>
                  <a:schemeClr val="bg1"/>
                </a:solidFill>
                <a:latin typeface="Montserrat Medium" panose="00000600000000000000" pitchFamily="50" charset="0"/>
              </a:rPr>
              <a:t>Write on posterboard</a:t>
            </a:r>
          </a:p>
          <a:p>
            <a:r>
              <a:rPr lang="en-US" sz="2400" dirty="0">
                <a:solidFill>
                  <a:schemeClr val="bg1"/>
                </a:solidFill>
              </a:rPr>
              <a:t>3) What would make the concept better?</a:t>
            </a:r>
          </a:p>
          <a:p>
            <a:r>
              <a:rPr lang="en-US" sz="2000" i="1" dirty="0">
                <a:solidFill>
                  <a:schemeClr val="bg1"/>
                </a:solidFill>
                <a:latin typeface="Montserrat Medium" panose="00000600000000000000" pitchFamily="50" charset="0"/>
              </a:rPr>
              <a:t>Write on posterboard</a:t>
            </a:r>
          </a:p>
        </p:txBody>
      </p:sp>
    </p:spTree>
    <p:extLst>
      <p:ext uri="{BB962C8B-B14F-4D97-AF65-F5344CB8AC3E}">
        <p14:creationId xmlns:p14="http://schemas.microsoft.com/office/powerpoint/2010/main" val="1902607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650D7B-C298-E355-268B-66CFFA452B56}"/>
              </a:ext>
            </a:extLst>
          </p:cNvPr>
          <p:cNvSpPr txBox="1"/>
          <p:nvPr/>
        </p:nvSpPr>
        <p:spPr>
          <a:xfrm>
            <a:off x="601851" y="774916"/>
            <a:ext cx="10988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TABLE 3: Playground Typology (10 minutes)</a:t>
            </a:r>
          </a:p>
          <a:p>
            <a:r>
              <a:rPr lang="en-US" sz="2400" dirty="0">
                <a:solidFill>
                  <a:schemeClr val="bg1"/>
                </a:solidFill>
              </a:rPr>
              <a:t>Place dots on each of the playground types you think would be good for Messmer Park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43AB8A-2B1A-204E-87C6-4831E32610AC}"/>
              </a:ext>
            </a:extLst>
          </p:cNvPr>
          <p:cNvSpPr txBox="1"/>
          <p:nvPr/>
        </p:nvSpPr>
        <p:spPr>
          <a:xfrm>
            <a:off x="477864" y="3289515"/>
            <a:ext cx="109882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OTHER INDEPENDENT ACTIVITIES: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Talk to Security and PD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Leave a Comment Card</a:t>
            </a:r>
          </a:p>
        </p:txBody>
      </p:sp>
    </p:spTree>
    <p:extLst>
      <p:ext uri="{BB962C8B-B14F-4D97-AF65-F5344CB8AC3E}">
        <p14:creationId xmlns:p14="http://schemas.microsoft.com/office/powerpoint/2010/main" val="332732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usinesscard, screenshot, font&#10;&#10;Description automatically generated">
            <a:extLst>
              <a:ext uri="{FF2B5EF4-FFF2-40B4-BE49-F238E27FC236}">
                <a16:creationId xmlns:a16="http://schemas.microsoft.com/office/drawing/2014/main" id="{69C5CC58-AFBE-110D-669E-1979E56D9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01" y="745977"/>
            <a:ext cx="11343817" cy="37812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F70ADF-11F3-E437-084A-26265324E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733" dirty="0">
                <a:latin typeface="Montserrat Black"/>
              </a:rPr>
              <a:t>Next Steps</a:t>
            </a:r>
            <a:endParaRPr lang="en-US" sz="3733" dirty="0">
              <a:latin typeface="Montserrat Black" panose="00000A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9CEAF-25E9-1218-7D17-335A4A29E7C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64949" y="3249147"/>
            <a:ext cx="5114440" cy="3781271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14300" indent="0">
              <a:buClr>
                <a:srgbClr val="FFC000"/>
              </a:buClr>
              <a:buNone/>
            </a:pPr>
            <a:r>
              <a:rPr lang="en-US" sz="2400" b="0" i="0" dirty="0">
                <a:solidFill>
                  <a:srgbClr val="FEB70D"/>
                </a:solidFill>
                <a:effectLst/>
                <a:latin typeface="Google Sans"/>
              </a:rPr>
              <a:t>✓</a:t>
            </a:r>
            <a:r>
              <a:rPr lang="en-US" b="0" i="0" dirty="0">
                <a:solidFill>
                  <a:srgbClr val="279989"/>
                </a:solidFill>
                <a:effectLst/>
                <a:latin typeface="Montserrat Medium"/>
              </a:rPr>
              <a:t> </a:t>
            </a:r>
            <a:r>
              <a:rPr lang="en-US" dirty="0">
                <a:solidFill>
                  <a:srgbClr val="279989"/>
                </a:solidFill>
                <a:latin typeface="Montserrat Medium"/>
              </a:rPr>
              <a:t>Collaborative Design Kickoff- June 14</a:t>
            </a:r>
            <a:r>
              <a:rPr lang="en-US" baseline="30000" dirty="0">
                <a:solidFill>
                  <a:srgbClr val="279989"/>
                </a:solidFill>
                <a:latin typeface="Montserrat Medium"/>
              </a:rPr>
              <a:t>th</a:t>
            </a:r>
            <a:r>
              <a:rPr lang="en-US" dirty="0">
                <a:solidFill>
                  <a:srgbClr val="279989"/>
                </a:solidFill>
                <a:latin typeface="Montserrat Medium"/>
              </a:rPr>
              <a:t> </a:t>
            </a:r>
          </a:p>
          <a:p>
            <a:pPr marL="114300" indent="0">
              <a:buNone/>
            </a:pPr>
            <a:r>
              <a:rPr lang="en-US" sz="2400" b="0" i="0" dirty="0">
                <a:solidFill>
                  <a:srgbClr val="FEB70D"/>
                </a:solidFill>
                <a:effectLst/>
                <a:latin typeface="Google Sans"/>
              </a:rPr>
              <a:t>✓</a:t>
            </a:r>
            <a:r>
              <a:rPr lang="en-US" sz="2400" b="0" i="0" dirty="0">
                <a:solidFill>
                  <a:srgbClr val="FEB70D"/>
                </a:solidFill>
                <a:effectLst/>
                <a:latin typeface="Montserrat Medium"/>
              </a:rPr>
              <a:t> </a:t>
            </a:r>
            <a:r>
              <a:rPr lang="en-US" dirty="0">
                <a:solidFill>
                  <a:srgbClr val="279989"/>
                </a:solidFill>
                <a:latin typeface="Montserrat Medium"/>
              </a:rPr>
              <a:t>Survey ended June 30</a:t>
            </a:r>
            <a:r>
              <a:rPr lang="en-US" baseline="30000" dirty="0">
                <a:solidFill>
                  <a:srgbClr val="279989"/>
                </a:solidFill>
                <a:latin typeface="Montserrat Medium"/>
              </a:rPr>
              <a:t>th</a:t>
            </a:r>
            <a:r>
              <a:rPr lang="en-US" dirty="0">
                <a:solidFill>
                  <a:srgbClr val="279989"/>
                </a:solidFill>
                <a:latin typeface="Montserrat Medium"/>
              </a:rPr>
              <a:t> </a:t>
            </a:r>
          </a:p>
          <a:p>
            <a:pPr marL="114300" indent="0">
              <a:buNone/>
            </a:pPr>
            <a:r>
              <a:rPr lang="en-US" sz="2400" b="0" i="0" dirty="0">
                <a:solidFill>
                  <a:srgbClr val="FEB70D"/>
                </a:solidFill>
                <a:effectLst/>
                <a:latin typeface="Google Sans"/>
              </a:rPr>
              <a:t>✓</a:t>
            </a:r>
            <a:r>
              <a:rPr lang="en-US" b="0" i="0" dirty="0">
                <a:solidFill>
                  <a:srgbClr val="279989"/>
                </a:solidFill>
                <a:effectLst/>
                <a:latin typeface="Google Sans"/>
              </a:rPr>
              <a:t> </a:t>
            </a:r>
            <a:r>
              <a:rPr lang="en-US" dirty="0">
                <a:solidFill>
                  <a:srgbClr val="279989"/>
                </a:solidFill>
                <a:latin typeface="Montserrat Medium"/>
              </a:rPr>
              <a:t>Community Meeting #2 - July 27</a:t>
            </a:r>
            <a:r>
              <a:rPr lang="en-US" baseline="30000" dirty="0">
                <a:solidFill>
                  <a:srgbClr val="279989"/>
                </a:solidFill>
                <a:latin typeface="Montserrat Medium"/>
              </a:rPr>
              <a:t>th</a:t>
            </a:r>
            <a:r>
              <a:rPr lang="en-US" dirty="0">
                <a:solidFill>
                  <a:srgbClr val="279989"/>
                </a:solidFill>
                <a:latin typeface="Montserrat Medium"/>
              </a:rPr>
              <a:t> </a:t>
            </a:r>
            <a:endParaRPr lang="en-US" dirty="0">
              <a:solidFill>
                <a:srgbClr val="279989"/>
              </a:solidFill>
              <a:latin typeface="Google Sans"/>
            </a:endParaRPr>
          </a:p>
          <a:p>
            <a:pPr marL="114300" indent="0">
              <a:buNone/>
            </a:pPr>
            <a:r>
              <a:rPr lang="en-US" dirty="0">
                <a:solidFill>
                  <a:srgbClr val="279989"/>
                </a:solidFill>
                <a:latin typeface="Montserrat Medium"/>
              </a:rPr>
              <a:t> </a:t>
            </a:r>
            <a:r>
              <a:rPr lang="en-US" sz="2400" b="1" dirty="0">
                <a:solidFill>
                  <a:srgbClr val="279989"/>
                </a:solidFill>
                <a:latin typeface="Montserrat Medium"/>
              </a:rPr>
              <a:t>Community Meeting #3 </a:t>
            </a:r>
          </a:p>
          <a:p>
            <a:pPr marL="152396" indent="0">
              <a:buNone/>
            </a:pPr>
            <a:r>
              <a:rPr lang="en-US" sz="2400" b="1" dirty="0">
                <a:solidFill>
                  <a:srgbClr val="279989"/>
                </a:solidFill>
                <a:latin typeface="Montserrat Medium"/>
              </a:rPr>
              <a:t>      (late August)</a:t>
            </a:r>
          </a:p>
          <a:p>
            <a:endParaRPr lang="en-US" dirty="0"/>
          </a:p>
        </p:txBody>
      </p:sp>
      <p:pic>
        <p:nvPicPr>
          <p:cNvPr id="6" name="Graphic 5" descr="Arrow Right with solid fill">
            <a:extLst>
              <a:ext uri="{FF2B5EF4-FFF2-40B4-BE49-F238E27FC236}">
                <a16:creationId xmlns:a16="http://schemas.microsoft.com/office/drawing/2014/main" id="{7886E1CF-DAC1-DD83-946A-2A3847CC3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2277209" y="2971663"/>
            <a:ext cx="861752" cy="8617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C087D0-A65E-95AF-ED28-A132AD9F2A20}"/>
              </a:ext>
            </a:extLst>
          </p:cNvPr>
          <p:cNvSpPr txBox="1"/>
          <p:nvPr/>
        </p:nvSpPr>
        <p:spPr>
          <a:xfrm>
            <a:off x="1720311" y="3833415"/>
            <a:ext cx="3177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EB70D"/>
                </a:solidFill>
              </a:rPr>
              <a:t>We Are Here</a:t>
            </a:r>
          </a:p>
        </p:txBody>
      </p:sp>
    </p:spTree>
    <p:extLst>
      <p:ext uri="{BB962C8B-B14F-4D97-AF65-F5344CB8AC3E}">
        <p14:creationId xmlns:p14="http://schemas.microsoft.com/office/powerpoint/2010/main" val="2338482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uman face, person, screenshot&#10;&#10;Description automatically generated">
            <a:extLst>
              <a:ext uri="{FF2B5EF4-FFF2-40B4-BE49-F238E27FC236}">
                <a16:creationId xmlns:a16="http://schemas.microsoft.com/office/drawing/2014/main" id="{296E183D-711A-94E9-FAAD-4FD758B76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0C486CCF-D02C-A2E1-E653-D7D941A1F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591" y="4438428"/>
            <a:ext cx="1371163" cy="13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6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96139-6370-6BFD-D632-5D9C21271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>
                <a:latin typeface="Montserrat Black" panose="00000A00000000000000" pitchFamily="2" charset="0"/>
              </a:rPr>
              <a:t>Go to website for updates: detroitmi.gov/</a:t>
            </a:r>
            <a:r>
              <a:rPr lang="en-US" sz="3200" dirty="0" err="1">
                <a:latin typeface="Montserrat Black" panose="00000A00000000000000" pitchFamily="2" charset="0"/>
              </a:rPr>
              <a:t>messmer</a:t>
            </a:r>
            <a:endParaRPr lang="en-US" sz="3200" dirty="0">
              <a:latin typeface="Montserrat Black" panose="00000A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329C7-02E1-9645-1A9B-1DE78D2D7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147" y="1124060"/>
            <a:ext cx="9716277" cy="518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49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3FA0B-8D2D-E00D-E1E6-FEA4AC4F3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222" y="325136"/>
            <a:ext cx="6329002" cy="1333183"/>
          </a:xfrm>
        </p:spPr>
        <p:txBody>
          <a:bodyPr>
            <a:normAutofit/>
          </a:bodyPr>
          <a:lstStyle/>
          <a:p>
            <a:r>
              <a:rPr lang="en-US">
                <a:latin typeface="Montserrat Black" panose="00000A00000000000000" pitchFamily="2" charset="0"/>
              </a:rPr>
              <a:t>THANK YOU!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8615CD3-4690-F0BF-F0AB-365BD3FC9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710" y="1369719"/>
            <a:ext cx="5385345" cy="577200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>
                <a:latin typeface="Montserrat Medium"/>
              </a:rPr>
              <a:t>Questions or Comments at any time in the process:</a:t>
            </a:r>
          </a:p>
          <a:p>
            <a:endParaRPr lang="en-US" sz="9600" dirty="0">
              <a:latin typeface="Montserrat Medium"/>
            </a:endParaRPr>
          </a:p>
          <a:p>
            <a:r>
              <a:rPr lang="en-US" sz="9600" dirty="0">
                <a:latin typeface="Montserrat Medium"/>
              </a:rPr>
              <a:t>Shamori Whitt (PLANNING)</a:t>
            </a:r>
          </a:p>
          <a:p>
            <a:r>
              <a:rPr lang="en-US" sz="9600" dirty="0">
                <a:latin typeface="Montserrat Medium"/>
                <a:hlinkClick r:id="rId3"/>
              </a:rPr>
              <a:t>shamori.whitt@detroitmi.gov</a:t>
            </a:r>
            <a:endParaRPr lang="en-US" sz="9600" dirty="0">
              <a:latin typeface="Montserrat Medium"/>
            </a:endParaRPr>
          </a:p>
          <a:p>
            <a:r>
              <a:rPr lang="en-US" sz="9600" dirty="0">
                <a:latin typeface="Montserrat Medium"/>
              </a:rPr>
              <a:t>(313) 268-1860</a:t>
            </a:r>
          </a:p>
          <a:p>
            <a:endParaRPr lang="en-US" sz="9600" dirty="0">
              <a:latin typeface="Montserrat Medium"/>
            </a:endParaRPr>
          </a:p>
          <a:p>
            <a:r>
              <a:rPr lang="en-US" sz="9600" dirty="0">
                <a:latin typeface="Montserrat Medium"/>
              </a:rPr>
              <a:t>Arianna Zannetti (DESIGN)</a:t>
            </a:r>
          </a:p>
          <a:p>
            <a:r>
              <a:rPr lang="en-US" sz="9600" dirty="0">
                <a:latin typeface="Montserrat Medium"/>
                <a:hlinkClick r:id="rId4"/>
              </a:rPr>
              <a:t>zannettia@detroitmi.gov</a:t>
            </a:r>
            <a:endParaRPr lang="en-US" sz="9600" dirty="0">
              <a:latin typeface="Montserrat Medium"/>
            </a:endParaRPr>
          </a:p>
          <a:p>
            <a:r>
              <a:rPr lang="en-US" sz="9600" dirty="0">
                <a:latin typeface="Montserrat Medium"/>
              </a:rPr>
              <a:t>(313) 236-8805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88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A92BB-A0FF-D484-EDA4-8DA9C3ABE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25" y="40636"/>
            <a:ext cx="10985401" cy="947464"/>
          </a:xfrm>
        </p:spPr>
        <p:txBody>
          <a:bodyPr>
            <a:normAutofit/>
          </a:bodyPr>
          <a:lstStyle/>
          <a:p>
            <a:r>
              <a:rPr lang="en-US" sz="3733" dirty="0">
                <a:latin typeface="Montserrat Black" panose="00000A00000000000000" pitchFamily="2" charset="0"/>
              </a:rPr>
              <a:t>Messmer</a:t>
            </a:r>
            <a:r>
              <a:rPr lang="en-US" sz="3733" dirty="0"/>
              <a:t> Park- 4135 </a:t>
            </a:r>
            <a:r>
              <a:rPr lang="en-US" sz="3733" dirty="0" err="1"/>
              <a:t>Bluehill</a:t>
            </a:r>
            <a:r>
              <a:rPr lang="en-US" sz="3733" dirty="0"/>
              <a:t> St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3AA9C5D-1242-B70A-822E-75A00EE4A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017" y="1132245"/>
            <a:ext cx="9141993" cy="507477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A299227-D17C-E72E-D598-7C87FAA95377}"/>
              </a:ext>
            </a:extLst>
          </p:cNvPr>
          <p:cNvCxnSpPr/>
          <p:nvPr/>
        </p:nvCxnSpPr>
        <p:spPr>
          <a:xfrm>
            <a:off x="6278478" y="2829426"/>
            <a:ext cx="3264569" cy="938465"/>
          </a:xfrm>
          <a:prstGeom prst="straightConnector1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61DBEEC-58D8-717F-ACCB-F002E3BDD91F}"/>
              </a:ext>
            </a:extLst>
          </p:cNvPr>
          <p:cNvCxnSpPr/>
          <p:nvPr/>
        </p:nvCxnSpPr>
        <p:spPr>
          <a:xfrm flipH="1">
            <a:off x="8009021" y="3781926"/>
            <a:ext cx="1507959" cy="2051385"/>
          </a:xfrm>
          <a:prstGeom prst="straightConnector1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3AB85E3-7393-42B5-3552-7F7592CA71E0}"/>
              </a:ext>
            </a:extLst>
          </p:cNvPr>
          <p:cNvCxnSpPr>
            <a:cxnSpLocks/>
          </p:cNvCxnSpPr>
          <p:nvPr/>
        </p:nvCxnSpPr>
        <p:spPr>
          <a:xfrm>
            <a:off x="2398291" y="3180344"/>
            <a:ext cx="5630780" cy="2683045"/>
          </a:xfrm>
          <a:prstGeom prst="straightConnector1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AFC324-1624-B5A7-DDFA-0AF6A56741D4}"/>
              </a:ext>
            </a:extLst>
          </p:cNvPr>
          <p:cNvCxnSpPr>
            <a:cxnSpLocks/>
          </p:cNvCxnSpPr>
          <p:nvPr/>
        </p:nvCxnSpPr>
        <p:spPr>
          <a:xfrm flipH="1">
            <a:off x="2404311" y="2428369"/>
            <a:ext cx="1668379" cy="737939"/>
          </a:xfrm>
          <a:prstGeom prst="straightConnector1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A962D6-78D0-63A0-B3CA-E49F6B146DAC}"/>
              </a:ext>
            </a:extLst>
          </p:cNvPr>
          <p:cNvCxnSpPr>
            <a:cxnSpLocks/>
          </p:cNvCxnSpPr>
          <p:nvPr/>
        </p:nvCxnSpPr>
        <p:spPr>
          <a:xfrm>
            <a:off x="4022555" y="2428373"/>
            <a:ext cx="2001255" cy="657729"/>
          </a:xfrm>
          <a:prstGeom prst="straightConnector1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C6D3598-45ED-7713-BDF3-CFBD23BE3057}"/>
              </a:ext>
            </a:extLst>
          </p:cNvPr>
          <p:cNvCxnSpPr>
            <a:cxnSpLocks/>
          </p:cNvCxnSpPr>
          <p:nvPr/>
        </p:nvCxnSpPr>
        <p:spPr>
          <a:xfrm flipH="1">
            <a:off x="6003756" y="2829422"/>
            <a:ext cx="354933" cy="226599"/>
          </a:xfrm>
          <a:prstGeom prst="straightConnector1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8EFF852A-A39E-7E7E-E992-655F9BE426F3}"/>
              </a:ext>
            </a:extLst>
          </p:cNvPr>
          <p:cNvSpPr/>
          <p:nvPr/>
        </p:nvSpPr>
        <p:spPr>
          <a:xfrm rot="1920000">
            <a:off x="1972127" y="5399552"/>
            <a:ext cx="401052" cy="491288"/>
          </a:xfrm>
          <a:prstGeom prst="chevron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27380B9-6D49-2D3B-7A3E-1ECF2281B733}"/>
              </a:ext>
            </a:extLst>
          </p:cNvPr>
          <p:cNvSpPr txBox="1">
            <a:spLocks/>
          </p:cNvSpPr>
          <p:nvPr/>
        </p:nvSpPr>
        <p:spPr>
          <a:xfrm>
            <a:off x="1660287" y="5086547"/>
            <a:ext cx="668323" cy="696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2192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2000" b="0" i="0" u="none" strike="noStrike" cap="none">
                <a:solidFill>
                  <a:schemeClr val="lt1"/>
                </a:solidFill>
                <a:latin typeface="Montserrat ExtraBold" panose="00000900000000000000" pitchFamily="50" charset="0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2667" dirty="0">
                <a:latin typeface="Montserrat Medium"/>
              </a:rPr>
              <a:t>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1FB56F-4315-6E3E-F76F-717BF8C5B689}"/>
              </a:ext>
            </a:extLst>
          </p:cNvPr>
          <p:cNvSpPr txBox="1"/>
          <p:nvPr/>
        </p:nvSpPr>
        <p:spPr>
          <a:xfrm rot="1020000">
            <a:off x="8576979" y="2832010"/>
            <a:ext cx="1148013" cy="30777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latin typeface="Montserrat Medium"/>
              </a:rPr>
              <a:t>Cadieux 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EC5D15-7A45-DDFB-B6DF-43491306B2C3}"/>
              </a:ext>
            </a:extLst>
          </p:cNvPr>
          <p:cNvSpPr txBox="1"/>
          <p:nvPr/>
        </p:nvSpPr>
        <p:spPr>
          <a:xfrm rot="1740000">
            <a:off x="4663214" y="4617862"/>
            <a:ext cx="1077829" cy="30777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 err="1">
                <a:solidFill>
                  <a:schemeClr val="bg2"/>
                </a:solidFill>
                <a:latin typeface="Montserrat Medium"/>
              </a:rPr>
              <a:t>Bluehill</a:t>
            </a:r>
            <a:r>
              <a:rPr lang="en-US" sz="1200" dirty="0">
                <a:solidFill>
                  <a:schemeClr val="bg2"/>
                </a:solidFill>
                <a:latin typeface="Montserrat Medium"/>
              </a:rPr>
              <a:t> St.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1F0D10-4401-7802-1770-AD560F885B81}"/>
              </a:ext>
            </a:extLst>
          </p:cNvPr>
          <p:cNvSpPr txBox="1"/>
          <p:nvPr/>
        </p:nvSpPr>
        <p:spPr>
          <a:xfrm rot="-3240000">
            <a:off x="8376375" y="4599114"/>
            <a:ext cx="1468856" cy="30777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  <a:latin typeface="Montserrat Medium"/>
              </a:rPr>
              <a:t>Minneapolis St.</a:t>
            </a:r>
          </a:p>
        </p:txBody>
      </p:sp>
    </p:spTree>
    <p:extLst>
      <p:ext uri="{BB962C8B-B14F-4D97-AF65-F5344CB8AC3E}">
        <p14:creationId xmlns:p14="http://schemas.microsoft.com/office/powerpoint/2010/main" val="432840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usinesscard, screenshot, font&#10;&#10;Description automatically generated">
            <a:extLst>
              <a:ext uri="{FF2B5EF4-FFF2-40B4-BE49-F238E27FC236}">
                <a16:creationId xmlns:a16="http://schemas.microsoft.com/office/drawing/2014/main" id="{B3ABDD90-7C1C-1FBE-6F10-3053E1B35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49" y="1087567"/>
            <a:ext cx="12149751" cy="40499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3A03A5-23EE-9A11-DCD9-EE1881BC2C60}"/>
              </a:ext>
            </a:extLst>
          </p:cNvPr>
          <p:cNvSpPr txBox="1"/>
          <p:nvPr/>
        </p:nvSpPr>
        <p:spPr>
          <a:xfrm>
            <a:off x="5486400" y="28194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817CC05-8B71-51CC-3907-8FF9B188F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93" y="-100528"/>
            <a:ext cx="10985401" cy="947464"/>
          </a:xfrm>
        </p:spPr>
        <p:txBody>
          <a:bodyPr>
            <a:noAutofit/>
          </a:bodyPr>
          <a:lstStyle/>
          <a:p>
            <a:br>
              <a:rPr lang="en-US" sz="3733" dirty="0">
                <a:latin typeface="Montserrat Black" panose="00000A00000000000000" pitchFamily="2" charset="0"/>
              </a:rPr>
            </a:br>
            <a:r>
              <a:rPr lang="en-US" sz="3733" dirty="0">
                <a:latin typeface="Montserrat Black" panose="00000A00000000000000" pitchFamily="2" charset="0"/>
              </a:rPr>
              <a:t>Project Overview &amp; Timeline</a:t>
            </a:r>
            <a:endParaRPr lang="en-US" sz="3733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B45107-EDEF-9F7F-C1FB-DAC3B4F7B2B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47510" y="4282162"/>
            <a:ext cx="10359043" cy="4823344"/>
          </a:xfrm>
        </p:spPr>
        <p:txBody>
          <a:bodyPr>
            <a:normAutofit/>
          </a:bodyPr>
          <a:lstStyle/>
          <a:p>
            <a:pPr marL="11430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279989"/>
                </a:solidFill>
                <a:latin typeface="Montserrat ExtraBold" panose="00000900000000000000" pitchFamily="50" charset="0"/>
              </a:rPr>
              <a:t>Project Budget: </a:t>
            </a:r>
            <a:r>
              <a:rPr lang="en-US" sz="2800" dirty="0">
                <a:solidFill>
                  <a:srgbClr val="279989"/>
                </a:solidFill>
                <a:latin typeface="Montserrat ExtraBold" panose="00000900000000000000" pitchFamily="50" charset="0"/>
              </a:rPr>
              <a:t>&lt;$500,000 (minor renovation)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279989"/>
                </a:solidFill>
                <a:latin typeface="Montserrat Medium"/>
              </a:rPr>
              <a:t>Source: City of Detroit General Fund</a:t>
            </a:r>
          </a:p>
          <a:p>
            <a:pPr marL="11430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279989"/>
                </a:solidFill>
                <a:latin typeface="Montserrat Medium"/>
              </a:rPr>
              <a:t>Phase 2 implementation of Parks &amp; Rec Strategic Plan</a:t>
            </a:r>
          </a:p>
        </p:txBody>
      </p:sp>
    </p:spTree>
    <p:extLst>
      <p:ext uri="{BB962C8B-B14F-4D97-AF65-F5344CB8AC3E}">
        <p14:creationId xmlns:p14="http://schemas.microsoft.com/office/powerpoint/2010/main" val="2222001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55F39-401C-39A7-B6E0-C2F75EB21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729352"/>
            <a:ext cx="10363200" cy="3791263"/>
          </a:xfrm>
        </p:spPr>
        <p:txBody>
          <a:bodyPr>
            <a:normAutofit/>
          </a:bodyPr>
          <a:lstStyle/>
          <a:p>
            <a:r>
              <a:rPr lang="en-US" dirty="0"/>
              <a:t>Community Outreach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314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1D93C-5031-FB10-E952-2A3A753BA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530" y="127680"/>
            <a:ext cx="10985401" cy="947464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+mj-lt"/>
              </a:rPr>
              <a:t>External Stakeholder Meeting- May 25th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6C3D37-9A75-71EA-A265-9AC1B98342D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845966" y="1183428"/>
            <a:ext cx="4876800" cy="482334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4445"/>
                </a:solidFill>
                <a:latin typeface="Montserrat Medium" panose="00000600000000000000" pitchFamily="50" charset="0"/>
              </a:rPr>
              <a:t>Zoom Meeting</a:t>
            </a:r>
          </a:p>
          <a:p>
            <a:r>
              <a:rPr lang="en-US" sz="2000" dirty="0">
                <a:solidFill>
                  <a:srgbClr val="004445"/>
                </a:solidFill>
                <a:latin typeface="Montserrat Medium" panose="00000600000000000000" pitchFamily="50" charset="0"/>
              </a:rPr>
              <a:t>Invited key stakeholders from East Warren/Cadieux Framework Planning Process</a:t>
            </a:r>
          </a:p>
          <a:p>
            <a:r>
              <a:rPr lang="en-US" sz="2000" dirty="0">
                <a:solidFill>
                  <a:srgbClr val="004445"/>
                </a:solidFill>
                <a:latin typeface="Montserrat Medium" panose="00000600000000000000" pitchFamily="50" charset="0"/>
              </a:rPr>
              <a:t>Staff from DON &amp; PDD</a:t>
            </a:r>
          </a:p>
          <a:p>
            <a:r>
              <a:rPr lang="en-US" sz="2000" dirty="0">
                <a:solidFill>
                  <a:srgbClr val="004445"/>
                </a:solidFill>
                <a:latin typeface="Montserrat Medium" panose="00000600000000000000" pitchFamily="50" charset="0"/>
              </a:rPr>
              <a:t>Representation from Cornerstone Village &amp; East Warren Development Corporation</a:t>
            </a:r>
          </a:p>
          <a:p>
            <a:r>
              <a:rPr lang="en-US" sz="2000" dirty="0">
                <a:solidFill>
                  <a:srgbClr val="004445"/>
                </a:solidFill>
                <a:latin typeface="Montserrat Medium" panose="00000600000000000000" pitchFamily="50" charset="0"/>
              </a:rPr>
              <a:t>Reviewed Survey</a:t>
            </a:r>
          </a:p>
          <a:p>
            <a:r>
              <a:rPr lang="en-US" sz="2000" dirty="0">
                <a:solidFill>
                  <a:srgbClr val="004445"/>
                </a:solidFill>
                <a:latin typeface="Montserrat Medium" panose="00000600000000000000" pitchFamily="50" charset="0"/>
              </a:rPr>
              <a:t>Help set date for Design Kickoff</a:t>
            </a:r>
          </a:p>
          <a:p>
            <a:r>
              <a:rPr lang="en-US" sz="2000" dirty="0">
                <a:solidFill>
                  <a:srgbClr val="004445"/>
                </a:solidFill>
                <a:latin typeface="Montserrat Medium" panose="00000600000000000000" pitchFamily="50" charset="0"/>
              </a:rPr>
              <a:t>Liked the idea of an on-site meeting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06F917-1EC1-9F7A-F50F-E94EAB014053}"/>
              </a:ext>
            </a:extLst>
          </p:cNvPr>
          <p:cNvSpPr txBox="1"/>
          <p:nvPr/>
        </p:nvSpPr>
        <p:spPr>
          <a:xfrm>
            <a:off x="3046997" y="3220271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CA6394-AB3B-B410-AB20-C7BE0884E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22" y="1292576"/>
            <a:ext cx="5363009" cy="4272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0069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742BD2-E311-DF47-F3B3-D2A235069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21" y="-108284"/>
            <a:ext cx="10985401" cy="947464"/>
          </a:xfrm>
        </p:spPr>
        <p:txBody>
          <a:bodyPr>
            <a:normAutofit/>
          </a:bodyPr>
          <a:lstStyle/>
          <a:p>
            <a:r>
              <a:rPr lang="en-US" sz="3733" dirty="0">
                <a:latin typeface="+mj-lt"/>
              </a:rPr>
              <a:t>Online Survey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9BE94C-4447-2215-8C42-B6CA6FDE2A3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42583" y="3049503"/>
            <a:ext cx="9735079" cy="5032147"/>
          </a:xfrm>
        </p:spPr>
        <p:txBody>
          <a:bodyPr>
            <a:normAutofit/>
          </a:bodyPr>
          <a:lstStyle/>
          <a:p>
            <a:pPr marL="152396" indent="0">
              <a:buNone/>
            </a:pPr>
            <a:endParaRPr lang="en-US" sz="2667" dirty="0">
              <a:solidFill>
                <a:srgbClr val="004445"/>
              </a:solidFill>
              <a:latin typeface="Montserrat Medium"/>
            </a:endParaRPr>
          </a:p>
          <a:p>
            <a:r>
              <a:rPr lang="en-US" sz="2667" dirty="0">
                <a:solidFill>
                  <a:srgbClr val="004445"/>
                </a:solidFill>
                <a:latin typeface="Montserrat Medium"/>
              </a:rPr>
              <a:t>Open for the month of June</a:t>
            </a:r>
          </a:p>
          <a:p>
            <a:r>
              <a:rPr lang="en-US" sz="2667" dirty="0">
                <a:solidFill>
                  <a:srgbClr val="004445"/>
                </a:solidFill>
                <a:latin typeface="Montserrat Medium"/>
              </a:rPr>
              <a:t>33 Responses</a:t>
            </a:r>
          </a:p>
          <a:p>
            <a:r>
              <a:rPr lang="en-US" sz="3200" dirty="0">
                <a:solidFill>
                  <a:srgbClr val="FEB70D"/>
                </a:solidFill>
                <a:latin typeface="Montserrat Medium"/>
              </a:rPr>
              <a:t>68%</a:t>
            </a:r>
            <a:r>
              <a:rPr lang="en-US" sz="2667" dirty="0">
                <a:solidFill>
                  <a:srgbClr val="FEB70D"/>
                </a:solidFill>
                <a:latin typeface="Montserrat Medium"/>
              </a:rPr>
              <a:t> </a:t>
            </a:r>
            <a:r>
              <a:rPr lang="en-US" sz="2667" dirty="0">
                <a:solidFill>
                  <a:srgbClr val="004445"/>
                </a:solidFill>
                <a:latin typeface="Montserrat Medium"/>
              </a:rPr>
              <a:t>of respondents  live within a ¼ mile from Messmer Park</a:t>
            </a:r>
          </a:p>
          <a:p>
            <a:r>
              <a:rPr lang="en-US" sz="3200" dirty="0">
                <a:solidFill>
                  <a:srgbClr val="FEB70D"/>
                </a:solidFill>
                <a:latin typeface="Montserrat Medium"/>
              </a:rPr>
              <a:t>36% </a:t>
            </a:r>
            <a:r>
              <a:rPr lang="en-US" sz="2667" dirty="0">
                <a:solidFill>
                  <a:srgbClr val="004445"/>
                </a:solidFill>
                <a:latin typeface="Montserrat Medium"/>
              </a:rPr>
              <a:t>use the park almost every day or several times per week</a:t>
            </a:r>
          </a:p>
          <a:p>
            <a:pPr marL="152396" indent="0">
              <a:buNone/>
            </a:pPr>
            <a:endParaRPr lang="en-US" sz="2667" dirty="0">
              <a:latin typeface="Montserrat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ED27E0-ED7B-8268-4C07-96D0A882D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224" y="1046032"/>
            <a:ext cx="9567797" cy="238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45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people at an outdoor event&#10;&#10;Description automatically generated with low confidence">
            <a:extLst>
              <a:ext uri="{FF2B5EF4-FFF2-40B4-BE49-F238E27FC236}">
                <a16:creationId xmlns:a16="http://schemas.microsoft.com/office/drawing/2014/main" id="{1647A3A6-EDB5-B996-8703-02A072F81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023" y="3255104"/>
            <a:ext cx="2717766" cy="335191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D742BD2-E311-DF47-F3B3-D2A235069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35" y="-48883"/>
            <a:ext cx="10985401" cy="947464"/>
          </a:xfrm>
        </p:spPr>
        <p:txBody>
          <a:bodyPr>
            <a:normAutofit/>
          </a:bodyPr>
          <a:lstStyle/>
          <a:p>
            <a:r>
              <a:rPr lang="en-US" sz="3733" dirty="0"/>
              <a:t>Collaborative Design Kickoff- June 24</a:t>
            </a:r>
            <a:r>
              <a:rPr lang="en-US" sz="3733" baseline="30000" dirty="0"/>
              <a:t>th</a:t>
            </a:r>
            <a:r>
              <a:rPr lang="en-US" sz="3733" dirty="0"/>
              <a:t> </a:t>
            </a:r>
          </a:p>
        </p:txBody>
      </p:sp>
      <p:pic>
        <p:nvPicPr>
          <p:cNvPr id="3" name="Picture 2" descr="A group of people playing on a playground&#10;&#10;Description automatically generated with low confidence">
            <a:extLst>
              <a:ext uri="{FF2B5EF4-FFF2-40B4-BE49-F238E27FC236}">
                <a16:creationId xmlns:a16="http://schemas.microsoft.com/office/drawing/2014/main" id="{01DD72E9-E87B-7CE9-0B67-51E23092F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295" y="945573"/>
            <a:ext cx="2760395" cy="3001542"/>
          </a:xfrm>
          <a:prstGeom prst="rect">
            <a:avLst/>
          </a:prstGeom>
        </p:spPr>
      </p:pic>
      <p:pic>
        <p:nvPicPr>
          <p:cNvPr id="6" name="Picture 5" descr="A picture containing grass, outdoor, tree, sport&#10;&#10;Description automatically generated">
            <a:extLst>
              <a:ext uri="{FF2B5EF4-FFF2-40B4-BE49-F238E27FC236}">
                <a16:creationId xmlns:a16="http://schemas.microsoft.com/office/drawing/2014/main" id="{52731EFB-6007-B040-9AB1-3F3CA6F76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242" y="969263"/>
            <a:ext cx="3120563" cy="3019333"/>
          </a:xfrm>
          <a:prstGeom prst="rect">
            <a:avLst/>
          </a:prstGeom>
        </p:spPr>
      </p:pic>
      <p:pic>
        <p:nvPicPr>
          <p:cNvPr id="10" name="Picture 9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id="{AFBFFB0C-4E15-56BF-697C-AAD075CC6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" y="1161338"/>
            <a:ext cx="2631912" cy="3232527"/>
          </a:xfrm>
          <a:prstGeom prst="rect">
            <a:avLst/>
          </a:prstGeom>
        </p:spPr>
      </p:pic>
      <p:pic>
        <p:nvPicPr>
          <p:cNvPr id="16" name="Picture 15" descr="A picture containing grass, sky, person, outdoor&#10;&#10;Description automatically generated">
            <a:extLst>
              <a:ext uri="{FF2B5EF4-FFF2-40B4-BE49-F238E27FC236}">
                <a16:creationId xmlns:a16="http://schemas.microsoft.com/office/drawing/2014/main" id="{F8DA51F1-114A-1470-D11F-E275F5AD84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470" y="3298328"/>
            <a:ext cx="2717766" cy="3391401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DE04CAE3-D1A2-480D-8FA9-CCE5CBAC96C5}"/>
              </a:ext>
            </a:extLst>
          </p:cNvPr>
          <p:cNvSpPr/>
          <p:nvPr/>
        </p:nvSpPr>
        <p:spPr>
          <a:xfrm>
            <a:off x="133705" y="4421160"/>
            <a:ext cx="2873972" cy="2268569"/>
          </a:xfrm>
          <a:prstGeom prst="irregularSeal1">
            <a:avLst/>
          </a:prstGeom>
          <a:solidFill>
            <a:srgbClr val="FEB7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+mj-lt"/>
              </a:rPr>
              <a:t>20 to 30  people stopped by</a:t>
            </a:r>
          </a:p>
        </p:txBody>
      </p:sp>
      <p:sp>
        <p:nvSpPr>
          <p:cNvPr id="25" name="Explosion: 8 Points 24">
            <a:extLst>
              <a:ext uri="{FF2B5EF4-FFF2-40B4-BE49-F238E27FC236}">
                <a16:creationId xmlns:a16="http://schemas.microsoft.com/office/drawing/2014/main" id="{0266065F-F369-20F2-B805-8238345C7EA3}"/>
              </a:ext>
            </a:extLst>
          </p:cNvPr>
          <p:cNvSpPr/>
          <p:nvPr/>
        </p:nvSpPr>
        <p:spPr>
          <a:xfrm>
            <a:off x="2658273" y="1185546"/>
            <a:ext cx="2783004" cy="2268569"/>
          </a:xfrm>
          <a:prstGeom prst="irregularSeal1">
            <a:avLst/>
          </a:prstGeom>
          <a:solidFill>
            <a:srgbClr val="FEB7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+mj-lt"/>
              </a:rPr>
              <a:t>About a dozen responded to our flyer</a:t>
            </a:r>
          </a:p>
        </p:txBody>
      </p:sp>
      <p:sp>
        <p:nvSpPr>
          <p:cNvPr id="26" name="Explosion: 8 Points 25">
            <a:extLst>
              <a:ext uri="{FF2B5EF4-FFF2-40B4-BE49-F238E27FC236}">
                <a16:creationId xmlns:a16="http://schemas.microsoft.com/office/drawing/2014/main" id="{438EA828-290D-EAA4-655C-97F9E7B580F4}"/>
              </a:ext>
            </a:extLst>
          </p:cNvPr>
          <p:cNvSpPr/>
          <p:nvPr/>
        </p:nvSpPr>
        <p:spPr>
          <a:xfrm>
            <a:off x="8572677" y="3549317"/>
            <a:ext cx="3120563" cy="2578996"/>
          </a:xfrm>
          <a:prstGeom prst="irregularSeal1">
            <a:avLst/>
          </a:prstGeom>
          <a:solidFill>
            <a:srgbClr val="FEB7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+mj-lt"/>
              </a:rPr>
              <a:t>Approx 70 kids &amp; volunteers from </a:t>
            </a:r>
          </a:p>
          <a:p>
            <a:pPr algn="ctr"/>
            <a:r>
              <a:rPr lang="en-US" sz="1400" dirty="0">
                <a:latin typeface="+mj-lt"/>
              </a:rPr>
              <a:t>Church Camp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1158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AF95C-B614-6F91-44F6-DC0CFB693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99" y="-148682"/>
            <a:ext cx="10985401" cy="947464"/>
          </a:xfrm>
        </p:spPr>
        <p:txBody>
          <a:bodyPr>
            <a:normAutofit/>
          </a:bodyPr>
          <a:lstStyle/>
          <a:p>
            <a:r>
              <a:rPr lang="en-US" sz="2800" dirty="0"/>
              <a:t>What activities do you currently do in the park?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1C71679-FE42-23BA-E731-8DD1E43A4B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8762900"/>
              </p:ext>
            </p:extLst>
          </p:nvPr>
        </p:nvGraphicFramePr>
        <p:xfrm>
          <a:off x="0" y="1060128"/>
          <a:ext cx="7499822" cy="6160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02DE482-4E53-4005-94CD-ACD92A6B871E}"/>
              </a:ext>
            </a:extLst>
          </p:cNvPr>
          <p:cNvSpPr txBox="1"/>
          <p:nvPr/>
        </p:nvSpPr>
        <p:spPr>
          <a:xfrm>
            <a:off x="7099396" y="1443841"/>
            <a:ext cx="425617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>
                <a:solidFill>
                  <a:srgbClr val="004445"/>
                </a:solidFill>
                <a:latin typeface="Montserrat Medium" panose="00000600000000000000" pitchFamily="50" charset="0"/>
              </a:rPr>
              <a:t>Top 5 Activities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rgbClr val="004445"/>
                </a:solidFill>
                <a:latin typeface="Montserrat Medium" panose="00000600000000000000" pitchFamily="50" charset="0"/>
              </a:rPr>
              <a:t>Walking/running (26%)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rgbClr val="004445"/>
                </a:solidFill>
                <a:latin typeface="Montserrat Medium" panose="00000600000000000000" pitchFamily="50" charset="0"/>
              </a:rPr>
              <a:t>Walk/Run Dog (16%)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rgbClr val="004445"/>
                </a:solidFill>
                <a:latin typeface="Montserrat Medium" panose="00000600000000000000" pitchFamily="50" charset="0"/>
              </a:rPr>
              <a:t>Passive Activities (15%)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rgbClr val="004445"/>
                </a:solidFill>
                <a:latin typeface="Montserrat Medium" panose="00000600000000000000" pitchFamily="50" charset="0"/>
              </a:rPr>
              <a:t>Playtime for Kids (14%)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solidFill>
                  <a:srgbClr val="004445"/>
                </a:solidFill>
                <a:latin typeface="Montserrat Medium" panose="00000600000000000000" pitchFamily="50" charset="0"/>
              </a:rPr>
              <a:t>Open lawn use (10%)</a:t>
            </a:r>
          </a:p>
        </p:txBody>
      </p:sp>
    </p:spTree>
    <p:extLst>
      <p:ext uri="{BB962C8B-B14F-4D97-AF65-F5344CB8AC3E}">
        <p14:creationId xmlns:p14="http://schemas.microsoft.com/office/powerpoint/2010/main" val="3544372619"/>
      </p:ext>
    </p:extLst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CoD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Blue">
    <a:dk1>
      <a:sysClr val="windowText" lastClr="000000"/>
    </a:dk1>
    <a:lt1>
      <a:sysClr val="window" lastClr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cf38841-b39a-4b43-b2cc-d03f4fd773af" xsi:nil="true"/>
    <_ip_UnifiedCompliancePolicyUIAction xmlns="http://schemas.microsoft.com/sharepoint/v3" xsi:nil="true"/>
    <_ip_UnifiedCompliancePolicyProperties xmlns="http://schemas.microsoft.com/sharepoint/v3" xsi:nil="true"/>
    <SharedWithUsers xmlns="9cf38841-b39a-4b43-b2cc-d03f4fd773af">
      <UserInfo>
        <DisplayName>Juliana Fulton</DisplayName>
        <AccountId>21</AccountId>
        <AccountType/>
      </UserInfo>
      <UserInfo>
        <DisplayName>Shamori Whitt</DisplayName>
        <AccountId>36</AccountId>
        <AccountType/>
      </UserInfo>
      <UserInfo>
        <DisplayName>Arianna Zannetti</DisplayName>
        <AccountId>17</AccountId>
        <AccountType/>
      </UserInfo>
      <UserInfo>
        <DisplayName>Rayshaun Landrum</DisplayName>
        <AccountId>53</AccountId>
        <AccountType/>
      </UserInfo>
      <UserInfo>
        <DisplayName>Tim Karl</DisplayName>
        <AccountId>22</AccountId>
        <AccountType/>
      </UserInfo>
    </SharedWithUsers>
    <lcf76f155ced4ddcb4097134ff3c332f xmlns="311ad728-7e9a-4da2-b6da-4bb2c4538714">
      <Terms xmlns="http://schemas.microsoft.com/office/infopath/2007/PartnerControls"/>
    </lcf76f155ced4ddcb4097134ff3c332f>
    <DeedorGrantRestriction xmlns="311ad728-7e9a-4da2-b6da-4bb2c453871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8E5C34233BB343BD23EF19D3F229EA" ma:contentTypeVersion="19" ma:contentTypeDescription="Create a new document." ma:contentTypeScope="" ma:versionID="b5343de465fd769da8c063b5da5b4cf6">
  <xsd:schema xmlns:xsd="http://www.w3.org/2001/XMLSchema" xmlns:xs="http://www.w3.org/2001/XMLSchema" xmlns:p="http://schemas.microsoft.com/office/2006/metadata/properties" xmlns:ns1="http://schemas.microsoft.com/sharepoint/v3" xmlns:ns2="311ad728-7e9a-4da2-b6da-4bb2c4538714" xmlns:ns3="9cf38841-b39a-4b43-b2cc-d03f4fd773af" targetNamespace="http://schemas.microsoft.com/office/2006/metadata/properties" ma:root="true" ma:fieldsID="0a9033b286be8e9b7bf27ba82fc011fa" ns1:_="" ns2:_="" ns3:_="">
    <xsd:import namespace="http://schemas.microsoft.com/sharepoint/v3"/>
    <xsd:import namespace="311ad728-7e9a-4da2-b6da-4bb2c4538714"/>
    <xsd:import namespace="9cf38841-b39a-4b43-b2cc-d03f4fd773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DeedorGrantRestric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1ad728-7e9a-4da2-b6da-4bb2c45387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042f1e1-721c-4f15-8265-f5fffa71f7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eedorGrantRestriction" ma:index="24" nillable="true" ma:displayName="Restrictions" ma:description="Is this property leased, or encumbered by grant or deed restrictions?" ma:format="Dropdown" ma:internalName="DeedorGrantRestriction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Grant restrictions"/>
                        <xsd:enumeration value="Deed restrictions"/>
                        <xsd:enumeration value="Leases, MOUs"/>
                        <xsd:enumeration value="ROW or Easement"/>
                        <xsd:enumeration value="Moratorium on sale"/>
                        <xsd:enumeration value="Not DPR property"/>
                        <xsd:enumeration value="Conversion"/>
                        <xsd:enumeration value="Restriction on Buildings"/>
                        <xsd:enumeration value="HIstoric District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38841-b39a-4b43-b2cc-d03f4fd773a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e2f01b5-2f33-4e2e-b4a8-0083a7bacb90}" ma:internalName="TaxCatchAll" ma:showField="CatchAllData" ma:web="9cf38841-b39a-4b43-b2cc-d03f4fd773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36B2F1-AFAE-427E-978F-04C33B5FC3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C07AEE-4925-4DB4-9298-A2CD8AE7EAC8}">
  <ds:schemaRefs>
    <ds:schemaRef ds:uri="http://schemas.microsoft.com/office/2006/documentManagement/types"/>
    <ds:schemaRef ds:uri="311ad728-7e9a-4da2-b6da-4bb2c4538714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elements/1.1/"/>
    <ds:schemaRef ds:uri="9cf38841-b39a-4b43-b2cc-d03f4fd773af"/>
    <ds:schemaRef ds:uri="http://purl.org/dc/dcmitype/"/>
    <ds:schemaRef ds:uri="http://schemas.microsoft.com/sharepoint/v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6C9C79D-B45F-45CB-8457-F12A4BC6E6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11ad728-7e9a-4da2-b6da-4bb2c4538714"/>
    <ds:schemaRef ds:uri="9cf38841-b39a-4b43-b2cc-d03f4fd773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4688</TotalTime>
  <Words>650</Words>
  <Application>Microsoft Office PowerPoint</Application>
  <PresentationFormat>Widescreen</PresentationFormat>
  <Paragraphs>130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Google Sans</vt:lpstr>
      <vt:lpstr>Montserrat</vt:lpstr>
      <vt:lpstr>Montserrat Black</vt:lpstr>
      <vt:lpstr>Montserrat ExtraBold</vt:lpstr>
      <vt:lpstr>Montserrat Medium</vt:lpstr>
      <vt:lpstr>Montserrat SemiBold</vt:lpstr>
      <vt:lpstr>Roboto</vt:lpstr>
      <vt:lpstr>Roboto Black</vt:lpstr>
      <vt:lpstr>Material</vt:lpstr>
      <vt:lpstr>Messmer Park Improvement Project</vt:lpstr>
      <vt:lpstr>PowerPoint Presentation</vt:lpstr>
      <vt:lpstr>Messmer Park- 4135 Bluehill St</vt:lpstr>
      <vt:lpstr> Project Overview &amp; Timeline</vt:lpstr>
      <vt:lpstr>Community Outreach </vt:lpstr>
      <vt:lpstr>External Stakeholder Meeting- May 25th </vt:lpstr>
      <vt:lpstr>Online Survey</vt:lpstr>
      <vt:lpstr>Collaborative Design Kickoff- June 24th </vt:lpstr>
      <vt:lpstr>What activities do you currently do in the park?</vt:lpstr>
      <vt:lpstr>Why don’t go you to the park more often? (Park Issues)</vt:lpstr>
      <vt:lpstr>How high of a priority is this improvement for the park?</vt:lpstr>
      <vt:lpstr>PowerPoint Presentation</vt:lpstr>
      <vt:lpstr>Park Concepts </vt:lpstr>
      <vt:lpstr>PowerPoint Presentation</vt:lpstr>
      <vt:lpstr>PowerPoint Presentation</vt:lpstr>
      <vt:lpstr>Tonight’s Activity </vt:lpstr>
      <vt:lpstr>PowerPoint Presentation</vt:lpstr>
      <vt:lpstr>PowerPoint Presentation</vt:lpstr>
      <vt:lpstr>Next Steps</vt:lpstr>
      <vt:lpstr>Go to website for updates: detroitmi.gov/messmer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CHC Program Update</dc:title>
  <dc:creator>Gregory Anderson</dc:creator>
  <cp:lastModifiedBy>Shamori Whitt</cp:lastModifiedBy>
  <cp:revision>3</cp:revision>
  <cp:lastPrinted>2021-12-06T15:47:10Z</cp:lastPrinted>
  <dcterms:created xsi:type="dcterms:W3CDTF">2021-01-04T14:20:21Z</dcterms:created>
  <dcterms:modified xsi:type="dcterms:W3CDTF">2023-07-27T19:52:57Z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0x010100C58E5C34233BB343BD23EF19D3F229EA</vt:lpwstr>
  </property>
</Properties>
</file>