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37D_9C0C519.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 id="2147483653" r:id="rId5"/>
  </p:sldMasterIdLst>
  <p:notesMasterIdLst>
    <p:notesMasterId r:id="rId28"/>
  </p:notesMasterIdLst>
  <p:sldIdLst>
    <p:sldId id="272" r:id="rId6"/>
    <p:sldId id="901" r:id="rId7"/>
    <p:sldId id="893" r:id="rId8"/>
    <p:sldId id="924" r:id="rId9"/>
    <p:sldId id="928" r:id="rId10"/>
    <p:sldId id="931" r:id="rId11"/>
    <p:sldId id="930" r:id="rId12"/>
    <p:sldId id="922" r:id="rId13"/>
    <p:sldId id="905" r:id="rId14"/>
    <p:sldId id="913" r:id="rId15"/>
    <p:sldId id="921" r:id="rId16"/>
    <p:sldId id="934" r:id="rId17"/>
    <p:sldId id="925" r:id="rId18"/>
    <p:sldId id="932" r:id="rId19"/>
    <p:sldId id="933" r:id="rId20"/>
    <p:sldId id="935" r:id="rId21"/>
    <p:sldId id="939" r:id="rId22"/>
    <p:sldId id="937" r:id="rId23"/>
    <p:sldId id="940" r:id="rId24"/>
    <p:sldId id="941" r:id="rId25"/>
    <p:sldId id="936" r:id="rId26"/>
    <p:sldId id="8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40C10B-5670-E41B-BD8D-71154BE5D6DA}" name="Juliana Fulton" initials="JF" userId="S::fultonj@detroitmi.gov::6d4d754e-eba9-4356-b735-234a8c32f209" providerId="AD"/>
  <p188:author id="{241BE60B-C514-0290-2AA8-6F42E9C126F6}" name="Rhea Bautista" initials="RB" userId="S::bautistar@detroitmi.gov::cdb64146-6cc5-46ca-bf9e-f3214154055f" providerId="AD"/>
  <p188:author id="{0E814F14-4C4E-E7F8-87D1-0B440702FC7D}" name="Debbie Machnak" initials="DM" userId="S::debbie.machnak@detroitmi.gov::fb419cc3-1859-4eda-8366-5f9dab2c49ae" providerId="AD"/>
  <p188:author id="{2C60009A-1CEF-DB32-2FCC-978695F8A99D}" name="Alexandria Spofford" initials="AS" userId="S::alexandria.spofford@detroitmi.gov::5e38cee4-f5c5-4e96-866c-149a2363876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445"/>
    <a:srgbClr val="0096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B8216-1B3E-341D-D660-2E0FC939975E}" v="13" dt="2022-08-29T19:23:41.948"/>
    <p1510:client id="{07EA8D94-E5CF-E6AB-B794-728508257BCB}" v="233" dt="2022-08-09T19:56:13.543"/>
    <p1510:client id="{16B5C6E5-9878-A5D8-54C0-A5EADF7BA98B}" v="2" dt="2022-08-30T13:49:09.329"/>
    <p1510:client id="{1DBDCC76-BA98-F18D-B355-434D1F6E0DD0}" v="170" dt="2022-08-29T04:04:19.421"/>
    <p1510:client id="{1F753C5C-B43E-4AD7-31F0-2AA40E77F706}" v="1172" dt="2022-08-05T15:51:54.226"/>
    <p1510:client id="{207ECD9E-DB98-F59A-FDA2-967533FEA4F2}" v="103" dt="2022-08-05T19:32:32.246"/>
    <p1510:client id="{564F168B-9804-F3E7-C6E9-5A1A60CF76FE}" v="1031" dt="2022-08-25T20:23:56.371"/>
    <p1510:client id="{5815EA7C-4470-5798-C63B-46C015B41AFD}" v="478" dt="2022-08-04T20:56:35.514"/>
    <p1510:client id="{68723984-A2F7-B23A-3223-7F68C7757FBA}" v="18" dt="2022-08-26T20:16:46.952"/>
    <p1510:client id="{769D6608-46EE-3F60-DE3B-3D5B0899A2B5}" v="9" dt="2022-08-30T17:41:04.660"/>
    <p1510:client id="{7F5FA158-C54B-F5E4-06D2-4942C12A0A7C}" v="663" dt="2022-12-02T19:14:47.527"/>
    <p1510:client id="{85331FAC-3288-9855-D911-1C54BFDBE1B1}" v="62" dt="2022-08-24T20:58:59.685"/>
    <p1510:client id="{959A7D04-DA33-F440-E40A-C958798B829E}" v="96" dt="2022-07-12T17:02:37.211"/>
    <p1510:client id="{96757645-990B-A666-AA6E-8CB9EDA05E99}" v="6" dt="2022-12-05T15:31:47.004"/>
    <p1510:client id="{9A94BF00-A9FF-8778-4466-16F11284CE45}" v="2" dt="2022-08-30T18:12:01.717"/>
    <p1510:client id="{9C1CB72F-615C-5C28-D03F-C1A911C29D2F}" v="191" dt="2022-08-05T16:14:30.830"/>
    <p1510:client id="{B1FDA78A-4750-4550-074F-2518CFFDD0A2}" v="2" dt="2022-11-30T20:53:55.095"/>
    <p1510:client id="{BD7B2FCB-70C6-3FC0-96D8-61DADF568B35}" v="11" dt="2022-07-12T01:40:12.354"/>
    <p1510:client id="{BEF1F38C-3A25-6200-00E6-F29F61A8EEF3}" v="2" dt="2022-08-30T13:31:30.250"/>
    <p1510:client id="{C30E2AE0-E8F6-18E3-9B43-0F029FD23397}" v="519" dt="2022-08-04T19:37:16.050"/>
    <p1510:client id="{C348B118-8661-64C2-1D77-490FD1234A6C}" v="18" dt="2022-08-09T16:03:15.471"/>
    <p1510:client id="{D1A1D9F9-14ED-EDE2-3C29-6613A56E200A}" v="44" dt="2022-12-06T20:08:24.835"/>
    <p1510:client id="{D23AF300-D4C7-0907-F468-E005E0352E74}" v="27" dt="2022-08-10T13:19:38.929"/>
    <p1510:client id="{D6405273-978D-1B36-67A3-3DE4500620B8}" v="1796" dt="2022-11-30T21:42:38.275"/>
    <p1510:client id="{D659C5F8-A5E3-C775-C2C6-7CE947439E28}" v="635" dt="2022-08-03T20:07:30.135"/>
    <p1510:client id="{E0A20E8A-E36D-0842-D0E8-4234C8AC6F30}" v="43" dt="2022-08-30T17:31:13.617"/>
    <p1510:client id="{E261D0E4-AA24-6DC5-1007-EFF85622C91F}" v="33" dt="2022-08-05T17:27:01.658"/>
    <p1510:client id="{E333D836-0E6D-39EB-F5A8-723674C1D183}" v="16" dt="2022-07-12T19:58:23.691"/>
    <p1510:client id="{E95239BE-CCF8-4AB8-9806-4D5B67AB22DF}" v="42" dt="2022-07-12T20:47:16.016"/>
    <p1510:client id="{F07B830A-5182-08D8-7B58-C1E0A7FA67EC}" v="1" dt="2022-07-12T20:36:58.797"/>
    <p1510:client id="{F4FAFAF6-900D-46DA-A083-081C994D0AFC}" v="34" dt="2022-07-12T20:12:24.193"/>
    <p1510:client id="{F87A170A-1B5A-A0BB-345E-97A3AB5DBEB4}" v="31" dt="2022-11-30T21:50:31.786"/>
    <p1510:client id="{FF19710F-A511-CA48-295F-B682D8230D81}" v="22" dt="2022-08-25T18:56:43.1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a Fulton" userId="S::fultonj@detroitmi.gov::6d4d754e-eba9-4356-b735-234a8c32f209" providerId="AD" clId="Web-{16B5C6E5-9878-A5D8-54C0-A5EADF7BA98B}"/>
    <pc:docChg chg="modSld">
      <pc:chgData name="Juliana Fulton" userId="S::fultonj@detroitmi.gov::6d4d754e-eba9-4356-b735-234a8c32f209" providerId="AD" clId="Web-{16B5C6E5-9878-A5D8-54C0-A5EADF7BA98B}" dt="2022-08-30T13:49:09.329" v="2"/>
      <pc:docMkLst>
        <pc:docMk/>
      </pc:docMkLst>
      <pc:sldChg chg="modSp modCm">
        <pc:chgData name="Juliana Fulton" userId="S::fultonj@detroitmi.gov::6d4d754e-eba9-4356-b735-234a8c32f209" providerId="AD" clId="Web-{16B5C6E5-9878-A5D8-54C0-A5EADF7BA98B}" dt="2022-08-30T13:49:09.329" v="2"/>
        <pc:sldMkLst>
          <pc:docMk/>
          <pc:sldMk cId="1668683752" sldId="917"/>
        </pc:sldMkLst>
        <pc:spChg chg="mod">
          <ac:chgData name="Juliana Fulton" userId="S::fultonj@detroitmi.gov::6d4d754e-eba9-4356-b735-234a8c32f209" providerId="AD" clId="Web-{16B5C6E5-9878-A5D8-54C0-A5EADF7BA98B}" dt="2022-08-30T13:48:54.407" v="1" actId="20577"/>
          <ac:spMkLst>
            <pc:docMk/>
            <pc:sldMk cId="1668683752" sldId="917"/>
            <ac:spMk id="2" creationId="{AE31B121-0D63-4BF3-B1DB-6432E7FD9CA8}"/>
          </ac:spMkLst>
        </pc:spChg>
      </pc:sldChg>
    </pc:docChg>
  </pc:docChgLst>
  <pc:docChgLst>
    <pc:chgData name="Alexandria Spofford" userId="S::alexandria.spofford@detroitmi.gov::5e38cee4-f5c5-4e96-866c-149a23638764" providerId="AD" clId="Web-{BEF1F38C-3A25-6200-00E6-F29F61A8EEF3}"/>
    <pc:docChg chg="mod">
      <pc:chgData name="Alexandria Spofford" userId="S::alexandria.spofford@detroitmi.gov::5e38cee4-f5c5-4e96-866c-149a23638764" providerId="AD" clId="Web-{BEF1F38C-3A25-6200-00E6-F29F61A8EEF3}" dt="2022-08-30T13:31:30.250" v="1"/>
      <pc:docMkLst>
        <pc:docMk/>
      </pc:docMkLst>
      <pc:sldChg chg="addCm">
        <pc:chgData name="Alexandria Spofford" userId="S::alexandria.spofford@detroitmi.gov::5e38cee4-f5c5-4e96-866c-149a23638764" providerId="AD" clId="Web-{BEF1F38C-3A25-6200-00E6-F29F61A8EEF3}" dt="2022-08-30T13:31:30.250" v="1"/>
        <pc:sldMkLst>
          <pc:docMk/>
          <pc:sldMk cId="1668683752" sldId="917"/>
        </pc:sldMkLst>
      </pc:sldChg>
    </pc:docChg>
  </pc:docChgLst>
  <pc:docChgLst>
    <pc:chgData name="Rayshaun Landrum" userId="S::landrumr@detroitmi.gov::fe3e151a-2e0a-4a0d-a0d8-7751290db1fa" providerId="AD" clId="Web-{F87A170A-1B5A-A0BB-345E-97A3AB5DBEB4}"/>
    <pc:docChg chg="addSld modSld">
      <pc:chgData name="Rayshaun Landrum" userId="S::landrumr@detroitmi.gov::fe3e151a-2e0a-4a0d-a0d8-7751290db1fa" providerId="AD" clId="Web-{F87A170A-1B5A-A0BB-345E-97A3AB5DBEB4}" dt="2022-11-30T21:50:31.786" v="28"/>
      <pc:docMkLst>
        <pc:docMk/>
      </pc:docMkLst>
      <pc:sldChg chg="addSp delSp modSp">
        <pc:chgData name="Rayshaun Landrum" userId="S::landrumr@detroitmi.gov::fe3e151a-2e0a-4a0d-a0d8-7751290db1fa" providerId="AD" clId="Web-{F87A170A-1B5A-A0BB-345E-97A3AB5DBEB4}" dt="2022-11-30T21:50:31.786" v="28"/>
        <pc:sldMkLst>
          <pc:docMk/>
          <pc:sldMk cId="3128090224" sldId="921"/>
        </pc:sldMkLst>
        <pc:spChg chg="del">
          <ac:chgData name="Rayshaun Landrum" userId="S::landrumr@detroitmi.gov::fe3e151a-2e0a-4a0d-a0d8-7751290db1fa" providerId="AD" clId="Web-{F87A170A-1B5A-A0BB-345E-97A3AB5DBEB4}" dt="2022-11-30T21:50:31.786" v="28"/>
          <ac:spMkLst>
            <pc:docMk/>
            <pc:sldMk cId="3128090224" sldId="921"/>
            <ac:spMk id="8" creationId="{83C0558D-C62C-9250-6EA9-7A19DDACF99C}"/>
          </ac:spMkLst>
        </pc:spChg>
        <pc:spChg chg="del">
          <ac:chgData name="Rayshaun Landrum" userId="S::landrumr@detroitmi.gov::fe3e151a-2e0a-4a0d-a0d8-7751290db1fa" providerId="AD" clId="Web-{F87A170A-1B5A-A0BB-345E-97A3AB5DBEB4}" dt="2022-11-30T21:50:27.926" v="26"/>
          <ac:spMkLst>
            <pc:docMk/>
            <pc:sldMk cId="3128090224" sldId="921"/>
            <ac:spMk id="9" creationId="{990AC4BF-FD5D-15B3-598E-6FE46EB5D4C4}"/>
          </ac:spMkLst>
        </pc:spChg>
        <pc:spChg chg="del">
          <ac:chgData name="Rayshaun Landrum" userId="S::landrumr@detroitmi.gov::fe3e151a-2e0a-4a0d-a0d8-7751290db1fa" providerId="AD" clId="Web-{F87A170A-1B5A-A0BB-345E-97A3AB5DBEB4}" dt="2022-11-30T21:50:17.942" v="23"/>
          <ac:spMkLst>
            <pc:docMk/>
            <pc:sldMk cId="3128090224" sldId="921"/>
            <ac:spMk id="11" creationId="{5D15AACF-DBFB-CE2C-22EB-792A705CA7F1}"/>
          </ac:spMkLst>
        </pc:spChg>
        <pc:spChg chg="del mod">
          <ac:chgData name="Rayshaun Landrum" userId="S::landrumr@detroitmi.gov::fe3e151a-2e0a-4a0d-a0d8-7751290db1fa" providerId="AD" clId="Web-{F87A170A-1B5A-A0BB-345E-97A3AB5DBEB4}" dt="2022-11-30T21:50:29.583" v="27"/>
          <ac:spMkLst>
            <pc:docMk/>
            <pc:sldMk cId="3128090224" sldId="921"/>
            <ac:spMk id="12" creationId="{D36EAF22-606C-3321-62F5-8C30DF3305F4}"/>
          </ac:spMkLst>
        </pc:spChg>
        <pc:spChg chg="del">
          <ac:chgData name="Rayshaun Landrum" userId="S::landrumr@detroitmi.gov::fe3e151a-2e0a-4a0d-a0d8-7751290db1fa" providerId="AD" clId="Web-{F87A170A-1B5A-A0BB-345E-97A3AB5DBEB4}" dt="2022-11-30T21:25:28.678" v="13"/>
          <ac:spMkLst>
            <pc:docMk/>
            <pc:sldMk cId="3128090224" sldId="921"/>
            <ac:spMk id="13" creationId="{8F938472-7969-7E9A-CFFA-260D7ABF084F}"/>
          </ac:spMkLst>
        </pc:spChg>
        <pc:spChg chg="del">
          <ac:chgData name="Rayshaun Landrum" userId="S::landrumr@detroitmi.gov::fe3e151a-2e0a-4a0d-a0d8-7751290db1fa" providerId="AD" clId="Web-{F87A170A-1B5A-A0BB-345E-97A3AB5DBEB4}" dt="2022-11-30T21:25:30.663" v="14"/>
          <ac:spMkLst>
            <pc:docMk/>
            <pc:sldMk cId="3128090224" sldId="921"/>
            <ac:spMk id="14" creationId="{6AB67345-2CF2-DC12-C2E0-B815874D1172}"/>
          </ac:spMkLst>
        </pc:spChg>
        <pc:spChg chg="del">
          <ac:chgData name="Rayshaun Landrum" userId="S::landrumr@detroitmi.gov::fe3e151a-2e0a-4a0d-a0d8-7751290db1fa" providerId="AD" clId="Web-{F87A170A-1B5A-A0BB-345E-97A3AB5DBEB4}" dt="2022-11-30T21:25:28.678" v="12"/>
          <ac:spMkLst>
            <pc:docMk/>
            <pc:sldMk cId="3128090224" sldId="921"/>
            <ac:spMk id="15" creationId="{4F24C8D5-7AD8-5347-FFDF-E6305EBF14C8}"/>
          </ac:spMkLst>
        </pc:spChg>
        <pc:spChg chg="del">
          <ac:chgData name="Rayshaun Landrum" userId="S::landrumr@detroitmi.gov::fe3e151a-2e0a-4a0d-a0d8-7751290db1fa" providerId="AD" clId="Web-{F87A170A-1B5A-A0BB-345E-97A3AB5DBEB4}" dt="2022-11-30T21:25:28.678" v="11"/>
          <ac:spMkLst>
            <pc:docMk/>
            <pc:sldMk cId="3128090224" sldId="921"/>
            <ac:spMk id="17" creationId="{2DE67A0D-992C-F93A-69EE-A00AC3536FA4}"/>
          </ac:spMkLst>
        </pc:spChg>
        <pc:spChg chg="del">
          <ac:chgData name="Rayshaun Landrum" userId="S::landrumr@detroitmi.gov::fe3e151a-2e0a-4a0d-a0d8-7751290db1fa" providerId="AD" clId="Web-{F87A170A-1B5A-A0BB-345E-97A3AB5DBEB4}" dt="2022-11-30T21:25:38.507" v="18"/>
          <ac:spMkLst>
            <pc:docMk/>
            <pc:sldMk cId="3128090224" sldId="921"/>
            <ac:spMk id="18" creationId="{45B386B2-37C3-AC36-325D-8BCB0B1BC304}"/>
          </ac:spMkLst>
        </pc:spChg>
        <pc:spChg chg="del">
          <ac:chgData name="Rayshaun Landrum" userId="S::landrumr@detroitmi.gov::fe3e151a-2e0a-4a0d-a0d8-7751290db1fa" providerId="AD" clId="Web-{F87A170A-1B5A-A0BB-345E-97A3AB5DBEB4}" dt="2022-11-30T21:25:28.678" v="10"/>
          <ac:spMkLst>
            <pc:docMk/>
            <pc:sldMk cId="3128090224" sldId="921"/>
            <ac:spMk id="19" creationId="{AF0A17AE-BDFB-CAED-7679-223EBB021C2C}"/>
          </ac:spMkLst>
        </pc:spChg>
        <pc:spChg chg="del">
          <ac:chgData name="Rayshaun Landrum" userId="S::landrumr@detroitmi.gov::fe3e151a-2e0a-4a0d-a0d8-7751290db1fa" providerId="AD" clId="Web-{F87A170A-1B5A-A0BB-345E-97A3AB5DBEB4}" dt="2022-11-30T21:25:38.507" v="17"/>
          <ac:spMkLst>
            <pc:docMk/>
            <pc:sldMk cId="3128090224" sldId="921"/>
            <ac:spMk id="20" creationId="{95FD15DA-0649-74B7-0911-4B85014178D4}"/>
          </ac:spMkLst>
        </pc:spChg>
        <pc:spChg chg="del">
          <ac:chgData name="Rayshaun Landrum" userId="S::landrumr@detroitmi.gov::fe3e151a-2e0a-4a0d-a0d8-7751290db1fa" providerId="AD" clId="Web-{F87A170A-1B5A-A0BB-345E-97A3AB5DBEB4}" dt="2022-11-30T21:25:41.225" v="19"/>
          <ac:spMkLst>
            <pc:docMk/>
            <pc:sldMk cId="3128090224" sldId="921"/>
            <ac:spMk id="21" creationId="{9F4BAC86-22F4-4AA2-56A8-90F7C584E7B5}"/>
          </ac:spMkLst>
        </pc:spChg>
        <pc:spChg chg="del">
          <ac:chgData name="Rayshaun Landrum" userId="S::landrumr@detroitmi.gov::fe3e151a-2e0a-4a0d-a0d8-7751290db1fa" providerId="AD" clId="Web-{F87A170A-1B5A-A0BB-345E-97A3AB5DBEB4}" dt="2022-11-30T21:25:38.491" v="16"/>
          <ac:spMkLst>
            <pc:docMk/>
            <pc:sldMk cId="3128090224" sldId="921"/>
            <ac:spMk id="22" creationId="{F9A71743-CF69-D33C-8ED3-69035880D7FE}"/>
          </ac:spMkLst>
        </pc:spChg>
        <pc:picChg chg="add del mod">
          <ac:chgData name="Rayshaun Landrum" userId="S::landrumr@detroitmi.gov::fe3e151a-2e0a-4a0d-a0d8-7751290db1fa" providerId="AD" clId="Web-{F87A170A-1B5A-A0BB-345E-97A3AB5DBEB4}" dt="2022-11-30T21:50:14.504" v="22"/>
          <ac:picMkLst>
            <pc:docMk/>
            <pc:sldMk cId="3128090224" sldId="921"/>
            <ac:picMk id="2" creationId="{F6E22A7A-7352-AF28-9CE8-C2F10704C239}"/>
          </ac:picMkLst>
        </pc:picChg>
        <pc:picChg chg="del">
          <ac:chgData name="Rayshaun Landrum" userId="S::landrumr@detroitmi.gov::fe3e151a-2e0a-4a0d-a0d8-7751290db1fa" providerId="AD" clId="Web-{F87A170A-1B5A-A0BB-345E-97A3AB5DBEB4}" dt="2022-11-30T21:23:37.646" v="2"/>
          <ac:picMkLst>
            <pc:docMk/>
            <pc:sldMk cId="3128090224" sldId="921"/>
            <ac:picMk id="4" creationId="{60ACA09A-C434-C107-E425-E3D02CBB03DB}"/>
          </ac:picMkLst>
        </pc:picChg>
      </pc:sldChg>
      <pc:sldChg chg="add replId">
        <pc:chgData name="Rayshaun Landrum" userId="S::landrumr@detroitmi.gov::fe3e151a-2e0a-4a0d-a0d8-7751290db1fa" providerId="AD" clId="Web-{F87A170A-1B5A-A0BB-345E-97A3AB5DBEB4}" dt="2022-11-30T21:50:12.817" v="21"/>
        <pc:sldMkLst>
          <pc:docMk/>
          <pc:sldMk cId="444584407" sldId="934"/>
        </pc:sldMkLst>
      </pc:sldChg>
    </pc:docChg>
  </pc:docChgLst>
  <pc:docChgLst>
    <pc:chgData name="Juliana Fulton" userId="S::fultonj@detroitmi.gov::6d4d754e-eba9-4356-b735-234a8c32f209" providerId="AD" clId="Web-{9A94BF00-A9FF-8778-4466-16F11284CE45}"/>
    <pc:docChg chg="modSld">
      <pc:chgData name="Juliana Fulton" userId="S::fultonj@detroitmi.gov::6d4d754e-eba9-4356-b735-234a8c32f209" providerId="AD" clId="Web-{9A94BF00-A9FF-8778-4466-16F11284CE45}" dt="2022-08-30T18:12:01.717" v="1" actId="20577"/>
      <pc:docMkLst>
        <pc:docMk/>
      </pc:docMkLst>
      <pc:sldChg chg="modSp">
        <pc:chgData name="Juliana Fulton" userId="S::fultonj@detroitmi.gov::6d4d754e-eba9-4356-b735-234a8c32f209" providerId="AD" clId="Web-{9A94BF00-A9FF-8778-4466-16F11284CE45}" dt="2022-08-30T18:12:01.717" v="1" actId="20577"/>
        <pc:sldMkLst>
          <pc:docMk/>
          <pc:sldMk cId="1668683752" sldId="917"/>
        </pc:sldMkLst>
        <pc:spChg chg="mod">
          <ac:chgData name="Juliana Fulton" userId="S::fultonj@detroitmi.gov::6d4d754e-eba9-4356-b735-234a8c32f209" providerId="AD" clId="Web-{9A94BF00-A9FF-8778-4466-16F11284CE45}" dt="2022-08-30T18:12:01.717" v="1" actId="20577"/>
          <ac:spMkLst>
            <pc:docMk/>
            <pc:sldMk cId="1668683752" sldId="917"/>
            <ac:spMk id="2" creationId="{AE31B121-0D63-4BF3-B1DB-6432E7FD9CA8}"/>
          </ac:spMkLst>
        </pc:spChg>
      </pc:sldChg>
    </pc:docChg>
  </pc:docChgLst>
  <pc:docChgLst>
    <pc:chgData name="Juliana Fulton" userId="S::fultonj@detroitmi.gov::6d4d754e-eba9-4356-b735-234a8c32f209" providerId="AD" clId="Web-{D6405273-978D-1B36-67A3-3DE4500620B8}"/>
    <pc:docChg chg="addSld delSld modSld sldOrd">
      <pc:chgData name="Juliana Fulton" userId="S::fultonj@detroitmi.gov::6d4d754e-eba9-4356-b735-234a8c32f209" providerId="AD" clId="Web-{D6405273-978D-1B36-67A3-3DE4500620B8}" dt="2022-11-30T21:42:38.275" v="1025" actId="20577"/>
      <pc:docMkLst>
        <pc:docMk/>
      </pc:docMkLst>
      <pc:sldChg chg="modSp">
        <pc:chgData name="Juliana Fulton" userId="S::fultonj@detroitmi.gov::6d4d754e-eba9-4356-b735-234a8c32f209" providerId="AD" clId="Web-{D6405273-978D-1B36-67A3-3DE4500620B8}" dt="2022-11-30T19:20:24.612" v="0" actId="20577"/>
        <pc:sldMkLst>
          <pc:docMk/>
          <pc:sldMk cId="0" sldId="272"/>
        </pc:sldMkLst>
        <pc:spChg chg="mod">
          <ac:chgData name="Juliana Fulton" userId="S::fultonj@detroitmi.gov::6d4d754e-eba9-4356-b735-234a8c32f209" providerId="AD" clId="Web-{D6405273-978D-1B36-67A3-3DE4500620B8}" dt="2022-11-30T19:20:24.612" v="0" actId="20577"/>
          <ac:spMkLst>
            <pc:docMk/>
            <pc:sldMk cId="0" sldId="272"/>
            <ac:spMk id="11" creationId="{7247D867-E554-4478-B590-683F6871BB0F}"/>
          </ac:spMkLst>
        </pc:spChg>
      </pc:sldChg>
      <pc:sldChg chg="addSp delSp modSp ord">
        <pc:chgData name="Juliana Fulton" userId="S::fultonj@detroitmi.gov::6d4d754e-eba9-4356-b735-234a8c32f209" providerId="AD" clId="Web-{D6405273-978D-1B36-67A3-3DE4500620B8}" dt="2022-11-30T19:36:07.315" v="82" actId="1076"/>
        <pc:sldMkLst>
          <pc:docMk/>
          <pc:sldMk cId="163628313" sldId="893"/>
        </pc:sldMkLst>
        <pc:picChg chg="add mod">
          <ac:chgData name="Juliana Fulton" userId="S::fultonj@detroitmi.gov::6d4d754e-eba9-4356-b735-234a8c32f209" providerId="AD" clId="Web-{D6405273-978D-1B36-67A3-3DE4500620B8}" dt="2022-11-30T19:36:07.315" v="82" actId="1076"/>
          <ac:picMkLst>
            <pc:docMk/>
            <pc:sldMk cId="163628313" sldId="893"/>
            <ac:picMk id="4" creationId="{60B77511-434D-E2A4-19AB-ACCB98B8B4C6}"/>
          </ac:picMkLst>
        </pc:picChg>
        <pc:picChg chg="del">
          <ac:chgData name="Juliana Fulton" userId="S::fultonj@detroitmi.gov::6d4d754e-eba9-4356-b735-234a8c32f209" providerId="AD" clId="Web-{D6405273-978D-1B36-67A3-3DE4500620B8}" dt="2022-11-30T19:35:53.518" v="79"/>
          <ac:picMkLst>
            <pc:docMk/>
            <pc:sldMk cId="163628313" sldId="893"/>
            <ac:picMk id="6" creationId="{8D8F1D2C-AF7B-FDCF-BA22-EE02F07B2814}"/>
          </ac:picMkLst>
        </pc:picChg>
      </pc:sldChg>
      <pc:sldChg chg="modSp">
        <pc:chgData name="Juliana Fulton" userId="S::fultonj@detroitmi.gov::6d4d754e-eba9-4356-b735-234a8c32f209" providerId="AD" clId="Web-{D6405273-978D-1B36-67A3-3DE4500620B8}" dt="2022-11-30T19:30:29.106" v="77" actId="20577"/>
        <pc:sldMkLst>
          <pc:docMk/>
          <pc:sldMk cId="3932853473" sldId="894"/>
        </pc:sldMkLst>
        <pc:spChg chg="mod">
          <ac:chgData name="Juliana Fulton" userId="S::fultonj@detroitmi.gov::6d4d754e-eba9-4356-b735-234a8c32f209" providerId="AD" clId="Web-{D6405273-978D-1B36-67A3-3DE4500620B8}" dt="2022-11-30T19:27:03.243" v="54" actId="20577"/>
          <ac:spMkLst>
            <pc:docMk/>
            <pc:sldMk cId="3932853473" sldId="894"/>
            <ac:spMk id="2" creationId="{FD0A116C-C6BB-B711-6B01-0F2FA36EE969}"/>
          </ac:spMkLst>
        </pc:spChg>
        <pc:spChg chg="mod">
          <ac:chgData name="Juliana Fulton" userId="S::fultonj@detroitmi.gov::6d4d754e-eba9-4356-b735-234a8c32f209" providerId="AD" clId="Web-{D6405273-978D-1B36-67A3-3DE4500620B8}" dt="2022-11-30T19:30:29.106" v="77" actId="20577"/>
          <ac:spMkLst>
            <pc:docMk/>
            <pc:sldMk cId="3932853473" sldId="894"/>
            <ac:spMk id="4" creationId="{A7066FE9-119B-79D0-B55A-BB5525EDAFE2}"/>
          </ac:spMkLst>
        </pc:spChg>
      </pc:sldChg>
      <pc:sldChg chg="del">
        <pc:chgData name="Juliana Fulton" userId="S::fultonj@detroitmi.gov::6d4d754e-eba9-4356-b735-234a8c32f209" providerId="AD" clId="Web-{D6405273-978D-1B36-67A3-3DE4500620B8}" dt="2022-11-30T19:23:27.990" v="13"/>
        <pc:sldMkLst>
          <pc:docMk/>
          <pc:sldMk cId="795437278" sldId="896"/>
        </pc:sldMkLst>
      </pc:sldChg>
      <pc:sldChg chg="del">
        <pc:chgData name="Juliana Fulton" userId="S::fultonj@detroitmi.gov::6d4d754e-eba9-4356-b735-234a8c32f209" providerId="AD" clId="Web-{D6405273-978D-1B36-67A3-3DE4500620B8}" dt="2022-11-30T19:24:26.772" v="24"/>
        <pc:sldMkLst>
          <pc:docMk/>
          <pc:sldMk cId="1037275531" sldId="899"/>
        </pc:sldMkLst>
      </pc:sldChg>
      <pc:sldChg chg="addSp delSp modSp">
        <pc:chgData name="Juliana Fulton" userId="S::fultonj@detroitmi.gov::6d4d754e-eba9-4356-b735-234a8c32f209" providerId="AD" clId="Web-{D6405273-978D-1B36-67A3-3DE4500620B8}" dt="2022-11-30T19:22:38.176" v="8" actId="1076"/>
        <pc:sldMkLst>
          <pc:docMk/>
          <pc:sldMk cId="3479845752" sldId="901"/>
        </pc:sldMkLst>
        <pc:spChg chg="del">
          <ac:chgData name="Juliana Fulton" userId="S::fultonj@detroitmi.gov::6d4d754e-eba9-4356-b735-234a8c32f209" providerId="AD" clId="Web-{D6405273-978D-1B36-67A3-3DE4500620B8}" dt="2022-11-30T19:21:35.425" v="1"/>
          <ac:spMkLst>
            <pc:docMk/>
            <pc:sldMk cId="3479845752" sldId="901"/>
            <ac:spMk id="4" creationId="{0D455D45-7524-BA59-1FCB-3EE589ADC47D}"/>
          </ac:spMkLst>
        </pc:spChg>
        <pc:spChg chg="add del mod">
          <ac:chgData name="Juliana Fulton" userId="S::fultonj@detroitmi.gov::6d4d754e-eba9-4356-b735-234a8c32f209" providerId="AD" clId="Web-{D6405273-978D-1B36-67A3-3DE4500620B8}" dt="2022-11-30T19:22:20.098" v="6"/>
          <ac:spMkLst>
            <pc:docMk/>
            <pc:sldMk cId="3479845752" sldId="901"/>
            <ac:spMk id="6" creationId="{74E26477-F61E-E2D7-A8B8-5AB8FDCE94CA}"/>
          </ac:spMkLst>
        </pc:spChg>
        <pc:spChg chg="add del">
          <ac:chgData name="Juliana Fulton" userId="S::fultonj@detroitmi.gov::6d4d754e-eba9-4356-b735-234a8c32f209" providerId="AD" clId="Web-{D6405273-978D-1B36-67A3-3DE4500620B8}" dt="2022-11-30T19:22:16.676" v="5"/>
          <ac:spMkLst>
            <pc:docMk/>
            <pc:sldMk cId="3479845752" sldId="901"/>
            <ac:spMk id="7" creationId="{43F539FC-3C8B-B149-3DEF-60942110BECF}"/>
          </ac:spMkLst>
        </pc:spChg>
        <pc:spChg chg="add del">
          <ac:chgData name="Juliana Fulton" userId="S::fultonj@detroitmi.gov::6d4d754e-eba9-4356-b735-234a8c32f209" providerId="AD" clId="Web-{D6405273-978D-1B36-67A3-3DE4500620B8}" dt="2022-11-30T19:22:14.348" v="4"/>
          <ac:spMkLst>
            <pc:docMk/>
            <pc:sldMk cId="3479845752" sldId="901"/>
            <ac:spMk id="8" creationId="{5FB16996-65EF-6D89-4494-C73BA9D91206}"/>
          </ac:spMkLst>
        </pc:spChg>
        <pc:spChg chg="add">
          <ac:chgData name="Juliana Fulton" userId="S::fultonj@detroitmi.gov::6d4d754e-eba9-4356-b735-234a8c32f209" providerId="AD" clId="Web-{D6405273-978D-1B36-67A3-3DE4500620B8}" dt="2022-11-30T19:21:45.957" v="3"/>
          <ac:spMkLst>
            <pc:docMk/>
            <pc:sldMk cId="3479845752" sldId="901"/>
            <ac:spMk id="9" creationId="{43F539FC-3C8B-B149-3DEF-60942110BECF}"/>
          </ac:spMkLst>
        </pc:spChg>
        <pc:spChg chg="add mod">
          <ac:chgData name="Juliana Fulton" userId="S::fultonj@detroitmi.gov::6d4d754e-eba9-4356-b735-234a8c32f209" providerId="AD" clId="Web-{D6405273-978D-1B36-67A3-3DE4500620B8}" dt="2022-11-30T19:22:38.176" v="8" actId="1076"/>
          <ac:spMkLst>
            <pc:docMk/>
            <pc:sldMk cId="3479845752" sldId="901"/>
            <ac:spMk id="10" creationId="{5FB16996-65EF-6D89-4494-C73BA9D91206}"/>
          </ac:spMkLst>
        </pc:spChg>
      </pc:sldChg>
      <pc:sldChg chg="ord">
        <pc:chgData name="Juliana Fulton" userId="S::fultonj@detroitmi.gov::6d4d754e-eba9-4356-b735-234a8c32f209" providerId="AD" clId="Web-{D6405273-978D-1B36-67A3-3DE4500620B8}" dt="2022-11-30T19:24:44.397" v="26"/>
        <pc:sldMkLst>
          <pc:docMk/>
          <pc:sldMk cId="3261882620" sldId="905"/>
        </pc:sldMkLst>
      </pc:sldChg>
      <pc:sldChg chg="modSp">
        <pc:chgData name="Juliana Fulton" userId="S::fultonj@detroitmi.gov::6d4d754e-eba9-4356-b735-234a8c32f209" providerId="AD" clId="Web-{D6405273-978D-1B36-67A3-3DE4500620B8}" dt="2022-11-30T19:23:57.865" v="17" actId="20577"/>
        <pc:sldMkLst>
          <pc:docMk/>
          <pc:sldMk cId="2318151502" sldId="913"/>
        </pc:sldMkLst>
        <pc:spChg chg="mod">
          <ac:chgData name="Juliana Fulton" userId="S::fultonj@detroitmi.gov::6d4d754e-eba9-4356-b735-234a8c32f209" providerId="AD" clId="Web-{D6405273-978D-1B36-67A3-3DE4500620B8}" dt="2022-11-30T19:23:57.865" v="17" actId="20577"/>
          <ac:spMkLst>
            <pc:docMk/>
            <pc:sldMk cId="2318151502" sldId="913"/>
            <ac:spMk id="7" creationId="{5E84F67C-5738-23A3-6F87-9119FB01C5C0}"/>
          </ac:spMkLst>
        </pc:spChg>
      </pc:sldChg>
      <pc:sldChg chg="del">
        <pc:chgData name="Juliana Fulton" userId="S::fultonj@detroitmi.gov::6d4d754e-eba9-4356-b735-234a8c32f209" providerId="AD" clId="Web-{D6405273-978D-1B36-67A3-3DE4500620B8}" dt="2022-11-30T19:23:47.803" v="15"/>
        <pc:sldMkLst>
          <pc:docMk/>
          <pc:sldMk cId="52211565" sldId="914"/>
        </pc:sldMkLst>
      </pc:sldChg>
      <pc:sldChg chg="del">
        <pc:chgData name="Juliana Fulton" userId="S::fultonj@detroitmi.gov::6d4d754e-eba9-4356-b735-234a8c32f209" providerId="AD" clId="Web-{D6405273-978D-1B36-67A3-3DE4500620B8}" dt="2022-11-30T19:23:38.849" v="14"/>
        <pc:sldMkLst>
          <pc:docMk/>
          <pc:sldMk cId="2696067303" sldId="915"/>
        </pc:sldMkLst>
      </pc:sldChg>
      <pc:sldChg chg="del">
        <pc:chgData name="Juliana Fulton" userId="S::fultonj@detroitmi.gov::6d4d754e-eba9-4356-b735-234a8c32f209" providerId="AD" clId="Web-{D6405273-978D-1B36-67A3-3DE4500620B8}" dt="2022-11-30T19:23:27.990" v="12"/>
        <pc:sldMkLst>
          <pc:docMk/>
          <pc:sldMk cId="1668683752" sldId="917"/>
        </pc:sldMkLst>
      </pc:sldChg>
      <pc:sldChg chg="modSp del">
        <pc:chgData name="Juliana Fulton" userId="S::fultonj@detroitmi.gov::6d4d754e-eba9-4356-b735-234a8c32f209" providerId="AD" clId="Web-{D6405273-978D-1B36-67A3-3DE4500620B8}" dt="2022-11-30T21:21:54.494" v="760"/>
        <pc:sldMkLst>
          <pc:docMk/>
          <pc:sldMk cId="1265861048" sldId="919"/>
        </pc:sldMkLst>
        <pc:spChg chg="mod">
          <ac:chgData name="Juliana Fulton" userId="S::fultonj@detroitmi.gov::6d4d754e-eba9-4356-b735-234a8c32f209" providerId="AD" clId="Web-{D6405273-978D-1B36-67A3-3DE4500620B8}" dt="2022-11-30T19:24:05.584" v="19" actId="20577"/>
          <ac:spMkLst>
            <pc:docMk/>
            <pc:sldMk cId="1265861048" sldId="919"/>
            <ac:spMk id="7" creationId="{5E84F67C-5738-23A3-6F87-9119FB01C5C0}"/>
          </ac:spMkLst>
        </pc:spChg>
      </pc:sldChg>
      <pc:sldChg chg="modSp">
        <pc:chgData name="Juliana Fulton" userId="S::fultonj@detroitmi.gov::6d4d754e-eba9-4356-b735-234a8c32f209" providerId="AD" clId="Web-{D6405273-978D-1B36-67A3-3DE4500620B8}" dt="2022-11-30T19:26:14.992" v="49" actId="20577"/>
        <pc:sldMkLst>
          <pc:docMk/>
          <pc:sldMk cId="3128090224" sldId="921"/>
        </pc:sldMkLst>
        <pc:spChg chg="mod">
          <ac:chgData name="Juliana Fulton" userId="S::fultonj@detroitmi.gov::6d4d754e-eba9-4356-b735-234a8c32f209" providerId="AD" clId="Web-{D6405273-978D-1B36-67A3-3DE4500620B8}" dt="2022-11-30T19:26:14.992" v="49" actId="20577"/>
          <ac:spMkLst>
            <pc:docMk/>
            <pc:sldMk cId="3128090224" sldId="921"/>
            <ac:spMk id="7" creationId="{5E84F67C-5738-23A3-6F87-9119FB01C5C0}"/>
          </ac:spMkLst>
        </pc:spChg>
      </pc:sldChg>
      <pc:sldChg chg="modSp add">
        <pc:chgData name="Juliana Fulton" userId="S::fultonj@detroitmi.gov::6d4d754e-eba9-4356-b735-234a8c32f209" providerId="AD" clId="Web-{D6405273-978D-1B36-67A3-3DE4500620B8}" dt="2022-11-30T21:42:38.275" v="1025" actId="20577"/>
        <pc:sldMkLst>
          <pc:docMk/>
          <pc:sldMk cId="303089409" sldId="922"/>
        </pc:sldMkLst>
        <pc:spChg chg="mod">
          <ac:chgData name="Juliana Fulton" userId="S::fultonj@detroitmi.gov::6d4d754e-eba9-4356-b735-234a8c32f209" providerId="AD" clId="Web-{D6405273-978D-1B36-67A3-3DE4500620B8}" dt="2022-11-30T21:42:38.275" v="1025" actId="20577"/>
          <ac:spMkLst>
            <pc:docMk/>
            <pc:sldMk cId="303089409" sldId="922"/>
            <ac:spMk id="4" creationId="{4D598472-7554-6117-306C-FC86181FA914}"/>
          </ac:spMkLst>
        </pc:spChg>
      </pc:sldChg>
      <pc:sldChg chg="modSp add ord">
        <pc:chgData name="Juliana Fulton" userId="S::fultonj@detroitmi.gov::6d4d754e-eba9-4356-b735-234a8c32f209" providerId="AD" clId="Web-{D6405273-978D-1B36-67A3-3DE4500620B8}" dt="2022-11-30T20:13:56.617" v="429" actId="1076"/>
        <pc:sldMkLst>
          <pc:docMk/>
          <pc:sldMk cId="1643265806" sldId="923"/>
        </pc:sldMkLst>
        <pc:spChg chg="mod">
          <ac:chgData name="Juliana Fulton" userId="S::fultonj@detroitmi.gov::6d4d754e-eba9-4356-b735-234a8c32f209" providerId="AD" clId="Web-{D6405273-978D-1B36-67A3-3DE4500620B8}" dt="2022-11-30T20:13:56.617" v="429" actId="1076"/>
          <ac:spMkLst>
            <pc:docMk/>
            <pc:sldMk cId="1643265806" sldId="923"/>
            <ac:spMk id="2" creationId="{FD0A116C-C6BB-B711-6B01-0F2FA36EE969}"/>
          </ac:spMkLst>
        </pc:spChg>
        <pc:spChg chg="mod">
          <ac:chgData name="Juliana Fulton" userId="S::fultonj@detroitmi.gov::6d4d754e-eba9-4356-b735-234a8c32f209" providerId="AD" clId="Web-{D6405273-978D-1B36-67A3-3DE4500620B8}" dt="2022-11-30T20:11:18.458" v="390" actId="20577"/>
          <ac:spMkLst>
            <pc:docMk/>
            <pc:sldMk cId="1643265806" sldId="923"/>
            <ac:spMk id="4" creationId="{4D598472-7554-6117-306C-FC86181FA914}"/>
          </ac:spMkLst>
        </pc:spChg>
      </pc:sldChg>
      <pc:sldChg chg="addSp delSp modSp add">
        <pc:chgData name="Juliana Fulton" userId="S::fultonj@detroitmi.gov::6d4d754e-eba9-4356-b735-234a8c32f209" providerId="AD" clId="Web-{D6405273-978D-1B36-67A3-3DE4500620B8}" dt="2022-11-30T20:13:37.445" v="416" actId="20577"/>
        <pc:sldMkLst>
          <pc:docMk/>
          <pc:sldMk cId="4100521313" sldId="924"/>
        </pc:sldMkLst>
        <pc:spChg chg="mod">
          <ac:chgData name="Juliana Fulton" userId="S::fultonj@detroitmi.gov::6d4d754e-eba9-4356-b735-234a8c32f209" providerId="AD" clId="Web-{D6405273-978D-1B36-67A3-3DE4500620B8}" dt="2022-11-30T20:13:37.445" v="416" actId="20577"/>
          <ac:spMkLst>
            <pc:docMk/>
            <pc:sldMk cId="4100521313" sldId="924"/>
            <ac:spMk id="2" creationId="{FD0A116C-C6BB-B711-6B01-0F2FA36EE969}"/>
          </ac:spMkLst>
        </pc:spChg>
        <pc:spChg chg="del mod">
          <ac:chgData name="Juliana Fulton" userId="S::fultonj@detroitmi.gov::6d4d754e-eba9-4356-b735-234a8c32f209" providerId="AD" clId="Web-{D6405273-978D-1B36-67A3-3DE4500620B8}" dt="2022-11-30T20:00:59.511" v="137"/>
          <ac:spMkLst>
            <pc:docMk/>
            <pc:sldMk cId="4100521313" sldId="924"/>
            <ac:spMk id="4" creationId="{4D598472-7554-6117-306C-FC86181FA914}"/>
          </ac:spMkLst>
        </pc:spChg>
        <pc:spChg chg="mod ord">
          <ac:chgData name="Juliana Fulton" userId="S::fultonj@detroitmi.gov::6d4d754e-eba9-4356-b735-234a8c32f209" providerId="AD" clId="Web-{D6405273-978D-1B36-67A3-3DE4500620B8}" dt="2022-11-30T20:03:47.701" v="237" actId="1076"/>
          <ac:spMkLst>
            <pc:docMk/>
            <pc:sldMk cId="4100521313" sldId="924"/>
            <ac:spMk id="8" creationId="{6563A54E-9A40-B990-7E6C-A56B47A0BEAD}"/>
          </ac:spMkLst>
        </pc:spChg>
        <pc:spChg chg="del">
          <ac:chgData name="Juliana Fulton" userId="S::fultonj@detroitmi.gov::6d4d754e-eba9-4356-b735-234a8c32f209" providerId="AD" clId="Web-{D6405273-978D-1B36-67A3-3DE4500620B8}" dt="2022-11-30T19:55:50.053" v="94"/>
          <ac:spMkLst>
            <pc:docMk/>
            <pc:sldMk cId="4100521313" sldId="924"/>
            <ac:spMk id="9" creationId="{D55D5971-C649-A17A-8E41-BC3F1035CA78}"/>
          </ac:spMkLst>
        </pc:spChg>
        <pc:spChg chg="del">
          <ac:chgData name="Juliana Fulton" userId="S::fultonj@detroitmi.gov::6d4d754e-eba9-4356-b735-234a8c32f209" providerId="AD" clId="Web-{D6405273-978D-1B36-67A3-3DE4500620B8}" dt="2022-11-30T19:55:50.053" v="93"/>
          <ac:spMkLst>
            <pc:docMk/>
            <pc:sldMk cId="4100521313" sldId="924"/>
            <ac:spMk id="11" creationId="{14A15E09-75C6-DED2-B774-AAB9E96EDE7B}"/>
          </ac:spMkLst>
        </pc:spChg>
        <pc:spChg chg="del">
          <ac:chgData name="Juliana Fulton" userId="S::fultonj@detroitmi.gov::6d4d754e-eba9-4356-b735-234a8c32f209" providerId="AD" clId="Web-{D6405273-978D-1B36-67A3-3DE4500620B8}" dt="2022-11-30T19:55:50.053" v="92"/>
          <ac:spMkLst>
            <pc:docMk/>
            <pc:sldMk cId="4100521313" sldId="924"/>
            <ac:spMk id="12" creationId="{5CDC01D6-8DDA-4720-0931-2BD4AD55A2B1}"/>
          </ac:spMkLst>
        </pc:spChg>
        <pc:spChg chg="del">
          <ac:chgData name="Juliana Fulton" userId="S::fultonj@detroitmi.gov::6d4d754e-eba9-4356-b735-234a8c32f209" providerId="AD" clId="Web-{D6405273-978D-1B36-67A3-3DE4500620B8}" dt="2022-11-30T19:55:50.053" v="91"/>
          <ac:spMkLst>
            <pc:docMk/>
            <pc:sldMk cId="4100521313" sldId="924"/>
            <ac:spMk id="13" creationId="{CD7D157D-DF91-54F1-C9AC-582164DFB4A6}"/>
          </ac:spMkLst>
        </pc:spChg>
        <pc:spChg chg="del">
          <ac:chgData name="Juliana Fulton" userId="S::fultonj@detroitmi.gov::6d4d754e-eba9-4356-b735-234a8c32f209" providerId="AD" clId="Web-{D6405273-978D-1B36-67A3-3DE4500620B8}" dt="2022-11-30T19:55:50.053" v="90"/>
          <ac:spMkLst>
            <pc:docMk/>
            <pc:sldMk cId="4100521313" sldId="924"/>
            <ac:spMk id="14" creationId="{70223995-B6AA-A8A6-19C0-6250515A2696}"/>
          </ac:spMkLst>
        </pc:spChg>
        <pc:spChg chg="del">
          <ac:chgData name="Juliana Fulton" userId="S::fultonj@detroitmi.gov::6d4d754e-eba9-4356-b735-234a8c32f209" providerId="AD" clId="Web-{D6405273-978D-1B36-67A3-3DE4500620B8}" dt="2022-11-30T19:55:50.053" v="89"/>
          <ac:spMkLst>
            <pc:docMk/>
            <pc:sldMk cId="4100521313" sldId="924"/>
            <ac:spMk id="15" creationId="{B43ED719-5173-C884-AE80-675A099298A0}"/>
          </ac:spMkLst>
        </pc:spChg>
        <pc:spChg chg="del">
          <ac:chgData name="Juliana Fulton" userId="S::fultonj@detroitmi.gov::6d4d754e-eba9-4356-b735-234a8c32f209" providerId="AD" clId="Web-{D6405273-978D-1B36-67A3-3DE4500620B8}" dt="2022-11-30T19:55:50.053" v="88"/>
          <ac:spMkLst>
            <pc:docMk/>
            <pc:sldMk cId="4100521313" sldId="924"/>
            <ac:spMk id="16" creationId="{3036FA79-68D8-D411-3B18-1685596CBC98}"/>
          </ac:spMkLst>
        </pc:spChg>
        <pc:spChg chg="del">
          <ac:chgData name="Juliana Fulton" userId="S::fultonj@detroitmi.gov::6d4d754e-eba9-4356-b735-234a8c32f209" providerId="AD" clId="Web-{D6405273-978D-1B36-67A3-3DE4500620B8}" dt="2022-11-30T19:55:50.053" v="87"/>
          <ac:spMkLst>
            <pc:docMk/>
            <pc:sldMk cId="4100521313" sldId="924"/>
            <ac:spMk id="17" creationId="{7ABCF5B0-D663-7252-25AC-B24C26195125}"/>
          </ac:spMkLst>
        </pc:spChg>
        <pc:spChg chg="del">
          <ac:chgData name="Juliana Fulton" userId="S::fultonj@detroitmi.gov::6d4d754e-eba9-4356-b735-234a8c32f209" providerId="AD" clId="Web-{D6405273-978D-1B36-67A3-3DE4500620B8}" dt="2022-11-30T19:55:50.053" v="86"/>
          <ac:spMkLst>
            <pc:docMk/>
            <pc:sldMk cId="4100521313" sldId="924"/>
            <ac:spMk id="18" creationId="{22CEDD6E-88AA-A4CC-15ED-DDC339732CFD}"/>
          </ac:spMkLst>
        </pc:spChg>
        <pc:spChg chg="add mod">
          <ac:chgData name="Juliana Fulton" userId="S::fultonj@detroitmi.gov::6d4d754e-eba9-4356-b735-234a8c32f209" providerId="AD" clId="Web-{D6405273-978D-1B36-67A3-3DE4500620B8}" dt="2022-11-30T20:03:38.920" v="235" actId="1076"/>
          <ac:spMkLst>
            <pc:docMk/>
            <pc:sldMk cId="4100521313" sldId="924"/>
            <ac:spMk id="22" creationId="{88355B99-284A-7651-2E86-DE0C31FDBB58}"/>
          </ac:spMkLst>
        </pc:spChg>
        <pc:graphicFrameChg chg="add del mod">
          <ac:chgData name="Juliana Fulton" userId="S::fultonj@detroitmi.gov::6d4d754e-eba9-4356-b735-234a8c32f209" providerId="AD" clId="Web-{D6405273-978D-1B36-67A3-3DE4500620B8}" dt="2022-11-30T19:59:52.541" v="128"/>
          <ac:graphicFrameMkLst>
            <pc:docMk/>
            <pc:sldMk cId="4100521313" sldId="924"/>
            <ac:graphicFrameMk id="19" creationId="{5F5BFFAF-8B5E-098B-66C5-D5526AEE5BA9}"/>
          </ac:graphicFrameMkLst>
        </pc:graphicFrameChg>
        <pc:graphicFrameChg chg="add del mod">
          <ac:chgData name="Juliana Fulton" userId="S::fultonj@detroitmi.gov::6d4d754e-eba9-4356-b735-234a8c32f209" providerId="AD" clId="Web-{D6405273-978D-1B36-67A3-3DE4500620B8}" dt="2022-11-30T20:00:50.058" v="134"/>
          <ac:graphicFrameMkLst>
            <pc:docMk/>
            <pc:sldMk cId="4100521313" sldId="924"/>
            <ac:graphicFrameMk id="21" creationId="{DD80AD50-E367-BF47-8CA0-5D1AAE7B3529}"/>
          </ac:graphicFrameMkLst>
        </pc:graphicFrameChg>
        <pc:picChg chg="add del mod">
          <ac:chgData name="Juliana Fulton" userId="S::fultonj@detroitmi.gov::6d4d754e-eba9-4356-b735-234a8c32f209" providerId="AD" clId="Web-{D6405273-978D-1B36-67A3-3DE4500620B8}" dt="2022-11-30T19:56:31.366" v="109"/>
          <ac:picMkLst>
            <pc:docMk/>
            <pc:sldMk cId="4100521313" sldId="924"/>
            <ac:picMk id="5" creationId="{3E84DD19-74BA-4DAB-2A65-0A1D41917E53}"/>
          </ac:picMkLst>
        </pc:picChg>
        <pc:picChg chg="add del">
          <ac:chgData name="Juliana Fulton" userId="S::fultonj@detroitmi.gov::6d4d754e-eba9-4356-b735-234a8c32f209" providerId="AD" clId="Web-{D6405273-978D-1B36-67A3-3DE4500620B8}" dt="2022-11-30T19:56:45.257" v="111"/>
          <ac:picMkLst>
            <pc:docMk/>
            <pc:sldMk cId="4100521313" sldId="924"/>
            <ac:picMk id="6" creationId="{6DE5E905-9C0A-71E5-7673-8B8A41E0AAB9}"/>
          </ac:picMkLst>
        </pc:picChg>
        <pc:picChg chg="add mod modCrop">
          <ac:chgData name="Juliana Fulton" userId="S::fultonj@detroitmi.gov::6d4d754e-eba9-4356-b735-234a8c32f209" providerId="AD" clId="Web-{D6405273-978D-1B36-67A3-3DE4500620B8}" dt="2022-11-30T20:03:38.904" v="234" actId="1076"/>
          <ac:picMkLst>
            <pc:docMk/>
            <pc:sldMk cId="4100521313" sldId="924"/>
            <ac:picMk id="7" creationId="{4D29D0B5-0CDD-989C-3590-0331247C94F4}"/>
          </ac:picMkLst>
        </pc:picChg>
      </pc:sldChg>
      <pc:sldChg chg="delSp modSp add replId">
        <pc:chgData name="Juliana Fulton" userId="S::fultonj@detroitmi.gov::6d4d754e-eba9-4356-b735-234a8c32f209" providerId="AD" clId="Web-{D6405273-978D-1B36-67A3-3DE4500620B8}" dt="2022-11-30T21:18:46.336" v="749" actId="20577"/>
        <pc:sldMkLst>
          <pc:docMk/>
          <pc:sldMk cId="4180971731" sldId="925"/>
        </pc:sldMkLst>
        <pc:spChg chg="del">
          <ac:chgData name="Juliana Fulton" userId="S::fultonj@detroitmi.gov::6d4d754e-eba9-4356-b735-234a8c32f209" providerId="AD" clId="Web-{D6405273-978D-1B36-67A3-3DE4500620B8}" dt="2022-11-30T19:25:03.585" v="34"/>
          <ac:spMkLst>
            <pc:docMk/>
            <pc:sldMk cId="4180971731" sldId="925"/>
            <ac:spMk id="6" creationId="{93C87F23-3B4A-8FB3-0118-84E4E54C09CE}"/>
          </ac:spMkLst>
        </pc:spChg>
        <pc:spChg chg="mod">
          <ac:chgData name="Juliana Fulton" userId="S::fultonj@detroitmi.gov::6d4d754e-eba9-4356-b735-234a8c32f209" providerId="AD" clId="Web-{D6405273-978D-1B36-67A3-3DE4500620B8}" dt="2022-11-30T21:18:46.336" v="749" actId="20577"/>
          <ac:spMkLst>
            <pc:docMk/>
            <pc:sldMk cId="4180971731" sldId="925"/>
            <ac:spMk id="9" creationId="{C3950AB2-99E1-6AE2-A2C8-0BC144CBB19E}"/>
          </ac:spMkLst>
        </pc:spChg>
        <pc:spChg chg="del">
          <ac:chgData name="Juliana Fulton" userId="S::fultonj@detroitmi.gov::6d4d754e-eba9-4356-b735-234a8c32f209" providerId="AD" clId="Web-{D6405273-978D-1B36-67A3-3DE4500620B8}" dt="2022-11-30T19:25:03.585" v="33"/>
          <ac:spMkLst>
            <pc:docMk/>
            <pc:sldMk cId="4180971731" sldId="925"/>
            <ac:spMk id="12" creationId="{501DD3AD-0BFC-1E43-06E3-9B56499D3BE2}"/>
          </ac:spMkLst>
        </pc:spChg>
        <pc:picChg chg="del">
          <ac:chgData name="Juliana Fulton" userId="S::fultonj@detroitmi.gov::6d4d754e-eba9-4356-b735-234a8c32f209" providerId="AD" clId="Web-{D6405273-978D-1B36-67A3-3DE4500620B8}" dt="2022-11-30T19:25:03.351" v="30"/>
          <ac:picMkLst>
            <pc:docMk/>
            <pc:sldMk cId="4180971731" sldId="925"/>
            <ac:picMk id="32" creationId="{645F619D-8D73-0BC6-8F75-9A6BE567749C}"/>
          </ac:picMkLst>
        </pc:picChg>
        <pc:picChg chg="del">
          <ac:chgData name="Juliana Fulton" userId="S::fultonj@detroitmi.gov::6d4d754e-eba9-4356-b735-234a8c32f209" providerId="AD" clId="Web-{D6405273-978D-1B36-67A3-3DE4500620B8}" dt="2022-11-30T19:25:03.585" v="32"/>
          <ac:picMkLst>
            <pc:docMk/>
            <pc:sldMk cId="4180971731" sldId="925"/>
            <ac:picMk id="36" creationId="{172AEC72-5B3B-0992-6EC0-FB58A5B22723}"/>
          </ac:picMkLst>
        </pc:picChg>
        <pc:picChg chg="del">
          <ac:chgData name="Juliana Fulton" userId="S::fultonj@detroitmi.gov::6d4d754e-eba9-4356-b735-234a8c32f209" providerId="AD" clId="Web-{D6405273-978D-1B36-67A3-3DE4500620B8}" dt="2022-11-30T19:25:03.585" v="31"/>
          <ac:picMkLst>
            <pc:docMk/>
            <pc:sldMk cId="4180971731" sldId="925"/>
            <ac:picMk id="37" creationId="{C625FA0F-C39D-5657-8790-DED8F6B5B697}"/>
          </ac:picMkLst>
        </pc:picChg>
      </pc:sldChg>
      <pc:sldChg chg="add del">
        <pc:chgData name="Juliana Fulton" userId="S::fultonj@detroitmi.gov::6d4d754e-eba9-4356-b735-234a8c32f209" providerId="AD" clId="Web-{D6405273-978D-1B36-67A3-3DE4500620B8}" dt="2022-11-30T20:05:01.687" v="240"/>
        <pc:sldMkLst>
          <pc:docMk/>
          <pc:sldMk cId="3259174711" sldId="926"/>
        </pc:sldMkLst>
      </pc:sldChg>
      <pc:sldChg chg="add del">
        <pc:chgData name="Juliana Fulton" userId="S::fultonj@detroitmi.gov::6d4d754e-eba9-4356-b735-234a8c32f209" providerId="AD" clId="Web-{D6405273-978D-1B36-67A3-3DE4500620B8}" dt="2022-11-30T20:04:59.905" v="239"/>
        <pc:sldMkLst>
          <pc:docMk/>
          <pc:sldMk cId="1434017364" sldId="927"/>
        </pc:sldMkLst>
      </pc:sldChg>
      <pc:sldChg chg="modSp add">
        <pc:chgData name="Juliana Fulton" userId="S::fultonj@detroitmi.gov::6d4d754e-eba9-4356-b735-234a8c32f209" providerId="AD" clId="Web-{D6405273-978D-1B36-67A3-3DE4500620B8}" dt="2022-11-30T21:07:21.941" v="742" actId="20577"/>
        <pc:sldMkLst>
          <pc:docMk/>
          <pc:sldMk cId="1714413144" sldId="928"/>
        </pc:sldMkLst>
        <pc:spChg chg="mod">
          <ac:chgData name="Juliana Fulton" userId="S::fultonj@detroitmi.gov::6d4d754e-eba9-4356-b735-234a8c32f209" providerId="AD" clId="Web-{D6405273-978D-1B36-67A3-3DE4500620B8}" dt="2022-11-30T20:13:46.680" v="421" actId="1076"/>
          <ac:spMkLst>
            <pc:docMk/>
            <pc:sldMk cId="1714413144" sldId="928"/>
            <ac:spMk id="2" creationId="{FD0A116C-C6BB-B711-6B01-0F2FA36EE969}"/>
          </ac:spMkLst>
        </pc:spChg>
        <pc:spChg chg="mod">
          <ac:chgData name="Juliana Fulton" userId="S::fultonj@detroitmi.gov::6d4d754e-eba9-4356-b735-234a8c32f209" providerId="AD" clId="Web-{D6405273-978D-1B36-67A3-3DE4500620B8}" dt="2022-11-30T21:07:21.941" v="742" actId="20577"/>
          <ac:spMkLst>
            <pc:docMk/>
            <pc:sldMk cId="1714413144" sldId="928"/>
            <ac:spMk id="4" creationId="{4D598472-7554-6117-306C-FC86181FA914}"/>
          </ac:spMkLst>
        </pc:spChg>
      </pc:sldChg>
      <pc:sldChg chg="modSp add replId">
        <pc:chgData name="Juliana Fulton" userId="S::fultonj@detroitmi.gov::6d4d754e-eba9-4356-b735-234a8c32f209" providerId="AD" clId="Web-{D6405273-978D-1B36-67A3-3DE4500620B8}" dt="2022-11-30T20:26:37.614" v="719" actId="20577"/>
        <pc:sldMkLst>
          <pc:docMk/>
          <pc:sldMk cId="3052790109" sldId="929"/>
        </pc:sldMkLst>
        <pc:spChg chg="mod">
          <ac:chgData name="Juliana Fulton" userId="S::fultonj@detroitmi.gov::6d4d754e-eba9-4356-b735-234a8c32f209" providerId="AD" clId="Web-{D6405273-978D-1B36-67A3-3DE4500620B8}" dt="2022-11-30T20:18:59.028" v="447" actId="20577"/>
          <ac:spMkLst>
            <pc:docMk/>
            <pc:sldMk cId="3052790109" sldId="929"/>
            <ac:spMk id="2" creationId="{FD0A116C-C6BB-B711-6B01-0F2FA36EE969}"/>
          </ac:spMkLst>
        </pc:spChg>
        <pc:spChg chg="mod">
          <ac:chgData name="Juliana Fulton" userId="S::fultonj@detroitmi.gov::6d4d754e-eba9-4356-b735-234a8c32f209" providerId="AD" clId="Web-{D6405273-978D-1B36-67A3-3DE4500620B8}" dt="2022-11-30T20:26:37.614" v="719" actId="20577"/>
          <ac:spMkLst>
            <pc:docMk/>
            <pc:sldMk cId="3052790109" sldId="929"/>
            <ac:spMk id="4" creationId="{4D598472-7554-6117-306C-FC86181FA914}"/>
          </ac:spMkLst>
        </pc:spChg>
      </pc:sldChg>
      <pc:sldChg chg="modSp add replId">
        <pc:chgData name="Juliana Fulton" userId="S::fultonj@detroitmi.gov::6d4d754e-eba9-4356-b735-234a8c32f209" providerId="AD" clId="Web-{D6405273-978D-1B36-67A3-3DE4500620B8}" dt="2022-11-30T20:25:54.238" v="696" actId="20577"/>
        <pc:sldMkLst>
          <pc:docMk/>
          <pc:sldMk cId="1929582737" sldId="930"/>
        </pc:sldMkLst>
        <pc:spChg chg="mod">
          <ac:chgData name="Juliana Fulton" userId="S::fultonj@detroitmi.gov::6d4d754e-eba9-4356-b735-234a8c32f209" providerId="AD" clId="Web-{D6405273-978D-1B36-67A3-3DE4500620B8}" dt="2022-11-30T20:14:19.743" v="445" actId="20577"/>
          <ac:spMkLst>
            <pc:docMk/>
            <pc:sldMk cId="1929582737" sldId="930"/>
            <ac:spMk id="2" creationId="{FD0A116C-C6BB-B711-6B01-0F2FA36EE969}"/>
          </ac:spMkLst>
        </pc:spChg>
        <pc:spChg chg="mod">
          <ac:chgData name="Juliana Fulton" userId="S::fultonj@detroitmi.gov::6d4d754e-eba9-4356-b735-234a8c32f209" providerId="AD" clId="Web-{D6405273-978D-1B36-67A3-3DE4500620B8}" dt="2022-11-30T20:25:54.238" v="696" actId="20577"/>
          <ac:spMkLst>
            <pc:docMk/>
            <pc:sldMk cId="1929582737" sldId="930"/>
            <ac:spMk id="4" creationId="{4D598472-7554-6117-306C-FC86181FA914}"/>
          </ac:spMkLst>
        </pc:spChg>
      </pc:sldChg>
      <pc:sldChg chg="addSp delSp modSp add replId">
        <pc:chgData name="Juliana Fulton" userId="S::fultonj@detroitmi.gov::6d4d754e-eba9-4356-b735-234a8c32f209" providerId="AD" clId="Web-{D6405273-978D-1B36-67A3-3DE4500620B8}" dt="2022-11-30T20:22:38.157" v="580" actId="20577"/>
        <pc:sldMkLst>
          <pc:docMk/>
          <pc:sldMk cId="2290453763" sldId="931"/>
        </pc:sldMkLst>
        <pc:spChg chg="mod">
          <ac:chgData name="Juliana Fulton" userId="S::fultonj@detroitmi.gov::6d4d754e-eba9-4356-b735-234a8c32f209" providerId="AD" clId="Web-{D6405273-978D-1B36-67A3-3DE4500620B8}" dt="2022-11-30T20:14:11.821" v="434" actId="20577"/>
          <ac:spMkLst>
            <pc:docMk/>
            <pc:sldMk cId="2290453763" sldId="931"/>
            <ac:spMk id="2" creationId="{FD0A116C-C6BB-B711-6B01-0F2FA36EE969}"/>
          </ac:spMkLst>
        </pc:spChg>
        <pc:spChg chg="mod ord">
          <ac:chgData name="Juliana Fulton" userId="S::fultonj@detroitmi.gov::6d4d754e-eba9-4356-b735-234a8c32f209" providerId="AD" clId="Web-{D6405273-978D-1B36-67A3-3DE4500620B8}" dt="2022-11-30T20:22:38.157" v="580" actId="20577"/>
          <ac:spMkLst>
            <pc:docMk/>
            <pc:sldMk cId="2290453763" sldId="931"/>
            <ac:spMk id="8" creationId="{6563A54E-9A40-B990-7E6C-A56B47A0BEAD}"/>
          </ac:spMkLst>
        </pc:spChg>
        <pc:spChg chg="mod ord">
          <ac:chgData name="Juliana Fulton" userId="S::fultonj@detroitmi.gov::6d4d754e-eba9-4356-b735-234a8c32f209" providerId="AD" clId="Web-{D6405273-978D-1B36-67A3-3DE4500620B8}" dt="2022-11-30T20:21:28.093" v="560" actId="1076"/>
          <ac:spMkLst>
            <pc:docMk/>
            <pc:sldMk cId="2290453763" sldId="931"/>
            <ac:spMk id="22" creationId="{88355B99-284A-7651-2E86-DE0C31FDBB58}"/>
          </ac:spMkLst>
        </pc:spChg>
        <pc:picChg chg="add mod">
          <ac:chgData name="Juliana Fulton" userId="S::fultonj@detroitmi.gov::6d4d754e-eba9-4356-b735-234a8c32f209" providerId="AD" clId="Web-{D6405273-978D-1B36-67A3-3DE4500620B8}" dt="2022-11-30T20:19:10.075" v="451" actId="14100"/>
          <ac:picMkLst>
            <pc:docMk/>
            <pc:sldMk cId="2290453763" sldId="931"/>
            <ac:picMk id="4" creationId="{C48FDED0-AD4E-BF6E-C302-E378F2C97500}"/>
          </ac:picMkLst>
        </pc:picChg>
        <pc:picChg chg="del">
          <ac:chgData name="Juliana Fulton" userId="S::fultonj@detroitmi.gov::6d4d754e-eba9-4356-b735-234a8c32f209" providerId="AD" clId="Web-{D6405273-978D-1B36-67A3-3DE4500620B8}" dt="2022-11-30T20:19:01.263" v="448"/>
          <ac:picMkLst>
            <pc:docMk/>
            <pc:sldMk cId="2290453763" sldId="931"/>
            <ac:picMk id="7" creationId="{4D29D0B5-0CDD-989C-3590-0331247C94F4}"/>
          </ac:picMkLst>
        </pc:picChg>
      </pc:sldChg>
      <pc:sldChg chg="modSp add replId">
        <pc:chgData name="Juliana Fulton" userId="S::fultonj@detroitmi.gov::6d4d754e-eba9-4356-b735-234a8c32f209" providerId="AD" clId="Web-{D6405273-978D-1B36-67A3-3DE4500620B8}" dt="2022-11-30T21:18:52.868" v="755" actId="20577"/>
        <pc:sldMkLst>
          <pc:docMk/>
          <pc:sldMk cId="2105533479" sldId="932"/>
        </pc:sldMkLst>
        <pc:spChg chg="mod">
          <ac:chgData name="Juliana Fulton" userId="S::fultonj@detroitmi.gov::6d4d754e-eba9-4356-b735-234a8c32f209" providerId="AD" clId="Web-{D6405273-978D-1B36-67A3-3DE4500620B8}" dt="2022-11-30T21:18:52.868" v="755" actId="20577"/>
          <ac:spMkLst>
            <pc:docMk/>
            <pc:sldMk cId="2105533479" sldId="932"/>
            <ac:spMk id="9" creationId="{C3950AB2-99E1-6AE2-A2C8-0BC144CBB19E}"/>
          </ac:spMkLst>
        </pc:spChg>
      </pc:sldChg>
      <pc:sldChg chg="modSp add replId">
        <pc:chgData name="Juliana Fulton" userId="S::fultonj@detroitmi.gov::6d4d754e-eba9-4356-b735-234a8c32f209" providerId="AD" clId="Web-{D6405273-978D-1B36-67A3-3DE4500620B8}" dt="2022-11-30T21:19:23.102" v="759" actId="20577"/>
        <pc:sldMkLst>
          <pc:docMk/>
          <pc:sldMk cId="888193" sldId="933"/>
        </pc:sldMkLst>
        <pc:spChg chg="mod">
          <ac:chgData name="Juliana Fulton" userId="S::fultonj@detroitmi.gov::6d4d754e-eba9-4356-b735-234a8c32f209" providerId="AD" clId="Web-{D6405273-978D-1B36-67A3-3DE4500620B8}" dt="2022-11-30T21:19:23.102" v="759" actId="20577"/>
          <ac:spMkLst>
            <pc:docMk/>
            <pc:sldMk cId="888193" sldId="933"/>
            <ac:spMk id="9" creationId="{C3950AB2-99E1-6AE2-A2C8-0BC144CBB19E}"/>
          </ac:spMkLst>
        </pc:spChg>
      </pc:sldChg>
    </pc:docChg>
  </pc:docChgLst>
  <pc:docChgLst>
    <pc:chgData name="Rayshaun Landrum" userId="S::landrumr@detroitmi.gov::fe3e151a-2e0a-4a0d-a0d8-7751290db1fa" providerId="AD" clId="Web-{7F5FA158-C54B-F5E4-06D2-4942C12A0A7C}"/>
    <pc:docChg chg="addSld delSld modSld sldOrd">
      <pc:chgData name="Rayshaun Landrum" userId="S::landrumr@detroitmi.gov::fe3e151a-2e0a-4a0d-a0d8-7751290db1fa" providerId="AD" clId="Web-{7F5FA158-C54B-F5E4-06D2-4942C12A0A7C}" dt="2022-12-02T19:14:47.527" v="645"/>
      <pc:docMkLst>
        <pc:docMk/>
      </pc:docMkLst>
      <pc:sldChg chg="addSp modSp">
        <pc:chgData name="Rayshaun Landrum" userId="S::landrumr@detroitmi.gov::fe3e151a-2e0a-4a0d-a0d8-7751290db1fa" providerId="AD" clId="Web-{7F5FA158-C54B-F5E4-06D2-4942C12A0A7C}" dt="2022-12-02T17:35:38.500" v="600" actId="1076"/>
        <pc:sldMkLst>
          <pc:docMk/>
          <pc:sldMk cId="3128090224" sldId="921"/>
        </pc:sldMkLst>
        <pc:spChg chg="add mod">
          <ac:chgData name="Rayshaun Landrum" userId="S::landrumr@detroitmi.gov::fe3e151a-2e0a-4a0d-a0d8-7751290db1fa" providerId="AD" clId="Web-{7F5FA158-C54B-F5E4-06D2-4942C12A0A7C}" dt="2022-12-02T17:35:38.500" v="600" actId="1076"/>
          <ac:spMkLst>
            <pc:docMk/>
            <pc:sldMk cId="3128090224" sldId="921"/>
            <ac:spMk id="3" creationId="{78C1F65A-C10D-A648-282A-5E01B397A530}"/>
          </ac:spMkLst>
        </pc:spChg>
        <pc:spChg chg="add mod">
          <ac:chgData name="Rayshaun Landrum" userId="S::landrumr@detroitmi.gov::fe3e151a-2e0a-4a0d-a0d8-7751290db1fa" providerId="AD" clId="Web-{7F5FA158-C54B-F5E4-06D2-4942C12A0A7C}" dt="2022-12-02T17:35:35.375" v="599" actId="1076"/>
          <ac:spMkLst>
            <pc:docMk/>
            <pc:sldMk cId="3128090224" sldId="921"/>
            <ac:spMk id="6" creationId="{191D94D8-1816-2A51-411D-0DD93F6AE45C}"/>
          </ac:spMkLst>
        </pc:spChg>
        <pc:picChg chg="add mod ord modCrop">
          <ac:chgData name="Rayshaun Landrum" userId="S::landrumr@detroitmi.gov::fe3e151a-2e0a-4a0d-a0d8-7751290db1fa" providerId="AD" clId="Web-{7F5FA158-C54B-F5E4-06D2-4942C12A0A7C}" dt="2022-12-01T18:40:04.824" v="117" actId="1076"/>
          <ac:picMkLst>
            <pc:docMk/>
            <pc:sldMk cId="3128090224" sldId="921"/>
            <ac:picMk id="2" creationId="{C7CA0AB2-5F33-E0EF-315C-884C839FF3DF}"/>
          </ac:picMkLst>
        </pc:picChg>
      </pc:sldChg>
      <pc:sldChg chg="addSp delSp modSp">
        <pc:chgData name="Rayshaun Landrum" userId="S::landrumr@detroitmi.gov::fe3e151a-2e0a-4a0d-a0d8-7751290db1fa" providerId="AD" clId="Web-{7F5FA158-C54B-F5E4-06D2-4942C12A0A7C}" dt="2022-12-02T17:36:25.969" v="604"/>
        <pc:sldMkLst>
          <pc:docMk/>
          <pc:sldMk cId="4180971731" sldId="925"/>
        </pc:sldMkLst>
        <pc:spChg chg="add">
          <ac:chgData name="Rayshaun Landrum" userId="S::landrumr@detroitmi.gov::fe3e151a-2e0a-4a0d-a0d8-7751290db1fa" providerId="AD" clId="Web-{7F5FA158-C54B-F5E4-06D2-4942C12A0A7C}" dt="2022-12-02T17:36:18.031" v="603"/>
          <ac:spMkLst>
            <pc:docMk/>
            <pc:sldMk cId="4180971731" sldId="925"/>
            <ac:spMk id="3" creationId="{ECBCFFF9-E0BC-6306-75F8-6334D45FCDAB}"/>
          </ac:spMkLst>
        </pc:spChg>
        <pc:spChg chg="mod">
          <ac:chgData name="Rayshaun Landrum" userId="S::landrumr@detroitmi.gov::fe3e151a-2e0a-4a0d-a0d8-7751290db1fa" providerId="AD" clId="Web-{7F5FA158-C54B-F5E4-06D2-4942C12A0A7C}" dt="2022-12-01T18:16:46.434" v="29" actId="14100"/>
          <ac:spMkLst>
            <pc:docMk/>
            <pc:sldMk cId="4180971731" sldId="925"/>
            <ac:spMk id="5" creationId="{054EBA30-CDEB-32FC-2B58-24335523D1A1}"/>
          </ac:spMkLst>
        </pc:spChg>
        <pc:spChg chg="add">
          <ac:chgData name="Rayshaun Landrum" userId="S::landrumr@detroitmi.gov::fe3e151a-2e0a-4a0d-a0d8-7751290db1fa" providerId="AD" clId="Web-{7F5FA158-C54B-F5E4-06D2-4942C12A0A7C}" dt="2022-12-02T17:36:25.969" v="604"/>
          <ac:spMkLst>
            <pc:docMk/>
            <pc:sldMk cId="4180971731" sldId="925"/>
            <ac:spMk id="7" creationId="{052745A4-08AB-826B-F66D-A9F41BCE736D}"/>
          </ac:spMkLst>
        </pc:spChg>
        <pc:picChg chg="add del mod modCrop">
          <ac:chgData name="Rayshaun Landrum" userId="S::landrumr@detroitmi.gov::fe3e151a-2e0a-4a0d-a0d8-7751290db1fa" providerId="AD" clId="Web-{7F5FA158-C54B-F5E4-06D2-4942C12A0A7C}" dt="2022-12-01T17:53:29.105" v="7"/>
          <ac:picMkLst>
            <pc:docMk/>
            <pc:sldMk cId="4180971731" sldId="925"/>
            <ac:picMk id="2" creationId="{E2A63578-6CAE-4D28-7541-D3723E8719F6}"/>
          </ac:picMkLst>
        </pc:picChg>
        <pc:picChg chg="add del mod">
          <ac:chgData name="Rayshaun Landrum" userId="S::landrumr@detroitmi.gov::fe3e151a-2e0a-4a0d-a0d8-7751290db1fa" providerId="AD" clId="Web-{7F5FA158-C54B-F5E4-06D2-4942C12A0A7C}" dt="2022-12-01T18:14:29.776" v="12"/>
          <ac:picMkLst>
            <pc:docMk/>
            <pc:sldMk cId="4180971731" sldId="925"/>
            <ac:picMk id="3" creationId="{7B255FBD-DBFE-4B1C-1708-D941305FF5CC}"/>
          </ac:picMkLst>
        </pc:picChg>
        <pc:picChg chg="add mod modCrop">
          <ac:chgData name="Rayshaun Landrum" userId="S::landrumr@detroitmi.gov::fe3e151a-2e0a-4a0d-a0d8-7751290db1fa" providerId="AD" clId="Web-{7F5FA158-C54B-F5E4-06D2-4942C12A0A7C}" dt="2022-12-01T18:22:22.875" v="64" actId="1076"/>
          <ac:picMkLst>
            <pc:docMk/>
            <pc:sldMk cId="4180971731" sldId="925"/>
            <ac:picMk id="4" creationId="{01AAFFFB-1BB5-15E3-8E6C-245F76D79469}"/>
          </ac:picMkLst>
        </pc:picChg>
      </pc:sldChg>
      <pc:sldChg chg="ord">
        <pc:chgData name="Rayshaun Landrum" userId="S::landrumr@detroitmi.gov::fe3e151a-2e0a-4a0d-a0d8-7751290db1fa" providerId="AD" clId="Web-{7F5FA158-C54B-F5E4-06D2-4942C12A0A7C}" dt="2022-12-02T17:28:28.416" v="568"/>
        <pc:sldMkLst>
          <pc:docMk/>
          <pc:sldMk cId="3052790109" sldId="929"/>
        </pc:sldMkLst>
      </pc:sldChg>
      <pc:sldChg chg="addSp modSp">
        <pc:chgData name="Rayshaun Landrum" userId="S::landrumr@detroitmi.gov::fe3e151a-2e0a-4a0d-a0d8-7751290db1fa" providerId="AD" clId="Web-{7F5FA158-C54B-F5E4-06D2-4942C12A0A7C}" dt="2022-12-02T17:36:44.969" v="606"/>
        <pc:sldMkLst>
          <pc:docMk/>
          <pc:sldMk cId="2105533479" sldId="932"/>
        </pc:sldMkLst>
        <pc:spChg chg="add">
          <ac:chgData name="Rayshaun Landrum" userId="S::landrumr@detroitmi.gov::fe3e151a-2e0a-4a0d-a0d8-7751290db1fa" providerId="AD" clId="Web-{7F5FA158-C54B-F5E4-06D2-4942C12A0A7C}" dt="2022-12-02T17:36:35.813" v="605"/>
          <ac:spMkLst>
            <pc:docMk/>
            <pc:sldMk cId="2105533479" sldId="932"/>
            <ac:spMk id="4" creationId="{5E2F3A68-CF16-5963-668E-26CDA89F54C9}"/>
          </ac:spMkLst>
        </pc:spChg>
        <pc:spChg chg="mod">
          <ac:chgData name="Rayshaun Landrum" userId="S::landrumr@detroitmi.gov::fe3e151a-2e0a-4a0d-a0d8-7751290db1fa" providerId="AD" clId="Web-{7F5FA158-C54B-F5E4-06D2-4942C12A0A7C}" dt="2022-12-01T18:20:19.248" v="50" actId="14100"/>
          <ac:spMkLst>
            <pc:docMk/>
            <pc:sldMk cId="2105533479" sldId="932"/>
            <ac:spMk id="5" creationId="{054EBA30-CDEB-32FC-2B58-24335523D1A1}"/>
          </ac:spMkLst>
        </pc:spChg>
        <pc:spChg chg="add">
          <ac:chgData name="Rayshaun Landrum" userId="S::landrumr@detroitmi.gov::fe3e151a-2e0a-4a0d-a0d8-7751290db1fa" providerId="AD" clId="Web-{7F5FA158-C54B-F5E4-06D2-4942C12A0A7C}" dt="2022-12-02T17:36:44.969" v="606"/>
          <ac:spMkLst>
            <pc:docMk/>
            <pc:sldMk cId="2105533479" sldId="932"/>
            <ac:spMk id="7" creationId="{35CF6FC0-F606-204C-27DD-3AA5BE2D75A0}"/>
          </ac:spMkLst>
        </pc:spChg>
        <pc:picChg chg="add mod modCrop">
          <ac:chgData name="Rayshaun Landrum" userId="S::landrumr@detroitmi.gov::fe3e151a-2e0a-4a0d-a0d8-7751290db1fa" providerId="AD" clId="Web-{7F5FA158-C54B-F5E4-06D2-4942C12A0A7C}" dt="2022-12-01T18:22:18.343" v="63" actId="1076"/>
          <ac:picMkLst>
            <pc:docMk/>
            <pc:sldMk cId="2105533479" sldId="932"/>
            <ac:picMk id="2" creationId="{5B9DF62D-A140-BCB6-BBC2-FF427D886A2F}"/>
          </ac:picMkLst>
        </pc:picChg>
      </pc:sldChg>
      <pc:sldChg chg="addSp modSp">
        <pc:chgData name="Rayshaun Landrum" userId="S::landrumr@detroitmi.gov::fe3e151a-2e0a-4a0d-a0d8-7751290db1fa" providerId="AD" clId="Web-{7F5FA158-C54B-F5E4-06D2-4942C12A0A7C}" dt="2022-12-02T17:36:56.063" v="608"/>
        <pc:sldMkLst>
          <pc:docMk/>
          <pc:sldMk cId="888193" sldId="933"/>
        </pc:sldMkLst>
        <pc:spChg chg="add">
          <ac:chgData name="Rayshaun Landrum" userId="S::landrumr@detroitmi.gov::fe3e151a-2e0a-4a0d-a0d8-7751290db1fa" providerId="AD" clId="Web-{7F5FA158-C54B-F5E4-06D2-4942C12A0A7C}" dt="2022-12-02T17:36:47.969" v="607"/>
          <ac:spMkLst>
            <pc:docMk/>
            <pc:sldMk cId="888193" sldId="933"/>
            <ac:spMk id="4" creationId="{1BA08636-DEBE-B2ED-0573-D20DD232B35F}"/>
          </ac:spMkLst>
        </pc:spChg>
        <pc:spChg chg="mod">
          <ac:chgData name="Rayshaun Landrum" userId="S::landrumr@detroitmi.gov::fe3e151a-2e0a-4a0d-a0d8-7751290db1fa" providerId="AD" clId="Web-{7F5FA158-C54B-F5E4-06D2-4942C12A0A7C}" dt="2022-12-01T18:22:42.922" v="67" actId="14100"/>
          <ac:spMkLst>
            <pc:docMk/>
            <pc:sldMk cId="888193" sldId="933"/>
            <ac:spMk id="5" creationId="{054EBA30-CDEB-32FC-2B58-24335523D1A1}"/>
          </ac:spMkLst>
        </pc:spChg>
        <pc:spChg chg="add">
          <ac:chgData name="Rayshaun Landrum" userId="S::landrumr@detroitmi.gov::fe3e151a-2e0a-4a0d-a0d8-7751290db1fa" providerId="AD" clId="Web-{7F5FA158-C54B-F5E4-06D2-4942C12A0A7C}" dt="2022-12-02T17:36:56.063" v="608"/>
          <ac:spMkLst>
            <pc:docMk/>
            <pc:sldMk cId="888193" sldId="933"/>
            <ac:spMk id="7" creationId="{43728AD1-1F17-F74D-ED95-3335ECA3B2C7}"/>
          </ac:spMkLst>
        </pc:spChg>
        <pc:picChg chg="add mod modCrop">
          <ac:chgData name="Rayshaun Landrum" userId="S::landrumr@detroitmi.gov::fe3e151a-2e0a-4a0d-a0d8-7751290db1fa" providerId="AD" clId="Web-{7F5FA158-C54B-F5E4-06D2-4942C12A0A7C}" dt="2022-12-01T18:22:35.391" v="66" actId="1076"/>
          <ac:picMkLst>
            <pc:docMk/>
            <pc:sldMk cId="888193" sldId="933"/>
            <ac:picMk id="2" creationId="{1997EDB9-C8DD-0839-621E-960943DB59CD}"/>
          </ac:picMkLst>
        </pc:picChg>
      </pc:sldChg>
      <pc:sldChg chg="addSp delSp modSp">
        <pc:chgData name="Rayshaun Landrum" userId="S::landrumr@detroitmi.gov::fe3e151a-2e0a-4a0d-a0d8-7751290db1fa" providerId="AD" clId="Web-{7F5FA158-C54B-F5E4-06D2-4942C12A0A7C}" dt="2022-12-02T17:36:12.484" v="602"/>
        <pc:sldMkLst>
          <pc:docMk/>
          <pc:sldMk cId="444584407" sldId="934"/>
        </pc:sldMkLst>
        <pc:spChg chg="add">
          <ac:chgData name="Rayshaun Landrum" userId="S::landrumr@detroitmi.gov::fe3e151a-2e0a-4a0d-a0d8-7751290db1fa" providerId="AD" clId="Web-{7F5FA158-C54B-F5E4-06D2-4942C12A0A7C}" dt="2022-12-02T17:36:01.281" v="601"/>
          <ac:spMkLst>
            <pc:docMk/>
            <pc:sldMk cId="444584407" sldId="934"/>
            <ac:spMk id="4" creationId="{69A3A87A-ED02-253A-8A0D-3430E6E71317}"/>
          </ac:spMkLst>
        </pc:spChg>
        <pc:spChg chg="add">
          <ac:chgData name="Rayshaun Landrum" userId="S::landrumr@detroitmi.gov::fe3e151a-2e0a-4a0d-a0d8-7751290db1fa" providerId="AD" clId="Web-{7F5FA158-C54B-F5E4-06D2-4942C12A0A7C}" dt="2022-12-02T17:36:12.484" v="602"/>
          <ac:spMkLst>
            <pc:docMk/>
            <pc:sldMk cId="444584407" sldId="934"/>
            <ac:spMk id="8" creationId="{4B5AFDA7-8DA9-399E-E5E0-C86330380CD3}"/>
          </ac:spMkLst>
        </pc:spChg>
        <pc:spChg chg="del">
          <ac:chgData name="Rayshaun Landrum" userId="S::landrumr@detroitmi.gov::fe3e151a-2e0a-4a0d-a0d8-7751290db1fa" providerId="AD" clId="Web-{7F5FA158-C54B-F5E4-06D2-4942C12A0A7C}" dt="2022-12-01T18:18:07.872" v="39"/>
          <ac:spMkLst>
            <pc:docMk/>
            <pc:sldMk cId="444584407" sldId="934"/>
            <ac:spMk id="8" creationId="{83C0558D-C62C-9250-6EA9-7A19DDACF99C}"/>
          </ac:spMkLst>
        </pc:spChg>
        <pc:spChg chg="del">
          <ac:chgData name="Rayshaun Landrum" userId="S::landrumr@detroitmi.gov::fe3e151a-2e0a-4a0d-a0d8-7751290db1fa" providerId="AD" clId="Web-{7F5FA158-C54B-F5E4-06D2-4942C12A0A7C}" dt="2022-12-01T18:18:04.825" v="38"/>
          <ac:spMkLst>
            <pc:docMk/>
            <pc:sldMk cId="444584407" sldId="934"/>
            <ac:spMk id="9" creationId="{990AC4BF-FD5D-15B3-598E-6FE46EB5D4C4}"/>
          </ac:spMkLst>
        </pc:spChg>
        <pc:spChg chg="del">
          <ac:chgData name="Rayshaun Landrum" userId="S::landrumr@detroitmi.gov::fe3e151a-2e0a-4a0d-a0d8-7751290db1fa" providerId="AD" clId="Web-{7F5FA158-C54B-F5E4-06D2-4942C12A0A7C}" dt="2022-12-01T18:17:59.653" v="36"/>
          <ac:spMkLst>
            <pc:docMk/>
            <pc:sldMk cId="444584407" sldId="934"/>
            <ac:spMk id="11" creationId="{5D15AACF-DBFB-CE2C-22EB-792A705CA7F1}"/>
          </ac:spMkLst>
        </pc:spChg>
        <pc:spChg chg="del">
          <ac:chgData name="Rayshaun Landrum" userId="S::landrumr@detroitmi.gov::fe3e151a-2e0a-4a0d-a0d8-7751290db1fa" providerId="AD" clId="Web-{7F5FA158-C54B-F5E4-06D2-4942C12A0A7C}" dt="2022-12-01T18:18:02.028" v="37"/>
          <ac:spMkLst>
            <pc:docMk/>
            <pc:sldMk cId="444584407" sldId="934"/>
            <ac:spMk id="12" creationId="{D36EAF22-606C-3321-62F5-8C30DF3305F4}"/>
          </ac:spMkLst>
        </pc:spChg>
        <pc:picChg chg="mod ord modCrop">
          <ac:chgData name="Rayshaun Landrum" userId="S::landrumr@detroitmi.gov::fe3e151a-2e0a-4a0d-a0d8-7751290db1fa" providerId="AD" clId="Web-{7F5FA158-C54B-F5E4-06D2-4942C12A0A7C}" dt="2022-12-01T18:38:48.433" v="103" actId="1076"/>
          <ac:picMkLst>
            <pc:docMk/>
            <pc:sldMk cId="444584407" sldId="934"/>
            <ac:picMk id="2" creationId="{F6E22A7A-7352-AF28-9CE8-C2F10704C239}"/>
          </ac:picMkLst>
        </pc:picChg>
      </pc:sldChg>
      <pc:sldChg chg="addSp delSp modSp add replId">
        <pc:chgData name="Rayshaun Landrum" userId="S::landrumr@detroitmi.gov::fe3e151a-2e0a-4a0d-a0d8-7751290db1fa" providerId="AD" clId="Web-{7F5FA158-C54B-F5E4-06D2-4942C12A0A7C}" dt="2022-12-02T17:01:09.631" v="319" actId="1076"/>
        <pc:sldMkLst>
          <pc:docMk/>
          <pc:sldMk cId="3236804976" sldId="935"/>
        </pc:sldMkLst>
        <pc:spChg chg="mod">
          <ac:chgData name="Rayshaun Landrum" userId="S::landrumr@detroitmi.gov::fe3e151a-2e0a-4a0d-a0d8-7751290db1fa" providerId="AD" clId="Web-{7F5FA158-C54B-F5E4-06D2-4942C12A0A7C}" dt="2022-12-02T16:57:22.082" v="277" actId="20577"/>
          <ac:spMkLst>
            <pc:docMk/>
            <pc:sldMk cId="3236804976" sldId="935"/>
            <ac:spMk id="9" creationId="{C3950AB2-99E1-6AE2-A2C8-0BC144CBB19E}"/>
          </ac:spMkLst>
        </pc:spChg>
        <pc:picChg chg="add mod modCrop">
          <ac:chgData name="Rayshaun Landrum" userId="S::landrumr@detroitmi.gov::fe3e151a-2e0a-4a0d-a0d8-7751290db1fa" providerId="AD" clId="Web-{7F5FA158-C54B-F5E4-06D2-4942C12A0A7C}" dt="2022-12-02T17:01:09.631" v="319" actId="1076"/>
          <ac:picMkLst>
            <pc:docMk/>
            <pc:sldMk cId="3236804976" sldId="935"/>
            <ac:picMk id="2" creationId="{1512F3CC-93EA-1F66-501F-FC82012ABCA2}"/>
          </ac:picMkLst>
        </pc:picChg>
        <pc:picChg chg="del">
          <ac:chgData name="Rayshaun Landrum" userId="S::landrumr@detroitmi.gov::fe3e151a-2e0a-4a0d-a0d8-7751290db1fa" providerId="AD" clId="Web-{7F5FA158-C54B-F5E4-06D2-4942C12A0A7C}" dt="2022-12-01T18:39:40.730" v="115"/>
          <ac:picMkLst>
            <pc:docMk/>
            <pc:sldMk cId="3236804976" sldId="935"/>
            <ac:picMk id="2" creationId="{1997EDB9-C8DD-0839-621E-960943DB59CD}"/>
          </ac:picMkLst>
        </pc:picChg>
        <pc:picChg chg="add del mod">
          <ac:chgData name="Rayshaun Landrum" userId="S::landrumr@detroitmi.gov::fe3e151a-2e0a-4a0d-a0d8-7751290db1fa" providerId="AD" clId="Web-{7F5FA158-C54B-F5E4-06D2-4942C12A0A7C}" dt="2022-12-02T16:55:17.236" v="255"/>
          <ac:picMkLst>
            <pc:docMk/>
            <pc:sldMk cId="3236804976" sldId="935"/>
            <ac:picMk id="3" creationId="{B47BA585-19B7-FC10-9C2D-8CB5D5E07F91}"/>
          </ac:picMkLst>
        </pc:picChg>
        <pc:picChg chg="add del mod">
          <ac:chgData name="Rayshaun Landrum" userId="S::landrumr@detroitmi.gov::fe3e151a-2e0a-4a0d-a0d8-7751290db1fa" providerId="AD" clId="Web-{7F5FA158-C54B-F5E4-06D2-4942C12A0A7C}" dt="2022-12-02T16:53:55.298" v="232"/>
          <ac:picMkLst>
            <pc:docMk/>
            <pc:sldMk cId="3236804976" sldId="935"/>
            <ac:picMk id="4" creationId="{9C55643E-137E-7C78-F79D-5DC1CC0FC6CB}"/>
          </ac:picMkLst>
        </pc:picChg>
        <pc:picChg chg="add del mod">
          <ac:chgData name="Rayshaun Landrum" userId="S::landrumr@detroitmi.gov::fe3e151a-2e0a-4a0d-a0d8-7751290db1fa" providerId="AD" clId="Web-{7F5FA158-C54B-F5E4-06D2-4942C12A0A7C}" dt="2022-12-02T16:53:59.720" v="234"/>
          <ac:picMkLst>
            <pc:docMk/>
            <pc:sldMk cId="3236804976" sldId="935"/>
            <ac:picMk id="6" creationId="{AB6A8C2C-566B-BDBB-78B8-7BEB9DF2CA8B}"/>
          </ac:picMkLst>
        </pc:picChg>
        <pc:picChg chg="add del mod">
          <ac:chgData name="Rayshaun Landrum" userId="S::landrumr@detroitmi.gov::fe3e151a-2e0a-4a0d-a0d8-7751290db1fa" providerId="AD" clId="Web-{7F5FA158-C54B-F5E4-06D2-4942C12A0A7C}" dt="2022-12-02T16:53:53.564" v="231"/>
          <ac:picMkLst>
            <pc:docMk/>
            <pc:sldMk cId="3236804976" sldId="935"/>
            <ac:picMk id="7" creationId="{D5143D84-BFB5-4DFB-A0BC-E434738319E6}"/>
          </ac:picMkLst>
        </pc:picChg>
        <pc:picChg chg="add mod modCrop">
          <ac:chgData name="Rayshaun Landrum" userId="S::landrumr@detroitmi.gov::fe3e151a-2e0a-4a0d-a0d8-7751290db1fa" providerId="AD" clId="Web-{7F5FA158-C54B-F5E4-06D2-4942C12A0A7C}" dt="2022-12-02T17:00:17.724" v="314" actId="1076"/>
          <ac:picMkLst>
            <pc:docMk/>
            <pc:sldMk cId="3236804976" sldId="935"/>
            <ac:picMk id="8" creationId="{37909A27-9C85-EB6C-4917-2EF553943AC0}"/>
          </ac:picMkLst>
        </pc:picChg>
        <pc:picChg chg="add del mod">
          <ac:chgData name="Rayshaun Landrum" userId="S::landrumr@detroitmi.gov::fe3e151a-2e0a-4a0d-a0d8-7751290db1fa" providerId="AD" clId="Web-{7F5FA158-C54B-F5E4-06D2-4942C12A0A7C}" dt="2022-12-02T16:55:12.533" v="254"/>
          <ac:picMkLst>
            <pc:docMk/>
            <pc:sldMk cId="3236804976" sldId="935"/>
            <ac:picMk id="10" creationId="{9E5B5606-7C3D-03B6-0977-5516302DBC82}"/>
          </ac:picMkLst>
        </pc:picChg>
        <pc:picChg chg="add del mod">
          <ac:chgData name="Rayshaun Landrum" userId="S::landrumr@detroitmi.gov::fe3e151a-2e0a-4a0d-a0d8-7751290db1fa" providerId="AD" clId="Web-{7F5FA158-C54B-F5E4-06D2-4942C12A0A7C}" dt="2022-12-02T16:44:21.463" v="146"/>
          <ac:picMkLst>
            <pc:docMk/>
            <pc:sldMk cId="3236804976" sldId="935"/>
            <ac:picMk id="11" creationId="{1D7C31FA-CDC9-D0FC-6A64-C9142123FE7B}"/>
          </ac:picMkLst>
        </pc:picChg>
        <pc:picChg chg="add del mod">
          <ac:chgData name="Rayshaun Landrum" userId="S::landrumr@detroitmi.gov::fe3e151a-2e0a-4a0d-a0d8-7751290db1fa" providerId="AD" clId="Web-{7F5FA158-C54B-F5E4-06D2-4942C12A0A7C}" dt="2022-12-02T16:54:01.329" v="235"/>
          <ac:picMkLst>
            <pc:docMk/>
            <pc:sldMk cId="3236804976" sldId="935"/>
            <ac:picMk id="12" creationId="{8D5C5270-7330-EFA8-4C3A-2E23FDC7C573}"/>
          </ac:picMkLst>
        </pc:picChg>
        <pc:picChg chg="add del mod">
          <ac:chgData name="Rayshaun Landrum" userId="S::landrumr@detroitmi.gov::fe3e151a-2e0a-4a0d-a0d8-7751290db1fa" providerId="AD" clId="Web-{7F5FA158-C54B-F5E4-06D2-4942C12A0A7C}" dt="2022-12-02T16:55:10.502" v="253"/>
          <ac:picMkLst>
            <pc:docMk/>
            <pc:sldMk cId="3236804976" sldId="935"/>
            <ac:picMk id="13" creationId="{9AA73DB3-6607-6B7A-ABC0-FCBC6C8102DC}"/>
          </ac:picMkLst>
        </pc:picChg>
        <pc:picChg chg="add del mod">
          <ac:chgData name="Rayshaun Landrum" userId="S::landrumr@detroitmi.gov::fe3e151a-2e0a-4a0d-a0d8-7751290db1fa" providerId="AD" clId="Web-{7F5FA158-C54B-F5E4-06D2-4942C12A0A7C}" dt="2022-12-02T16:53:57.767" v="233"/>
          <ac:picMkLst>
            <pc:docMk/>
            <pc:sldMk cId="3236804976" sldId="935"/>
            <ac:picMk id="14" creationId="{CF810D96-B7C2-6A4A-0C81-91BC0021B015}"/>
          </ac:picMkLst>
        </pc:picChg>
        <pc:picChg chg="add del mod">
          <ac:chgData name="Rayshaun Landrum" userId="S::landrumr@detroitmi.gov::fe3e151a-2e0a-4a0d-a0d8-7751290db1fa" providerId="AD" clId="Web-{7F5FA158-C54B-F5E4-06D2-4942C12A0A7C}" dt="2022-12-02T16:55:08.580" v="252"/>
          <ac:picMkLst>
            <pc:docMk/>
            <pc:sldMk cId="3236804976" sldId="935"/>
            <ac:picMk id="15" creationId="{54B0AD08-FCF8-D70A-D4D0-CEE8D18E012D}"/>
          </ac:picMkLst>
        </pc:picChg>
      </pc:sldChg>
      <pc:sldChg chg="delSp modSp add replId">
        <pc:chgData name="Rayshaun Landrum" userId="S::landrumr@detroitmi.gov::fe3e151a-2e0a-4a0d-a0d8-7751290db1fa" providerId="AD" clId="Web-{7F5FA158-C54B-F5E4-06D2-4942C12A0A7C}" dt="2022-12-02T19:14:47.527" v="645"/>
        <pc:sldMkLst>
          <pc:docMk/>
          <pc:sldMk cId="753107038" sldId="936"/>
        </pc:sldMkLst>
        <pc:spChg chg="mod">
          <ac:chgData name="Rayshaun Landrum" userId="S::landrumr@detroitmi.gov::fe3e151a-2e0a-4a0d-a0d8-7751290db1fa" providerId="AD" clId="Web-{7F5FA158-C54B-F5E4-06D2-4942C12A0A7C}" dt="2022-12-02T17:08:31.605" v="356" actId="20577"/>
          <ac:spMkLst>
            <pc:docMk/>
            <pc:sldMk cId="753107038" sldId="936"/>
            <ac:spMk id="9" creationId="{C3950AB2-99E1-6AE2-A2C8-0BC144CBB19E}"/>
          </ac:spMkLst>
        </pc:spChg>
        <pc:picChg chg="del">
          <ac:chgData name="Rayshaun Landrum" userId="S::landrumr@detroitmi.gov::fe3e151a-2e0a-4a0d-a0d8-7751290db1fa" providerId="AD" clId="Web-{7F5FA158-C54B-F5E4-06D2-4942C12A0A7C}" dt="2022-12-02T16:45:37.183" v="153"/>
          <ac:picMkLst>
            <pc:docMk/>
            <pc:sldMk cId="753107038" sldId="936"/>
            <ac:picMk id="2" creationId="{1512F3CC-93EA-1F66-501F-FC82012ABCA2}"/>
          </ac:picMkLst>
        </pc:picChg>
        <pc:picChg chg="del">
          <ac:chgData name="Rayshaun Landrum" userId="S::landrumr@detroitmi.gov::fe3e151a-2e0a-4a0d-a0d8-7751290db1fa" providerId="AD" clId="Web-{7F5FA158-C54B-F5E4-06D2-4942C12A0A7C}" dt="2022-12-02T16:45:52.964" v="158"/>
          <ac:picMkLst>
            <pc:docMk/>
            <pc:sldMk cId="753107038" sldId="936"/>
            <ac:picMk id="3" creationId="{B47BA585-19B7-FC10-9C2D-8CB5D5E07F91}"/>
          </ac:picMkLst>
        </pc:picChg>
        <pc:picChg chg="mod modCrop">
          <ac:chgData name="Rayshaun Landrum" userId="S::landrumr@detroitmi.gov::fe3e151a-2e0a-4a0d-a0d8-7751290db1fa" providerId="AD" clId="Web-{7F5FA158-C54B-F5E4-06D2-4942C12A0A7C}" dt="2022-12-02T17:10:55.045" v="427" actId="1076"/>
          <ac:picMkLst>
            <pc:docMk/>
            <pc:sldMk cId="753107038" sldId="936"/>
            <ac:picMk id="4" creationId="{9C55643E-137E-7C78-F79D-5DC1CC0FC6CB}"/>
          </ac:picMkLst>
        </pc:picChg>
        <pc:picChg chg="mod modCrop">
          <ac:chgData name="Rayshaun Landrum" userId="S::landrumr@detroitmi.gov::fe3e151a-2e0a-4a0d-a0d8-7751290db1fa" providerId="AD" clId="Web-{7F5FA158-C54B-F5E4-06D2-4942C12A0A7C}" dt="2022-12-02T17:10:30.497" v="420" actId="1076"/>
          <ac:picMkLst>
            <pc:docMk/>
            <pc:sldMk cId="753107038" sldId="936"/>
            <ac:picMk id="6" creationId="{AB6A8C2C-566B-BDBB-78B8-7BEB9DF2CA8B}"/>
          </ac:picMkLst>
        </pc:picChg>
        <pc:picChg chg="mod">
          <ac:chgData name="Rayshaun Landrum" userId="S::landrumr@detroitmi.gov::fe3e151a-2e0a-4a0d-a0d8-7751290db1fa" providerId="AD" clId="Web-{7F5FA158-C54B-F5E4-06D2-4942C12A0A7C}" dt="2022-12-02T17:10:50.857" v="426" actId="1076"/>
          <ac:picMkLst>
            <pc:docMk/>
            <pc:sldMk cId="753107038" sldId="936"/>
            <ac:picMk id="7" creationId="{D5143D84-BFB5-4DFB-A0BC-E434738319E6}"/>
          </ac:picMkLst>
        </pc:picChg>
        <pc:picChg chg="del">
          <ac:chgData name="Rayshaun Landrum" userId="S::landrumr@detroitmi.gov::fe3e151a-2e0a-4a0d-a0d8-7751290db1fa" providerId="AD" clId="Web-{7F5FA158-C54B-F5E4-06D2-4942C12A0A7C}" dt="2022-12-02T16:45:47.870" v="155"/>
          <ac:picMkLst>
            <pc:docMk/>
            <pc:sldMk cId="753107038" sldId="936"/>
            <ac:picMk id="8" creationId="{37909A27-9C85-EB6C-4917-2EF553943AC0}"/>
          </ac:picMkLst>
        </pc:picChg>
        <pc:picChg chg="del">
          <ac:chgData name="Rayshaun Landrum" userId="S::landrumr@detroitmi.gov::fe3e151a-2e0a-4a0d-a0d8-7751290db1fa" providerId="AD" clId="Web-{7F5FA158-C54B-F5E4-06D2-4942C12A0A7C}" dt="2022-12-02T16:45:50.027" v="156"/>
          <ac:picMkLst>
            <pc:docMk/>
            <pc:sldMk cId="753107038" sldId="936"/>
            <ac:picMk id="10" creationId="{9E5B5606-7C3D-03B6-0977-5516302DBC82}"/>
          </ac:picMkLst>
        </pc:picChg>
        <pc:picChg chg="mod modCrop">
          <ac:chgData name="Rayshaun Landrum" userId="S::landrumr@detroitmi.gov::fe3e151a-2e0a-4a0d-a0d8-7751290db1fa" providerId="AD" clId="Web-{7F5FA158-C54B-F5E4-06D2-4942C12A0A7C}" dt="2022-12-02T19:14:29.793" v="643"/>
          <ac:picMkLst>
            <pc:docMk/>
            <pc:sldMk cId="753107038" sldId="936"/>
            <ac:picMk id="12" creationId="{8D5C5270-7330-EFA8-4C3A-2E23FDC7C573}"/>
          </ac:picMkLst>
        </pc:picChg>
        <pc:picChg chg="del">
          <ac:chgData name="Rayshaun Landrum" userId="S::landrumr@detroitmi.gov::fe3e151a-2e0a-4a0d-a0d8-7751290db1fa" providerId="AD" clId="Web-{7F5FA158-C54B-F5E4-06D2-4942C12A0A7C}" dt="2022-12-02T16:45:51.464" v="157"/>
          <ac:picMkLst>
            <pc:docMk/>
            <pc:sldMk cId="753107038" sldId="936"/>
            <ac:picMk id="13" creationId="{9AA73DB3-6607-6B7A-ABC0-FCBC6C8102DC}"/>
          </ac:picMkLst>
        </pc:picChg>
        <pc:picChg chg="mod modCrop">
          <ac:chgData name="Rayshaun Landrum" userId="S::landrumr@detroitmi.gov::fe3e151a-2e0a-4a0d-a0d8-7751290db1fa" providerId="AD" clId="Web-{7F5FA158-C54B-F5E4-06D2-4942C12A0A7C}" dt="2022-12-02T19:14:47.527" v="645"/>
          <ac:picMkLst>
            <pc:docMk/>
            <pc:sldMk cId="753107038" sldId="936"/>
            <ac:picMk id="14" creationId="{CF810D96-B7C2-6A4A-0C81-91BC0021B015}"/>
          </ac:picMkLst>
        </pc:picChg>
        <pc:picChg chg="del">
          <ac:chgData name="Rayshaun Landrum" userId="S::landrumr@detroitmi.gov::fe3e151a-2e0a-4a0d-a0d8-7751290db1fa" providerId="AD" clId="Web-{7F5FA158-C54B-F5E4-06D2-4942C12A0A7C}" dt="2022-12-02T16:45:45.730" v="154"/>
          <ac:picMkLst>
            <pc:docMk/>
            <pc:sldMk cId="753107038" sldId="936"/>
            <ac:picMk id="15" creationId="{54B0AD08-FCF8-D70A-D4D0-CEE8D18E012D}"/>
          </ac:picMkLst>
        </pc:picChg>
      </pc:sldChg>
      <pc:sldChg chg="delSp modSp add replId">
        <pc:chgData name="Rayshaun Landrum" userId="S::landrumr@detroitmi.gov::fe3e151a-2e0a-4a0d-a0d8-7751290db1fa" providerId="AD" clId="Web-{7F5FA158-C54B-F5E4-06D2-4942C12A0A7C}" dt="2022-12-02T17:13:39.312" v="463" actId="1076"/>
        <pc:sldMkLst>
          <pc:docMk/>
          <pc:sldMk cId="125127526" sldId="937"/>
        </pc:sldMkLst>
        <pc:spChg chg="mod">
          <ac:chgData name="Rayshaun Landrum" userId="S::landrumr@detroitmi.gov::fe3e151a-2e0a-4a0d-a0d8-7751290db1fa" providerId="AD" clId="Web-{7F5FA158-C54B-F5E4-06D2-4942C12A0A7C}" dt="2022-12-02T17:12:27.249" v="452" actId="20577"/>
          <ac:spMkLst>
            <pc:docMk/>
            <pc:sldMk cId="125127526" sldId="937"/>
            <ac:spMk id="9" creationId="{C3950AB2-99E1-6AE2-A2C8-0BC144CBB19E}"/>
          </ac:spMkLst>
        </pc:spChg>
        <pc:picChg chg="del">
          <ac:chgData name="Rayshaun Landrum" userId="S::landrumr@detroitmi.gov::fe3e151a-2e0a-4a0d-a0d8-7751290db1fa" providerId="AD" clId="Web-{7F5FA158-C54B-F5E4-06D2-4942C12A0A7C}" dt="2022-12-02T16:57:54.988" v="290"/>
          <ac:picMkLst>
            <pc:docMk/>
            <pc:sldMk cId="125127526" sldId="937"/>
            <ac:picMk id="2" creationId="{1512F3CC-93EA-1F66-501F-FC82012ABCA2}"/>
          </ac:picMkLst>
        </pc:picChg>
        <pc:picChg chg="del">
          <ac:chgData name="Rayshaun Landrum" userId="S::landrumr@detroitmi.gov::fe3e151a-2e0a-4a0d-a0d8-7751290db1fa" providerId="AD" clId="Web-{7F5FA158-C54B-F5E4-06D2-4942C12A0A7C}" dt="2022-12-02T17:12:20.389" v="447"/>
          <ac:picMkLst>
            <pc:docMk/>
            <pc:sldMk cId="125127526" sldId="937"/>
            <ac:picMk id="3" creationId="{B47BA585-19B7-FC10-9C2D-8CB5D5E07F91}"/>
          </ac:picMkLst>
        </pc:picChg>
        <pc:picChg chg="del">
          <ac:chgData name="Rayshaun Landrum" userId="S::landrumr@detroitmi.gov::fe3e151a-2e0a-4a0d-a0d8-7751290db1fa" providerId="AD" clId="Web-{7F5FA158-C54B-F5E4-06D2-4942C12A0A7C}" dt="2022-12-02T16:58:26.442" v="292"/>
          <ac:picMkLst>
            <pc:docMk/>
            <pc:sldMk cId="125127526" sldId="937"/>
            <ac:picMk id="8" creationId="{37909A27-9C85-EB6C-4917-2EF553943AC0}"/>
          </ac:picMkLst>
        </pc:picChg>
        <pc:picChg chg="del">
          <ac:chgData name="Rayshaun Landrum" userId="S::landrumr@detroitmi.gov::fe3e151a-2e0a-4a0d-a0d8-7751290db1fa" providerId="AD" clId="Web-{7F5FA158-C54B-F5E4-06D2-4942C12A0A7C}" dt="2022-12-02T17:12:22.139" v="448"/>
          <ac:picMkLst>
            <pc:docMk/>
            <pc:sldMk cId="125127526" sldId="937"/>
            <ac:picMk id="10" creationId="{9E5B5606-7C3D-03B6-0977-5516302DBC82}"/>
          </ac:picMkLst>
        </pc:picChg>
        <pc:picChg chg="mod">
          <ac:chgData name="Rayshaun Landrum" userId="S::landrumr@detroitmi.gov::fe3e151a-2e0a-4a0d-a0d8-7751290db1fa" providerId="AD" clId="Web-{7F5FA158-C54B-F5E4-06D2-4942C12A0A7C}" dt="2022-12-02T17:12:34.077" v="454" actId="14100"/>
          <ac:picMkLst>
            <pc:docMk/>
            <pc:sldMk cId="125127526" sldId="937"/>
            <ac:picMk id="13" creationId="{9AA73DB3-6607-6B7A-ABC0-FCBC6C8102DC}"/>
          </ac:picMkLst>
        </pc:picChg>
        <pc:picChg chg="mod modCrop">
          <ac:chgData name="Rayshaun Landrum" userId="S::landrumr@detroitmi.gov::fe3e151a-2e0a-4a0d-a0d8-7751290db1fa" providerId="AD" clId="Web-{7F5FA158-C54B-F5E4-06D2-4942C12A0A7C}" dt="2022-12-02T17:13:39.312" v="463" actId="1076"/>
          <ac:picMkLst>
            <pc:docMk/>
            <pc:sldMk cId="125127526" sldId="937"/>
            <ac:picMk id="15" creationId="{54B0AD08-FCF8-D70A-D4D0-CEE8D18E012D}"/>
          </ac:picMkLst>
        </pc:picChg>
      </pc:sldChg>
      <pc:sldChg chg="delSp modSp add del replId">
        <pc:chgData name="Rayshaun Landrum" userId="S::landrumr@detroitmi.gov::fe3e151a-2e0a-4a0d-a0d8-7751290db1fa" providerId="AD" clId="Web-{7F5FA158-C54B-F5E4-06D2-4942C12A0A7C}" dt="2022-12-02T17:14:13.859" v="467"/>
        <pc:sldMkLst>
          <pc:docMk/>
          <pc:sldMk cId="3771762420" sldId="938"/>
        </pc:sldMkLst>
        <pc:picChg chg="mod">
          <ac:chgData name="Rayshaun Landrum" userId="S::landrumr@detroitmi.gov::fe3e151a-2e0a-4a0d-a0d8-7751290db1fa" providerId="AD" clId="Web-{7F5FA158-C54B-F5E4-06D2-4942C12A0A7C}" dt="2022-12-02T17:14:01.578" v="465" actId="14100"/>
          <ac:picMkLst>
            <pc:docMk/>
            <pc:sldMk cId="3771762420" sldId="938"/>
            <ac:picMk id="3" creationId="{B47BA585-19B7-FC10-9C2D-8CB5D5E07F91}"/>
          </ac:picMkLst>
        </pc:picChg>
        <pc:picChg chg="del">
          <ac:chgData name="Rayshaun Landrum" userId="S::landrumr@detroitmi.gov::fe3e151a-2e0a-4a0d-a0d8-7751290db1fa" providerId="AD" clId="Web-{7F5FA158-C54B-F5E4-06D2-4942C12A0A7C}" dt="2022-12-02T17:07:20.167" v="349"/>
          <ac:picMkLst>
            <pc:docMk/>
            <pc:sldMk cId="3771762420" sldId="938"/>
            <ac:picMk id="8" creationId="{37909A27-9C85-EB6C-4917-2EF553943AC0}"/>
          </ac:picMkLst>
        </pc:picChg>
        <pc:picChg chg="del">
          <ac:chgData name="Rayshaun Landrum" userId="S::landrumr@detroitmi.gov::fe3e151a-2e0a-4a0d-a0d8-7751290db1fa" providerId="AD" clId="Web-{7F5FA158-C54B-F5E4-06D2-4942C12A0A7C}" dt="2022-12-02T17:07:26.042" v="351"/>
          <ac:picMkLst>
            <pc:docMk/>
            <pc:sldMk cId="3771762420" sldId="938"/>
            <ac:picMk id="13" creationId="{9AA73DB3-6607-6B7A-ABC0-FCBC6C8102DC}"/>
          </ac:picMkLst>
        </pc:picChg>
        <pc:picChg chg="del">
          <ac:chgData name="Rayshaun Landrum" userId="S::landrumr@detroitmi.gov::fe3e151a-2e0a-4a0d-a0d8-7751290db1fa" providerId="AD" clId="Web-{7F5FA158-C54B-F5E4-06D2-4942C12A0A7C}" dt="2022-12-02T17:07:24.526" v="350"/>
          <ac:picMkLst>
            <pc:docMk/>
            <pc:sldMk cId="3771762420" sldId="938"/>
            <ac:picMk id="15" creationId="{54B0AD08-FCF8-D70A-D4D0-CEE8D18E012D}"/>
          </ac:picMkLst>
        </pc:picChg>
      </pc:sldChg>
      <pc:sldChg chg="modSp add replId">
        <pc:chgData name="Rayshaun Landrum" userId="S::landrumr@detroitmi.gov::fe3e151a-2e0a-4a0d-a0d8-7751290db1fa" providerId="AD" clId="Web-{7F5FA158-C54B-F5E4-06D2-4942C12A0A7C}" dt="2022-12-02T17:05:57.025" v="348"/>
        <pc:sldMkLst>
          <pc:docMk/>
          <pc:sldMk cId="148878775" sldId="939"/>
        </pc:sldMkLst>
        <pc:picChg chg="mod modCrop">
          <ac:chgData name="Rayshaun Landrum" userId="S::landrumr@detroitmi.gov::fe3e151a-2e0a-4a0d-a0d8-7751290db1fa" providerId="AD" clId="Web-{7F5FA158-C54B-F5E4-06D2-4942C12A0A7C}" dt="2022-12-02T17:05:05.494" v="339" actId="1076"/>
          <ac:picMkLst>
            <pc:docMk/>
            <pc:sldMk cId="148878775" sldId="939"/>
            <ac:picMk id="2" creationId="{1512F3CC-93EA-1F66-501F-FC82012ABCA2}"/>
          </ac:picMkLst>
        </pc:picChg>
        <pc:picChg chg="mod modCrop">
          <ac:chgData name="Rayshaun Landrum" userId="S::landrumr@detroitmi.gov::fe3e151a-2e0a-4a0d-a0d8-7751290db1fa" providerId="AD" clId="Web-{7F5FA158-C54B-F5E4-06D2-4942C12A0A7C}" dt="2022-12-02T17:05:57.025" v="348"/>
          <ac:picMkLst>
            <pc:docMk/>
            <pc:sldMk cId="148878775" sldId="939"/>
            <ac:picMk id="8" creationId="{37909A27-9C85-EB6C-4917-2EF553943AC0}"/>
          </ac:picMkLst>
        </pc:picChg>
      </pc:sldChg>
      <pc:sldChg chg="addSp delSp modSp add replId">
        <pc:chgData name="Rayshaun Landrum" userId="S::landrumr@detroitmi.gov::fe3e151a-2e0a-4a0d-a0d8-7751290db1fa" providerId="AD" clId="Web-{7F5FA158-C54B-F5E4-06D2-4942C12A0A7C}" dt="2022-12-02T17:48:03.868" v="641" actId="20577"/>
        <pc:sldMkLst>
          <pc:docMk/>
          <pc:sldMk cId="428941296" sldId="940"/>
        </pc:sldMkLst>
        <pc:spChg chg="mod">
          <ac:chgData name="Rayshaun Landrum" userId="S::landrumr@detroitmi.gov::fe3e151a-2e0a-4a0d-a0d8-7751290db1fa" providerId="AD" clId="Web-{7F5FA158-C54B-F5E4-06D2-4942C12A0A7C}" dt="2022-12-02T17:48:03.868" v="641" actId="20577"/>
          <ac:spMkLst>
            <pc:docMk/>
            <pc:sldMk cId="428941296" sldId="940"/>
            <ac:spMk id="9" creationId="{C3950AB2-99E1-6AE2-A2C8-0BC144CBB19E}"/>
          </ac:spMkLst>
        </pc:spChg>
        <pc:picChg chg="add del mod">
          <ac:chgData name="Rayshaun Landrum" userId="S::landrumr@detroitmi.gov::fe3e151a-2e0a-4a0d-a0d8-7751290db1fa" providerId="AD" clId="Web-{7F5FA158-C54B-F5E4-06D2-4942C12A0A7C}" dt="2022-12-02T17:46:57.008" v="621"/>
          <ac:picMkLst>
            <pc:docMk/>
            <pc:sldMk cId="428941296" sldId="940"/>
            <ac:picMk id="2" creationId="{DAFAF455-3CD5-B7EF-688E-7C7B15B1F3F3}"/>
          </ac:picMkLst>
        </pc:picChg>
        <pc:picChg chg="mod">
          <ac:chgData name="Rayshaun Landrum" userId="S::landrumr@detroitmi.gov::fe3e151a-2e0a-4a0d-a0d8-7751290db1fa" providerId="AD" clId="Web-{7F5FA158-C54B-F5E4-06D2-4942C12A0A7C}" dt="2022-12-02T17:47:12.227" v="627" actId="1076"/>
          <ac:picMkLst>
            <pc:docMk/>
            <pc:sldMk cId="428941296" sldId="940"/>
            <ac:picMk id="3" creationId="{B47BA585-19B7-FC10-9C2D-8CB5D5E07F91}"/>
          </ac:picMkLst>
        </pc:picChg>
        <pc:picChg chg="add mod modCrop">
          <ac:chgData name="Rayshaun Landrum" userId="S::landrumr@detroitmi.gov::fe3e151a-2e0a-4a0d-a0d8-7751290db1fa" providerId="AD" clId="Web-{7F5FA158-C54B-F5E4-06D2-4942C12A0A7C}" dt="2022-12-02T17:47:53.243" v="637" actId="14100"/>
          <ac:picMkLst>
            <pc:docMk/>
            <pc:sldMk cId="428941296" sldId="940"/>
            <ac:picMk id="4" creationId="{3BD0AF7C-66C4-17AC-377A-6B923AC221F8}"/>
          </ac:picMkLst>
        </pc:picChg>
        <pc:picChg chg="del">
          <ac:chgData name="Rayshaun Landrum" userId="S::landrumr@detroitmi.gov::fe3e151a-2e0a-4a0d-a0d8-7751290db1fa" providerId="AD" clId="Web-{7F5FA158-C54B-F5E4-06D2-4942C12A0A7C}" dt="2022-12-02T17:12:07.311" v="443"/>
          <ac:picMkLst>
            <pc:docMk/>
            <pc:sldMk cId="428941296" sldId="940"/>
            <ac:picMk id="10" creationId="{9E5B5606-7C3D-03B6-0977-5516302DBC82}"/>
          </ac:picMkLst>
        </pc:picChg>
      </pc:sldChg>
      <pc:sldChg chg="addSp delSp modSp add replId">
        <pc:chgData name="Rayshaun Landrum" userId="S::landrumr@detroitmi.gov::fe3e151a-2e0a-4a0d-a0d8-7751290db1fa" providerId="AD" clId="Web-{7F5FA158-C54B-F5E4-06D2-4942C12A0A7C}" dt="2022-12-02T17:22:48.850" v="552"/>
        <pc:sldMkLst>
          <pc:docMk/>
          <pc:sldMk cId="68443216" sldId="941"/>
        </pc:sldMkLst>
        <pc:picChg chg="add mod modCrop">
          <ac:chgData name="Rayshaun Landrum" userId="S::landrumr@detroitmi.gov::fe3e151a-2e0a-4a0d-a0d8-7751290db1fa" providerId="AD" clId="Web-{7F5FA158-C54B-F5E4-06D2-4942C12A0A7C}" dt="2022-12-02T17:22:48.850" v="552"/>
          <ac:picMkLst>
            <pc:docMk/>
            <pc:sldMk cId="68443216" sldId="941"/>
            <ac:picMk id="2" creationId="{5692656F-570E-F086-D9F5-BF2715E003C8}"/>
          </ac:picMkLst>
        </pc:picChg>
        <pc:picChg chg="del">
          <ac:chgData name="Rayshaun Landrum" userId="S::landrumr@detroitmi.gov::fe3e151a-2e0a-4a0d-a0d8-7751290db1fa" providerId="AD" clId="Web-{7F5FA158-C54B-F5E4-06D2-4942C12A0A7C}" dt="2022-12-02T17:14:27.641" v="471"/>
          <ac:picMkLst>
            <pc:docMk/>
            <pc:sldMk cId="68443216" sldId="941"/>
            <ac:picMk id="3" creationId="{B47BA585-19B7-FC10-9C2D-8CB5D5E07F91}"/>
          </ac:picMkLst>
        </pc:picChg>
        <pc:picChg chg="add mod modCrop">
          <ac:chgData name="Rayshaun Landrum" userId="S::landrumr@detroitmi.gov::fe3e151a-2e0a-4a0d-a0d8-7751290db1fa" providerId="AD" clId="Web-{7F5FA158-C54B-F5E4-06D2-4942C12A0A7C}" dt="2022-12-02T17:22:11.021" v="546" actId="1076"/>
          <ac:picMkLst>
            <pc:docMk/>
            <pc:sldMk cId="68443216" sldId="941"/>
            <ac:picMk id="4" creationId="{210BC075-6E28-B96F-2F07-427CF23FD53C}"/>
          </ac:picMkLst>
        </pc:picChg>
        <pc:picChg chg="mod modCrop">
          <ac:chgData name="Rayshaun Landrum" userId="S::landrumr@detroitmi.gov::fe3e151a-2e0a-4a0d-a0d8-7751290db1fa" providerId="AD" clId="Web-{7F5FA158-C54B-F5E4-06D2-4942C12A0A7C}" dt="2022-12-02T17:22:05.412" v="545"/>
          <ac:picMkLst>
            <pc:docMk/>
            <pc:sldMk cId="68443216" sldId="941"/>
            <ac:picMk id="10" creationId="{9E5B5606-7C3D-03B6-0977-5516302DBC82}"/>
          </ac:picMkLst>
        </pc:picChg>
      </pc:sldChg>
      <pc:sldChg chg="add del replId">
        <pc:chgData name="Rayshaun Landrum" userId="S::landrumr@detroitmi.gov::fe3e151a-2e0a-4a0d-a0d8-7751290db1fa" providerId="AD" clId="Web-{7F5FA158-C54B-F5E4-06D2-4942C12A0A7C}" dt="2022-12-02T17:14:11.703" v="466"/>
        <pc:sldMkLst>
          <pc:docMk/>
          <pc:sldMk cId="2436659369" sldId="942"/>
        </pc:sldMkLst>
      </pc:sldChg>
    </pc:docChg>
  </pc:docChgLst>
  <pc:docChgLst>
    <pc:chgData name="Alexandria Spofford" userId="S::alexandria.spofford@detroitmi.gov::5e38cee4-f5c5-4e96-866c-149a23638764" providerId="AD" clId="Web-{769D6608-46EE-3F60-DE3B-3D5B0899A2B5}"/>
    <pc:docChg chg="modSld">
      <pc:chgData name="Alexandria Spofford" userId="S::alexandria.spofford@detroitmi.gov::5e38cee4-f5c5-4e96-866c-149a23638764" providerId="AD" clId="Web-{769D6608-46EE-3F60-DE3B-3D5B0899A2B5}" dt="2022-08-30T17:41:04.660" v="8" actId="1076"/>
      <pc:docMkLst>
        <pc:docMk/>
      </pc:docMkLst>
      <pc:sldChg chg="addSp delSp modSp">
        <pc:chgData name="Alexandria Spofford" userId="S::alexandria.spofford@detroitmi.gov::5e38cee4-f5c5-4e96-866c-149a23638764" providerId="AD" clId="Web-{769D6608-46EE-3F60-DE3B-3D5B0899A2B5}" dt="2022-08-30T17:41:04.660" v="8" actId="1076"/>
        <pc:sldMkLst>
          <pc:docMk/>
          <pc:sldMk cId="163628313" sldId="893"/>
        </pc:sldMkLst>
        <pc:picChg chg="del">
          <ac:chgData name="Alexandria Spofford" userId="S::alexandria.spofford@detroitmi.gov::5e38cee4-f5c5-4e96-866c-149a23638764" providerId="AD" clId="Web-{769D6608-46EE-3F60-DE3B-3D5B0899A2B5}" dt="2022-08-30T17:40:55.035" v="1"/>
          <ac:picMkLst>
            <pc:docMk/>
            <pc:sldMk cId="163628313" sldId="893"/>
            <ac:picMk id="4" creationId="{9922B26D-0A6C-6167-12AF-1CDF4A9BEBB0}"/>
          </ac:picMkLst>
        </pc:picChg>
        <pc:picChg chg="del">
          <ac:chgData name="Alexandria Spofford" userId="S::alexandria.spofford@detroitmi.gov::5e38cee4-f5c5-4e96-866c-149a23638764" providerId="AD" clId="Web-{769D6608-46EE-3F60-DE3B-3D5B0899A2B5}" dt="2022-08-30T17:40:54.847" v="0"/>
          <ac:picMkLst>
            <pc:docMk/>
            <pc:sldMk cId="163628313" sldId="893"/>
            <ac:picMk id="5" creationId="{ABAC7233-C7AD-F563-8FB7-FF305AF2B4E7}"/>
          </ac:picMkLst>
        </pc:picChg>
        <pc:picChg chg="add mod">
          <ac:chgData name="Alexandria Spofford" userId="S::alexandria.spofford@detroitmi.gov::5e38cee4-f5c5-4e96-866c-149a23638764" providerId="AD" clId="Web-{769D6608-46EE-3F60-DE3B-3D5B0899A2B5}" dt="2022-08-30T17:41:04.660" v="8" actId="1076"/>
          <ac:picMkLst>
            <pc:docMk/>
            <pc:sldMk cId="163628313" sldId="893"/>
            <ac:picMk id="6" creationId="{8D8F1D2C-AF7B-FDCF-BA22-EE02F07B2814}"/>
          </ac:picMkLst>
        </pc:picChg>
      </pc:sldChg>
    </pc:docChg>
  </pc:docChgLst>
  <pc:docChgLst>
    <pc:chgData name="Debbie Machnak" userId="S::debbie.machnak@detroitmi.gov::fb419cc3-1859-4eda-8366-5f9dab2c49ae" providerId="AD" clId="Web-{B1FDA78A-4750-4550-074F-2518CFFDD0A2}"/>
    <pc:docChg chg="mod">
      <pc:chgData name="Debbie Machnak" userId="S::debbie.machnak@detroitmi.gov::fb419cc3-1859-4eda-8366-5f9dab2c49ae" providerId="AD" clId="Web-{B1FDA78A-4750-4550-074F-2518CFFDD0A2}" dt="2022-11-30T20:53:55.095" v="1"/>
      <pc:docMkLst>
        <pc:docMk/>
      </pc:docMkLst>
      <pc:sldChg chg="addCm">
        <pc:chgData name="Debbie Machnak" userId="S::debbie.machnak@detroitmi.gov::fb419cc3-1859-4eda-8366-5f9dab2c49ae" providerId="AD" clId="Web-{B1FDA78A-4750-4550-074F-2518CFFDD0A2}" dt="2022-11-30T20:53:55.095" v="1"/>
        <pc:sldMkLst>
          <pc:docMk/>
          <pc:sldMk cId="163628313" sldId="893"/>
        </pc:sldMkLst>
      </pc:sldChg>
    </pc:docChg>
  </pc:docChgLst>
  <pc:docChgLst>
    <pc:chgData name="Rayshaun Landrum" userId="S::landrumr@detroitmi.gov::fe3e151a-2e0a-4a0d-a0d8-7751290db1fa" providerId="AD" clId="Web-{96757645-990B-A666-AA6E-8CB9EDA05E99}"/>
    <pc:docChg chg="modSld">
      <pc:chgData name="Rayshaun Landrum" userId="S::landrumr@detroitmi.gov::fe3e151a-2e0a-4a0d-a0d8-7751290db1fa" providerId="AD" clId="Web-{96757645-990B-A666-AA6E-8CB9EDA05E99}" dt="2022-12-05T15:31:47.004" v="5"/>
      <pc:docMkLst>
        <pc:docMk/>
      </pc:docMkLst>
      <pc:sldChg chg="modSp">
        <pc:chgData name="Rayshaun Landrum" userId="S::landrumr@detroitmi.gov::fe3e151a-2e0a-4a0d-a0d8-7751290db1fa" providerId="AD" clId="Web-{96757645-990B-A666-AA6E-8CB9EDA05E99}" dt="2022-12-05T15:31:47.004" v="5"/>
        <pc:sldMkLst>
          <pc:docMk/>
          <pc:sldMk cId="428941296" sldId="940"/>
        </pc:sldMkLst>
        <pc:picChg chg="mod modCrop">
          <ac:chgData name="Rayshaun Landrum" userId="S::landrumr@detroitmi.gov::fe3e151a-2e0a-4a0d-a0d8-7751290db1fa" providerId="AD" clId="Web-{96757645-990B-A666-AA6E-8CB9EDA05E99}" dt="2022-12-05T15:31:47.004" v="5"/>
          <ac:picMkLst>
            <pc:docMk/>
            <pc:sldMk cId="428941296" sldId="940"/>
            <ac:picMk id="4" creationId="{3BD0AF7C-66C4-17AC-377A-6B923AC221F8}"/>
          </ac:picMkLst>
        </pc:picChg>
      </pc:sldChg>
    </pc:docChg>
  </pc:docChgLst>
  <pc:docChgLst>
    <pc:chgData name="Juliana Fulton" userId="S::fultonj@detroitmi.gov::6d4d754e-eba9-4356-b735-234a8c32f209" providerId="AD" clId="Web-{01CB8216-1B3E-341D-D660-2E0FC939975E}"/>
    <pc:docChg chg="modSld">
      <pc:chgData name="Juliana Fulton" userId="S::fultonj@detroitmi.gov::6d4d754e-eba9-4356-b735-234a8c32f209" providerId="AD" clId="Web-{01CB8216-1B3E-341D-D660-2E0FC939975E}" dt="2022-08-29T19:23:39.354" v="8" actId="20577"/>
      <pc:docMkLst>
        <pc:docMk/>
      </pc:docMkLst>
      <pc:sldChg chg="modSp">
        <pc:chgData name="Juliana Fulton" userId="S::fultonj@detroitmi.gov::6d4d754e-eba9-4356-b735-234a8c32f209" providerId="AD" clId="Web-{01CB8216-1B3E-341D-D660-2E0FC939975E}" dt="2022-08-29T19:23:39.354" v="8" actId="20577"/>
        <pc:sldMkLst>
          <pc:docMk/>
          <pc:sldMk cId="1037275531" sldId="899"/>
        </pc:sldMkLst>
        <pc:spChg chg="mod">
          <ac:chgData name="Juliana Fulton" userId="S::fultonj@detroitmi.gov::6d4d754e-eba9-4356-b735-234a8c32f209" providerId="AD" clId="Web-{01CB8216-1B3E-341D-D660-2E0FC939975E}" dt="2022-08-29T19:23:39.354" v="8" actId="20577"/>
          <ac:spMkLst>
            <pc:docMk/>
            <pc:sldMk cId="1037275531" sldId="899"/>
            <ac:spMk id="5" creationId="{AE6A12BE-E045-60DA-4291-7458CE5E81E9}"/>
          </ac:spMkLst>
        </pc:spChg>
      </pc:sldChg>
      <pc:sldChg chg="modSp">
        <pc:chgData name="Juliana Fulton" userId="S::fultonj@detroitmi.gov::6d4d754e-eba9-4356-b735-234a8c32f209" providerId="AD" clId="Web-{01CB8216-1B3E-341D-D660-2E0FC939975E}" dt="2022-08-29T19:14:53.158" v="6" actId="20577"/>
        <pc:sldMkLst>
          <pc:docMk/>
          <pc:sldMk cId="1668683752" sldId="917"/>
        </pc:sldMkLst>
        <pc:spChg chg="mod">
          <ac:chgData name="Juliana Fulton" userId="S::fultonj@detroitmi.gov::6d4d754e-eba9-4356-b735-234a8c32f209" providerId="AD" clId="Web-{01CB8216-1B3E-341D-D660-2E0FC939975E}" dt="2022-08-29T19:14:53.158" v="6" actId="20577"/>
          <ac:spMkLst>
            <pc:docMk/>
            <pc:sldMk cId="1668683752" sldId="917"/>
            <ac:spMk id="2" creationId="{AE31B121-0D63-4BF3-B1DB-6432E7FD9CA8}"/>
          </ac:spMkLst>
        </pc:spChg>
      </pc:sldChg>
    </pc:docChg>
  </pc:docChgLst>
  <pc:docChgLst>
    <pc:chgData name="Alexandria Spofford" userId="S::alexandria.spofford@detroitmi.gov::5e38cee4-f5c5-4e96-866c-149a23638764" providerId="AD" clId="Web-{85331FAC-3288-9855-D911-1C54BFDBE1B1}"/>
    <pc:docChg chg="addSld modSld">
      <pc:chgData name="Alexandria Spofford" userId="S::alexandria.spofford@detroitmi.gov::5e38cee4-f5c5-4e96-866c-149a23638764" providerId="AD" clId="Web-{85331FAC-3288-9855-D911-1C54BFDBE1B1}" dt="2022-08-24T20:58:59.685" v="59" actId="14100"/>
      <pc:docMkLst>
        <pc:docMk/>
      </pc:docMkLst>
      <pc:sldChg chg="modSp">
        <pc:chgData name="Alexandria Spofford" userId="S::alexandria.spofford@detroitmi.gov::5e38cee4-f5c5-4e96-866c-149a23638764" providerId="AD" clId="Web-{85331FAC-3288-9855-D911-1C54BFDBE1B1}" dt="2022-08-24T17:11:20.761" v="6" actId="20577"/>
        <pc:sldMkLst>
          <pc:docMk/>
          <pc:sldMk cId="0" sldId="272"/>
        </pc:sldMkLst>
        <pc:spChg chg="mod">
          <ac:chgData name="Alexandria Spofford" userId="S::alexandria.spofford@detroitmi.gov::5e38cee4-f5c5-4e96-866c-149a23638764" providerId="AD" clId="Web-{85331FAC-3288-9855-D911-1C54BFDBE1B1}" dt="2022-08-24T17:10:41.808" v="4" actId="20577"/>
          <ac:spMkLst>
            <pc:docMk/>
            <pc:sldMk cId="0" sldId="272"/>
            <ac:spMk id="10" creationId="{21544880-0EBC-4BA4-9309-003EEF786C66}"/>
          </ac:spMkLst>
        </pc:spChg>
        <pc:spChg chg="mod">
          <ac:chgData name="Alexandria Spofford" userId="S::alexandria.spofford@detroitmi.gov::5e38cee4-f5c5-4e96-866c-149a23638764" providerId="AD" clId="Web-{85331FAC-3288-9855-D911-1C54BFDBE1B1}" dt="2022-08-24T17:11:20.761" v="6" actId="20577"/>
          <ac:spMkLst>
            <pc:docMk/>
            <pc:sldMk cId="0" sldId="272"/>
            <ac:spMk id="11" creationId="{7247D867-E554-4478-B590-683F6871BB0F}"/>
          </ac:spMkLst>
        </pc:spChg>
      </pc:sldChg>
      <pc:sldChg chg="addSp modSp">
        <pc:chgData name="Alexandria Spofford" userId="S::alexandria.spofford@detroitmi.gov::5e38cee4-f5c5-4e96-866c-149a23638764" providerId="AD" clId="Web-{85331FAC-3288-9855-D911-1C54BFDBE1B1}" dt="2022-08-24T20:56:23.777" v="48" actId="1076"/>
        <pc:sldMkLst>
          <pc:docMk/>
          <pc:sldMk cId="163628313" sldId="893"/>
        </pc:sldMkLst>
        <pc:picChg chg="add mod">
          <ac:chgData name="Alexandria Spofford" userId="S::alexandria.spofford@detroitmi.gov::5e38cee4-f5c5-4e96-866c-149a23638764" providerId="AD" clId="Web-{85331FAC-3288-9855-D911-1C54BFDBE1B1}" dt="2022-08-24T20:56:23.777" v="48" actId="1076"/>
          <ac:picMkLst>
            <pc:docMk/>
            <pc:sldMk cId="163628313" sldId="893"/>
            <ac:picMk id="5" creationId="{ABAC7233-C7AD-F563-8FB7-FF305AF2B4E7}"/>
          </ac:picMkLst>
        </pc:picChg>
      </pc:sldChg>
      <pc:sldChg chg="modSp">
        <pc:chgData name="Alexandria Spofford" userId="S::alexandria.spofford@detroitmi.gov::5e38cee4-f5c5-4e96-866c-149a23638764" providerId="AD" clId="Web-{85331FAC-3288-9855-D911-1C54BFDBE1B1}" dt="2022-08-24T20:57:07.402" v="54" actId="14100"/>
        <pc:sldMkLst>
          <pc:docMk/>
          <pc:sldMk cId="1037275531" sldId="899"/>
        </pc:sldMkLst>
        <pc:spChg chg="mod">
          <ac:chgData name="Alexandria Spofford" userId="S::alexandria.spofford@detroitmi.gov::5e38cee4-f5c5-4e96-866c-149a23638764" providerId="AD" clId="Web-{85331FAC-3288-9855-D911-1C54BFDBE1B1}" dt="2022-08-24T20:57:07.402" v="54" actId="14100"/>
          <ac:spMkLst>
            <pc:docMk/>
            <pc:sldMk cId="1037275531" sldId="899"/>
            <ac:spMk id="4" creationId="{C2846DAB-4398-4584-6893-1F96732F631C}"/>
          </ac:spMkLst>
        </pc:spChg>
      </pc:sldChg>
      <pc:sldChg chg="addSp modSp">
        <pc:chgData name="Alexandria Spofford" userId="S::alexandria.spofford@detroitmi.gov::5e38cee4-f5c5-4e96-866c-149a23638764" providerId="AD" clId="Web-{85331FAC-3288-9855-D911-1C54BFDBE1B1}" dt="2022-08-24T17:35:46.681" v="11" actId="1076"/>
        <pc:sldMkLst>
          <pc:docMk/>
          <pc:sldMk cId="817265273" sldId="903"/>
        </pc:sldMkLst>
        <pc:picChg chg="add mod">
          <ac:chgData name="Alexandria Spofford" userId="S::alexandria.spofford@detroitmi.gov::5e38cee4-f5c5-4e96-866c-149a23638764" providerId="AD" clId="Web-{85331FAC-3288-9855-D911-1C54BFDBE1B1}" dt="2022-08-24T17:35:46.681" v="11" actId="1076"/>
          <ac:picMkLst>
            <pc:docMk/>
            <pc:sldMk cId="817265273" sldId="903"/>
            <ac:picMk id="4" creationId="{FD555EAE-4018-E481-BA2D-ADBA67C416F7}"/>
          </ac:picMkLst>
        </pc:picChg>
      </pc:sldChg>
      <pc:sldChg chg="addSp modSp">
        <pc:chgData name="Alexandria Spofford" userId="S::alexandria.spofford@detroitmi.gov::5e38cee4-f5c5-4e96-866c-149a23638764" providerId="AD" clId="Web-{85331FAC-3288-9855-D911-1C54BFDBE1B1}" dt="2022-08-24T17:36:23.963" v="17" actId="14100"/>
        <pc:sldMkLst>
          <pc:docMk/>
          <pc:sldMk cId="2819954336" sldId="904"/>
        </pc:sldMkLst>
        <pc:picChg chg="add mod">
          <ac:chgData name="Alexandria Spofford" userId="S::alexandria.spofford@detroitmi.gov::5e38cee4-f5c5-4e96-866c-149a23638764" providerId="AD" clId="Web-{85331FAC-3288-9855-D911-1C54BFDBE1B1}" dt="2022-08-24T17:36:23.963" v="17" actId="14100"/>
          <ac:picMkLst>
            <pc:docMk/>
            <pc:sldMk cId="2819954336" sldId="904"/>
            <ac:picMk id="4" creationId="{07208373-AAAC-46DF-DA6F-A52C4BA1E3CB}"/>
          </ac:picMkLst>
        </pc:picChg>
      </pc:sldChg>
      <pc:sldChg chg="mod modShow">
        <pc:chgData name="Alexandria Spofford" userId="S::alexandria.spofford@detroitmi.gov::5e38cee4-f5c5-4e96-866c-149a23638764" providerId="AD" clId="Web-{85331FAC-3288-9855-D911-1C54BFDBE1B1}" dt="2022-08-24T17:12:11.089" v="7"/>
        <pc:sldMkLst>
          <pc:docMk/>
          <pc:sldMk cId="3261882620" sldId="905"/>
        </pc:sldMkLst>
      </pc:sldChg>
      <pc:sldChg chg="delSp modSp">
        <pc:chgData name="Alexandria Spofford" userId="S::alexandria.spofford@detroitmi.gov::5e38cee4-f5c5-4e96-866c-149a23638764" providerId="AD" clId="Web-{85331FAC-3288-9855-D911-1C54BFDBE1B1}" dt="2022-08-24T20:58:59.685" v="59" actId="14100"/>
        <pc:sldMkLst>
          <pc:docMk/>
          <pc:sldMk cId="536471431" sldId="907"/>
        </pc:sldMkLst>
        <pc:spChg chg="del">
          <ac:chgData name="Alexandria Spofford" userId="S::alexandria.spofford@detroitmi.gov::5e38cee4-f5c5-4e96-866c-149a23638764" providerId="AD" clId="Web-{85331FAC-3288-9855-D911-1C54BFDBE1B1}" dt="2022-08-24T20:57:26.277" v="58"/>
          <ac:spMkLst>
            <pc:docMk/>
            <pc:sldMk cId="536471431" sldId="907"/>
            <ac:spMk id="4" creationId="{9766C48B-AF86-1A43-789F-937FD802695F}"/>
          </ac:spMkLst>
        </pc:spChg>
        <pc:spChg chg="del">
          <ac:chgData name="Alexandria Spofford" userId="S::alexandria.spofford@detroitmi.gov::5e38cee4-f5c5-4e96-866c-149a23638764" providerId="AD" clId="Web-{85331FAC-3288-9855-D911-1C54BFDBE1B1}" dt="2022-08-24T20:57:25.027" v="57"/>
          <ac:spMkLst>
            <pc:docMk/>
            <pc:sldMk cId="536471431" sldId="907"/>
            <ac:spMk id="23" creationId="{134A42EE-3994-59B9-2E36-AE210AEAA6C6}"/>
          </ac:spMkLst>
        </pc:spChg>
        <pc:spChg chg="mod">
          <ac:chgData name="Alexandria Spofford" userId="S::alexandria.spofford@detroitmi.gov::5e38cee4-f5c5-4e96-866c-149a23638764" providerId="AD" clId="Web-{85331FAC-3288-9855-D911-1C54BFDBE1B1}" dt="2022-08-24T20:58:59.685" v="59" actId="14100"/>
          <ac:spMkLst>
            <pc:docMk/>
            <pc:sldMk cId="536471431" sldId="907"/>
            <ac:spMk id="31" creationId="{2B6567E2-5DB8-21AF-4C61-03AEB780B712}"/>
          </ac:spMkLst>
        </pc:spChg>
        <pc:picChg chg="del">
          <ac:chgData name="Alexandria Spofford" userId="S::alexandria.spofford@detroitmi.gov::5e38cee4-f5c5-4e96-866c-149a23638764" providerId="AD" clId="Web-{85331FAC-3288-9855-D911-1C54BFDBE1B1}" dt="2022-08-24T20:57:21.965" v="55"/>
          <ac:picMkLst>
            <pc:docMk/>
            <pc:sldMk cId="536471431" sldId="907"/>
            <ac:picMk id="3" creationId="{0C4E434D-7C8E-54E1-70C3-1DC62EF66475}"/>
          </ac:picMkLst>
        </pc:picChg>
        <pc:picChg chg="del">
          <ac:chgData name="Alexandria Spofford" userId="S::alexandria.spofford@detroitmi.gov::5e38cee4-f5c5-4e96-866c-149a23638764" providerId="AD" clId="Web-{85331FAC-3288-9855-D911-1C54BFDBE1B1}" dt="2022-08-24T20:57:23.012" v="56"/>
          <ac:picMkLst>
            <pc:docMk/>
            <pc:sldMk cId="536471431" sldId="907"/>
            <ac:picMk id="28" creationId="{F9EF58C5-25B9-04B9-5400-5ECD4BCEEC25}"/>
          </ac:picMkLst>
        </pc:picChg>
      </pc:sldChg>
      <pc:sldChg chg="addSp modSp">
        <pc:chgData name="Alexandria Spofford" userId="S::alexandria.spofford@detroitmi.gov::5e38cee4-f5c5-4e96-866c-149a23638764" providerId="AD" clId="Web-{85331FAC-3288-9855-D911-1C54BFDBE1B1}" dt="2022-08-24T17:57:45.290" v="36"/>
        <pc:sldMkLst>
          <pc:docMk/>
          <pc:sldMk cId="2790882381" sldId="908"/>
        </pc:sldMkLst>
        <pc:picChg chg="add mod">
          <ac:chgData name="Alexandria Spofford" userId="S::alexandria.spofford@detroitmi.gov::5e38cee4-f5c5-4e96-866c-149a23638764" providerId="AD" clId="Web-{85331FAC-3288-9855-D911-1C54BFDBE1B1}" dt="2022-08-24T17:54:49.914" v="20" actId="14100"/>
          <ac:picMkLst>
            <pc:docMk/>
            <pc:sldMk cId="2790882381" sldId="908"/>
            <ac:picMk id="4" creationId="{4F223975-C8C9-4684-5F40-F162D6AFA825}"/>
          </ac:picMkLst>
        </pc:picChg>
        <pc:picChg chg="add mod modCrop">
          <ac:chgData name="Alexandria Spofford" userId="S::alexandria.spofford@detroitmi.gov::5e38cee4-f5c5-4e96-866c-149a23638764" providerId="AD" clId="Web-{85331FAC-3288-9855-D911-1C54BFDBE1B1}" dt="2022-08-24T17:55:58.086" v="27"/>
          <ac:picMkLst>
            <pc:docMk/>
            <pc:sldMk cId="2790882381" sldId="908"/>
            <ac:picMk id="5" creationId="{9C96CD5A-DAE9-3E59-7818-BFD5F6E0B5B0}"/>
          </ac:picMkLst>
        </pc:picChg>
        <pc:picChg chg="add mod modCrop">
          <ac:chgData name="Alexandria Spofford" userId="S::alexandria.spofford@detroitmi.gov::5e38cee4-f5c5-4e96-866c-149a23638764" providerId="AD" clId="Web-{85331FAC-3288-9855-D911-1C54BFDBE1B1}" dt="2022-08-24T17:57:45.290" v="36"/>
          <ac:picMkLst>
            <pc:docMk/>
            <pc:sldMk cId="2790882381" sldId="908"/>
            <ac:picMk id="6" creationId="{9DB31E0D-02BB-E253-226D-7E263DBBF9BB}"/>
          </ac:picMkLst>
        </pc:picChg>
      </pc:sldChg>
      <pc:sldChg chg="addSp delSp modSp add replId">
        <pc:chgData name="Alexandria Spofford" userId="S::alexandria.spofford@detroitmi.gov::5e38cee4-f5c5-4e96-866c-149a23638764" providerId="AD" clId="Web-{85331FAC-3288-9855-D911-1C54BFDBE1B1}" dt="2022-08-24T17:58:36.587" v="42" actId="14100"/>
        <pc:sldMkLst>
          <pc:docMk/>
          <pc:sldMk cId="392656203" sldId="909"/>
        </pc:sldMkLst>
        <pc:picChg chg="del">
          <ac:chgData name="Alexandria Spofford" userId="S::alexandria.spofford@detroitmi.gov::5e38cee4-f5c5-4e96-866c-149a23638764" providerId="AD" clId="Web-{85331FAC-3288-9855-D911-1C54BFDBE1B1}" dt="2022-08-24T17:58:07.368" v="38"/>
          <ac:picMkLst>
            <pc:docMk/>
            <pc:sldMk cId="392656203" sldId="909"/>
            <ac:picMk id="4" creationId="{07208373-AAAC-46DF-DA6F-A52C4BA1E3CB}"/>
          </ac:picMkLst>
        </pc:picChg>
        <pc:picChg chg="add mod">
          <ac:chgData name="Alexandria Spofford" userId="S::alexandria.spofford@detroitmi.gov::5e38cee4-f5c5-4e96-866c-149a23638764" providerId="AD" clId="Web-{85331FAC-3288-9855-D911-1C54BFDBE1B1}" dt="2022-08-24T17:58:36.587" v="42" actId="14100"/>
          <ac:picMkLst>
            <pc:docMk/>
            <pc:sldMk cId="392656203" sldId="909"/>
            <ac:picMk id="5" creationId="{75DA1939-613D-D031-9BFF-B00EDB225F0C}"/>
          </ac:picMkLst>
        </pc:picChg>
      </pc:sldChg>
    </pc:docChg>
  </pc:docChgLst>
  <pc:docChgLst>
    <pc:chgData name="Alexandria Spofford" userId="S::alexandria.spofford@detroitmi.gov::5e38cee4-f5c5-4e96-866c-149a23638764" providerId="AD" clId="Web-{FF19710F-A511-CA48-295F-B682D8230D81}"/>
    <pc:docChg chg="modSld">
      <pc:chgData name="Alexandria Spofford" userId="S::alexandria.spofford@detroitmi.gov::5e38cee4-f5c5-4e96-866c-149a23638764" providerId="AD" clId="Web-{FF19710F-A511-CA48-295F-B682D8230D81}" dt="2022-08-25T18:56:43.168" v="21" actId="20577"/>
      <pc:docMkLst>
        <pc:docMk/>
      </pc:docMkLst>
      <pc:sldChg chg="modSp">
        <pc:chgData name="Alexandria Spofford" userId="S::alexandria.spofford@detroitmi.gov::5e38cee4-f5c5-4e96-866c-149a23638764" providerId="AD" clId="Web-{FF19710F-A511-CA48-295F-B682D8230D81}" dt="2022-08-25T18:56:43.168" v="21" actId="20577"/>
        <pc:sldMkLst>
          <pc:docMk/>
          <pc:sldMk cId="1668683752" sldId="917"/>
        </pc:sldMkLst>
        <pc:spChg chg="mod">
          <ac:chgData name="Alexandria Spofford" userId="S::alexandria.spofford@detroitmi.gov::5e38cee4-f5c5-4e96-866c-149a23638764" providerId="AD" clId="Web-{FF19710F-A511-CA48-295F-B682D8230D81}" dt="2022-08-25T18:56:43.168" v="21" actId="20577"/>
          <ac:spMkLst>
            <pc:docMk/>
            <pc:sldMk cId="1668683752" sldId="917"/>
            <ac:spMk id="2" creationId="{AE31B121-0D63-4BF3-B1DB-6432E7FD9CA8}"/>
          </ac:spMkLst>
        </pc:spChg>
      </pc:sldChg>
    </pc:docChg>
  </pc:docChgLst>
  <pc:docChgLst>
    <pc:chgData name="Juliana Fulton" userId="S::fultonj@detroitmi.gov::6d4d754e-eba9-4356-b735-234a8c32f209" providerId="AD" clId="Web-{D1A1D9F9-14ED-EDE2-3C29-6613A56E200A}"/>
    <pc:docChg chg="delSld modSld">
      <pc:chgData name="Juliana Fulton" userId="S::fultonj@detroitmi.gov::6d4d754e-eba9-4356-b735-234a8c32f209" providerId="AD" clId="Web-{D1A1D9F9-14ED-EDE2-3C29-6613A56E200A}" dt="2022-12-06T20:08:24.835" v="27"/>
      <pc:docMkLst>
        <pc:docMk/>
      </pc:docMkLst>
      <pc:sldChg chg="modSp del">
        <pc:chgData name="Juliana Fulton" userId="S::fultonj@detroitmi.gov::6d4d754e-eba9-4356-b735-234a8c32f209" providerId="AD" clId="Web-{D1A1D9F9-14ED-EDE2-3C29-6613A56E200A}" dt="2022-12-06T20:08:01.350" v="17"/>
        <pc:sldMkLst>
          <pc:docMk/>
          <pc:sldMk cId="1643265806" sldId="923"/>
        </pc:sldMkLst>
        <pc:spChg chg="mod">
          <ac:chgData name="Juliana Fulton" userId="S::fultonj@detroitmi.gov::6d4d754e-eba9-4356-b735-234a8c32f209" providerId="AD" clId="Web-{D1A1D9F9-14ED-EDE2-3C29-6613A56E200A}" dt="2022-12-06T20:07:51.960" v="8" actId="20577"/>
          <ac:spMkLst>
            <pc:docMk/>
            <pc:sldMk cId="1643265806" sldId="923"/>
            <ac:spMk id="4" creationId="{4D598472-7554-6117-306C-FC86181FA914}"/>
          </ac:spMkLst>
        </pc:spChg>
      </pc:sldChg>
      <pc:sldChg chg="modSp">
        <pc:chgData name="Juliana Fulton" userId="S::fultonj@detroitmi.gov::6d4d754e-eba9-4356-b735-234a8c32f209" providerId="AD" clId="Web-{D1A1D9F9-14ED-EDE2-3C29-6613A56E200A}" dt="2022-12-06T20:07:59.804" v="16" actId="20577"/>
        <pc:sldMkLst>
          <pc:docMk/>
          <pc:sldMk cId="1714413144" sldId="928"/>
        </pc:sldMkLst>
        <pc:spChg chg="mod">
          <ac:chgData name="Juliana Fulton" userId="S::fultonj@detroitmi.gov::6d4d754e-eba9-4356-b735-234a8c32f209" providerId="AD" clId="Web-{D1A1D9F9-14ED-EDE2-3C29-6613A56E200A}" dt="2022-12-06T20:07:59.804" v="16" actId="20577"/>
          <ac:spMkLst>
            <pc:docMk/>
            <pc:sldMk cId="1714413144" sldId="928"/>
            <ac:spMk id="4" creationId="{4D598472-7554-6117-306C-FC86181FA914}"/>
          </ac:spMkLst>
        </pc:spChg>
      </pc:sldChg>
      <pc:sldChg chg="modSp del">
        <pc:chgData name="Juliana Fulton" userId="S::fultonj@detroitmi.gov::6d4d754e-eba9-4356-b735-234a8c32f209" providerId="AD" clId="Web-{D1A1D9F9-14ED-EDE2-3C29-6613A56E200A}" dt="2022-12-06T20:08:24.835" v="27"/>
        <pc:sldMkLst>
          <pc:docMk/>
          <pc:sldMk cId="3052790109" sldId="929"/>
        </pc:sldMkLst>
        <pc:spChg chg="mod">
          <ac:chgData name="Juliana Fulton" userId="S::fultonj@detroitmi.gov::6d4d754e-eba9-4356-b735-234a8c32f209" providerId="AD" clId="Web-{D1A1D9F9-14ED-EDE2-3C29-6613A56E200A}" dt="2022-12-06T20:08:16.804" v="20" actId="20577"/>
          <ac:spMkLst>
            <pc:docMk/>
            <pc:sldMk cId="3052790109" sldId="929"/>
            <ac:spMk id="4" creationId="{4D598472-7554-6117-306C-FC86181FA914}"/>
          </ac:spMkLst>
        </pc:spChg>
      </pc:sldChg>
      <pc:sldChg chg="modSp">
        <pc:chgData name="Juliana Fulton" userId="S::fultonj@detroitmi.gov::6d4d754e-eba9-4356-b735-234a8c32f209" providerId="AD" clId="Web-{D1A1D9F9-14ED-EDE2-3C29-6613A56E200A}" dt="2022-12-06T20:08:23.148" v="26" actId="20577"/>
        <pc:sldMkLst>
          <pc:docMk/>
          <pc:sldMk cId="1929582737" sldId="930"/>
        </pc:sldMkLst>
        <pc:spChg chg="mod">
          <ac:chgData name="Juliana Fulton" userId="S::fultonj@detroitmi.gov::6d4d754e-eba9-4356-b735-234a8c32f209" providerId="AD" clId="Web-{D1A1D9F9-14ED-EDE2-3C29-6613A56E200A}" dt="2022-12-06T20:08:23.148" v="26" actId="20577"/>
          <ac:spMkLst>
            <pc:docMk/>
            <pc:sldMk cId="1929582737" sldId="930"/>
            <ac:spMk id="4" creationId="{4D598472-7554-6117-306C-FC86181FA914}"/>
          </ac:spMkLst>
        </pc:spChg>
      </pc:sldChg>
    </pc:docChg>
  </pc:docChgLst>
  <pc:docChgLst>
    <pc:chgData name="Juliana Fulton" userId="S::fultonj@detroitmi.gov::6d4d754e-eba9-4356-b735-234a8c32f209" providerId="AD" clId="Web-{564F168B-9804-F3E7-C6E9-5A1A60CF76FE}"/>
    <pc:docChg chg="addSld delSld modSld sldOrd">
      <pc:chgData name="Juliana Fulton" userId="S::fultonj@detroitmi.gov::6d4d754e-eba9-4356-b735-234a8c32f209" providerId="AD" clId="Web-{564F168B-9804-F3E7-C6E9-5A1A60CF76FE}" dt="2022-08-25T20:23:56.371" v="1251"/>
      <pc:docMkLst>
        <pc:docMk/>
      </pc:docMkLst>
      <pc:sldChg chg="addSp delSp modSp modNotes">
        <pc:chgData name="Juliana Fulton" userId="S::fultonj@detroitmi.gov::6d4d754e-eba9-4356-b735-234a8c32f209" providerId="AD" clId="Web-{564F168B-9804-F3E7-C6E9-5A1A60CF76FE}" dt="2022-08-25T18:53:01.081" v="998"/>
        <pc:sldMkLst>
          <pc:docMk/>
          <pc:sldMk cId="0" sldId="272"/>
        </pc:sldMkLst>
        <pc:spChg chg="add mod">
          <ac:chgData name="Juliana Fulton" userId="S::fultonj@detroitmi.gov::6d4d754e-eba9-4356-b735-234a8c32f209" providerId="AD" clId="Web-{564F168B-9804-F3E7-C6E9-5A1A60CF76FE}" dt="2022-08-25T13:42:22.857" v="185" actId="20577"/>
          <ac:spMkLst>
            <pc:docMk/>
            <pc:sldMk cId="0" sldId="272"/>
            <ac:spMk id="6" creationId="{730DC446-B681-377A-23A8-13BC52A3BC09}"/>
          </ac:spMkLst>
        </pc:spChg>
        <pc:spChg chg="add mod ord">
          <ac:chgData name="Juliana Fulton" userId="S::fultonj@detroitmi.gov::6d4d754e-eba9-4356-b735-234a8c32f209" providerId="AD" clId="Web-{564F168B-9804-F3E7-C6E9-5A1A60CF76FE}" dt="2022-08-25T13:41:42.950" v="176"/>
          <ac:spMkLst>
            <pc:docMk/>
            <pc:sldMk cId="0" sldId="272"/>
            <ac:spMk id="7" creationId="{2BF6B878-26D4-BA60-18CE-E8522417C56E}"/>
          </ac:spMkLst>
        </pc:spChg>
        <pc:spChg chg="add del">
          <ac:chgData name="Juliana Fulton" userId="S::fultonj@detroitmi.gov::6d4d754e-eba9-4356-b735-234a8c32f209" providerId="AD" clId="Web-{564F168B-9804-F3E7-C6E9-5A1A60CF76FE}" dt="2022-08-25T13:42:36.466" v="187"/>
          <ac:spMkLst>
            <pc:docMk/>
            <pc:sldMk cId="0" sldId="272"/>
            <ac:spMk id="8" creationId="{7DFBDBCE-D329-5914-F6DB-B8C1C0259202}"/>
          </ac:spMkLst>
        </pc:spChg>
        <pc:spChg chg="mod">
          <ac:chgData name="Juliana Fulton" userId="S::fultonj@detroitmi.gov::6d4d754e-eba9-4356-b735-234a8c32f209" providerId="AD" clId="Web-{564F168B-9804-F3E7-C6E9-5A1A60CF76FE}" dt="2022-08-25T13:42:45.576" v="189" actId="20577"/>
          <ac:spMkLst>
            <pc:docMk/>
            <pc:sldMk cId="0" sldId="272"/>
            <ac:spMk id="11" creationId="{7247D867-E554-4478-B590-683F6871BB0F}"/>
          </ac:spMkLst>
        </pc:spChg>
        <pc:picChg chg="del">
          <ac:chgData name="Juliana Fulton" userId="S::fultonj@detroitmi.gov::6d4d754e-eba9-4356-b735-234a8c32f209" providerId="AD" clId="Web-{564F168B-9804-F3E7-C6E9-5A1A60CF76FE}" dt="2022-08-25T13:36:45.538" v="37"/>
          <ac:picMkLst>
            <pc:docMk/>
            <pc:sldMk cId="0" sldId="272"/>
            <ac:picMk id="2" creationId="{EE69AA00-182D-7D15-505E-664495D51EE0}"/>
          </ac:picMkLst>
        </pc:picChg>
        <pc:picChg chg="add mod modCrop">
          <ac:chgData name="Juliana Fulton" userId="S::fultonj@detroitmi.gov::6d4d754e-eba9-4356-b735-234a8c32f209" providerId="AD" clId="Web-{564F168B-9804-F3E7-C6E9-5A1A60CF76FE}" dt="2022-08-25T13:37:06.710" v="42" actId="14100"/>
          <ac:picMkLst>
            <pc:docMk/>
            <pc:sldMk cId="0" sldId="272"/>
            <ac:picMk id="4" creationId="{B40BE14A-AD89-D97C-D68D-26A4ACFDD4E1}"/>
          </ac:picMkLst>
        </pc:picChg>
        <pc:picChg chg="del">
          <ac:chgData name="Juliana Fulton" userId="S::fultonj@detroitmi.gov::6d4d754e-eba9-4356-b735-234a8c32f209" providerId="AD" clId="Web-{564F168B-9804-F3E7-C6E9-5A1A60CF76FE}" dt="2022-08-25T13:36:47.616" v="38"/>
          <ac:picMkLst>
            <pc:docMk/>
            <pc:sldMk cId="0" sldId="272"/>
            <ac:picMk id="5" creationId="{4316F35F-C217-780E-569C-321C9E544631}"/>
          </ac:picMkLst>
        </pc:picChg>
      </pc:sldChg>
      <pc:sldChg chg="ord modNotes">
        <pc:chgData name="Juliana Fulton" userId="S::fultonj@detroitmi.gov::6d4d754e-eba9-4356-b735-234a8c32f209" providerId="AD" clId="Web-{564F168B-9804-F3E7-C6E9-5A1A60CF76FE}" dt="2022-08-25T18:56:09.271" v="1042"/>
        <pc:sldMkLst>
          <pc:docMk/>
          <pc:sldMk cId="163628313" sldId="893"/>
        </pc:sldMkLst>
      </pc:sldChg>
      <pc:sldChg chg="modSp modNotes">
        <pc:chgData name="Juliana Fulton" userId="S::fultonj@detroitmi.gov::6d4d754e-eba9-4356-b735-234a8c32f209" providerId="AD" clId="Web-{564F168B-9804-F3E7-C6E9-5A1A60CF76FE}" dt="2022-08-25T18:56:20.131" v="1046"/>
        <pc:sldMkLst>
          <pc:docMk/>
          <pc:sldMk cId="3932853473" sldId="894"/>
        </pc:sldMkLst>
        <pc:spChg chg="mod">
          <ac:chgData name="Juliana Fulton" userId="S::fultonj@detroitmi.gov::6d4d754e-eba9-4356-b735-234a8c32f209" providerId="AD" clId="Web-{564F168B-9804-F3E7-C6E9-5A1A60CF76FE}" dt="2022-08-25T14:17:05.849" v="622" actId="20577"/>
          <ac:spMkLst>
            <pc:docMk/>
            <pc:sldMk cId="3932853473" sldId="894"/>
            <ac:spMk id="4" creationId="{A7066FE9-119B-79D0-B55A-BB5525EDAFE2}"/>
          </ac:spMkLst>
        </pc:spChg>
      </pc:sldChg>
      <pc:sldChg chg="ord modNotes">
        <pc:chgData name="Juliana Fulton" userId="S::fultonj@detroitmi.gov::6d4d754e-eba9-4356-b735-234a8c32f209" providerId="AD" clId="Web-{564F168B-9804-F3E7-C6E9-5A1A60CF76FE}" dt="2022-08-25T18:54:58.645" v="1011"/>
        <pc:sldMkLst>
          <pc:docMk/>
          <pc:sldMk cId="795437278" sldId="896"/>
        </pc:sldMkLst>
      </pc:sldChg>
      <pc:sldChg chg="del">
        <pc:chgData name="Juliana Fulton" userId="S::fultonj@detroitmi.gov::6d4d754e-eba9-4356-b735-234a8c32f209" providerId="AD" clId="Web-{564F168B-9804-F3E7-C6E9-5A1A60CF76FE}" dt="2022-08-25T13:26:44.308" v="3"/>
        <pc:sldMkLst>
          <pc:docMk/>
          <pc:sldMk cId="1427991560" sldId="897"/>
        </pc:sldMkLst>
      </pc:sldChg>
      <pc:sldChg chg="addSp delSp modSp modNotes">
        <pc:chgData name="Juliana Fulton" userId="S::fultonj@detroitmi.gov::6d4d754e-eba9-4356-b735-234a8c32f209" providerId="AD" clId="Web-{564F168B-9804-F3E7-C6E9-5A1A60CF76FE}" dt="2022-08-25T18:56:13.834" v="1045"/>
        <pc:sldMkLst>
          <pc:docMk/>
          <pc:sldMk cId="1037275531" sldId="899"/>
        </pc:sldMkLst>
        <pc:spChg chg="mod">
          <ac:chgData name="Juliana Fulton" userId="S::fultonj@detroitmi.gov::6d4d754e-eba9-4356-b735-234a8c32f209" providerId="AD" clId="Web-{564F168B-9804-F3E7-C6E9-5A1A60CF76FE}" dt="2022-08-25T18:35:21.849" v="955" actId="20577"/>
          <ac:spMkLst>
            <pc:docMk/>
            <pc:sldMk cId="1037275531" sldId="899"/>
            <ac:spMk id="2" creationId="{69C38328-78CC-A055-C9B2-E2E4C1306EA4}"/>
          </ac:spMkLst>
        </pc:spChg>
        <pc:spChg chg="mod ord">
          <ac:chgData name="Juliana Fulton" userId="S::fultonj@detroitmi.gov::6d4d754e-eba9-4356-b735-234a8c32f209" providerId="AD" clId="Web-{564F168B-9804-F3E7-C6E9-5A1A60CF76FE}" dt="2022-08-25T14:15:09.613" v="597" actId="1076"/>
          <ac:spMkLst>
            <pc:docMk/>
            <pc:sldMk cId="1037275531" sldId="899"/>
            <ac:spMk id="4" creationId="{C2846DAB-4398-4584-6893-1F96732F631C}"/>
          </ac:spMkLst>
        </pc:spChg>
        <pc:spChg chg="add mod">
          <ac:chgData name="Juliana Fulton" userId="S::fultonj@detroitmi.gov::6d4d754e-eba9-4356-b735-234a8c32f209" providerId="AD" clId="Web-{564F168B-9804-F3E7-C6E9-5A1A60CF76FE}" dt="2022-08-25T14:15:14.394" v="600" actId="1076"/>
          <ac:spMkLst>
            <pc:docMk/>
            <pc:sldMk cId="1037275531" sldId="899"/>
            <ac:spMk id="5" creationId="{AE6A12BE-E045-60DA-4291-7458CE5E81E9}"/>
          </ac:spMkLst>
        </pc:spChg>
        <pc:spChg chg="add del mod">
          <ac:chgData name="Juliana Fulton" userId="S::fultonj@detroitmi.gov::6d4d754e-eba9-4356-b735-234a8c32f209" providerId="AD" clId="Web-{564F168B-9804-F3E7-C6E9-5A1A60CF76FE}" dt="2022-08-25T14:11:22.452" v="576"/>
          <ac:spMkLst>
            <pc:docMk/>
            <pc:sldMk cId="1037275531" sldId="899"/>
            <ac:spMk id="6" creationId="{CBCE1CA5-15C8-44E5-478E-916F8F42CC8A}"/>
          </ac:spMkLst>
        </pc:spChg>
        <pc:spChg chg="add mod">
          <ac:chgData name="Juliana Fulton" userId="S::fultonj@detroitmi.gov::6d4d754e-eba9-4356-b735-234a8c32f209" providerId="AD" clId="Web-{564F168B-9804-F3E7-C6E9-5A1A60CF76FE}" dt="2022-08-25T14:15:09.628" v="599" actId="1076"/>
          <ac:spMkLst>
            <pc:docMk/>
            <pc:sldMk cId="1037275531" sldId="899"/>
            <ac:spMk id="7" creationId="{B23D6144-C2D0-D96D-FD09-4E6297DD73FF}"/>
          </ac:spMkLst>
        </pc:spChg>
        <pc:spChg chg="add mod ord">
          <ac:chgData name="Juliana Fulton" userId="S::fultonj@detroitmi.gov::6d4d754e-eba9-4356-b735-234a8c32f209" providerId="AD" clId="Web-{564F168B-9804-F3E7-C6E9-5A1A60CF76FE}" dt="2022-08-25T14:14:59.894" v="596" actId="14100"/>
          <ac:spMkLst>
            <pc:docMk/>
            <pc:sldMk cId="1037275531" sldId="899"/>
            <ac:spMk id="9" creationId="{2E66FA6B-F55A-717A-7B9A-78C1D3B6154D}"/>
          </ac:spMkLst>
        </pc:spChg>
        <pc:spChg chg="del">
          <ac:chgData name="Juliana Fulton" userId="S::fultonj@detroitmi.gov::6d4d754e-eba9-4356-b735-234a8c32f209" providerId="AD" clId="Web-{564F168B-9804-F3E7-C6E9-5A1A60CF76FE}" dt="2022-08-25T14:05:10.664" v="506"/>
          <ac:spMkLst>
            <pc:docMk/>
            <pc:sldMk cId="1037275531" sldId="899"/>
            <ac:spMk id="16" creationId="{005C8A37-C9CD-032D-BA23-4653D0606B79}"/>
          </ac:spMkLst>
        </pc:spChg>
        <pc:spChg chg="del">
          <ac:chgData name="Juliana Fulton" userId="S::fultonj@detroitmi.gov::6d4d754e-eba9-4356-b735-234a8c32f209" providerId="AD" clId="Web-{564F168B-9804-F3E7-C6E9-5A1A60CF76FE}" dt="2022-08-25T14:05:18.820" v="513"/>
          <ac:spMkLst>
            <pc:docMk/>
            <pc:sldMk cId="1037275531" sldId="899"/>
            <ac:spMk id="17" creationId="{9D9C23C0-1340-0027-AD04-DC1E0E3804A2}"/>
          </ac:spMkLst>
        </pc:spChg>
        <pc:spChg chg="del">
          <ac:chgData name="Juliana Fulton" userId="S::fultonj@detroitmi.gov::6d4d754e-eba9-4356-b735-234a8c32f209" providerId="AD" clId="Web-{564F168B-9804-F3E7-C6E9-5A1A60CF76FE}" dt="2022-08-25T14:05:18.820" v="514"/>
          <ac:spMkLst>
            <pc:docMk/>
            <pc:sldMk cId="1037275531" sldId="899"/>
            <ac:spMk id="18" creationId="{0E80AEE5-E523-450C-14DF-61CB9AAE71F6}"/>
          </ac:spMkLst>
        </pc:spChg>
        <pc:spChg chg="del">
          <ac:chgData name="Juliana Fulton" userId="S::fultonj@detroitmi.gov::6d4d754e-eba9-4356-b735-234a8c32f209" providerId="AD" clId="Web-{564F168B-9804-F3E7-C6E9-5A1A60CF76FE}" dt="2022-08-25T14:05:10.664" v="505"/>
          <ac:spMkLst>
            <pc:docMk/>
            <pc:sldMk cId="1037275531" sldId="899"/>
            <ac:spMk id="19" creationId="{CD3E8FAB-600A-0DC8-BDE6-57EBC8203A88}"/>
          </ac:spMkLst>
        </pc:spChg>
        <pc:spChg chg="del">
          <ac:chgData name="Juliana Fulton" userId="S::fultonj@detroitmi.gov::6d4d754e-eba9-4356-b735-234a8c32f209" providerId="AD" clId="Web-{564F168B-9804-F3E7-C6E9-5A1A60CF76FE}" dt="2022-08-25T14:05:10.664" v="504"/>
          <ac:spMkLst>
            <pc:docMk/>
            <pc:sldMk cId="1037275531" sldId="899"/>
            <ac:spMk id="20" creationId="{8DED0B9F-741C-EDC4-6F21-ED8DF5C99B68}"/>
          </ac:spMkLst>
        </pc:spChg>
        <pc:spChg chg="mod ord">
          <ac:chgData name="Juliana Fulton" userId="S::fultonj@detroitmi.gov::6d4d754e-eba9-4356-b735-234a8c32f209" providerId="AD" clId="Web-{564F168B-9804-F3E7-C6E9-5A1A60CF76FE}" dt="2022-08-25T14:11:19.312" v="575"/>
          <ac:spMkLst>
            <pc:docMk/>
            <pc:sldMk cId="1037275531" sldId="899"/>
            <ac:spMk id="32" creationId="{31C6322F-9D60-4814-0224-DDF86490EB37}"/>
          </ac:spMkLst>
        </pc:spChg>
        <pc:spChg chg="del">
          <ac:chgData name="Juliana Fulton" userId="S::fultonj@detroitmi.gov::6d4d754e-eba9-4356-b735-234a8c32f209" providerId="AD" clId="Web-{564F168B-9804-F3E7-C6E9-5A1A60CF76FE}" dt="2022-08-25T14:05:21.664" v="515"/>
          <ac:spMkLst>
            <pc:docMk/>
            <pc:sldMk cId="1037275531" sldId="899"/>
            <ac:spMk id="34" creationId="{BAD08C49-C155-9BA0-F702-00E63B47E90E}"/>
          </ac:spMkLst>
        </pc:spChg>
        <pc:picChg chg="del">
          <ac:chgData name="Juliana Fulton" userId="S::fultonj@detroitmi.gov::6d4d754e-eba9-4356-b735-234a8c32f209" providerId="AD" clId="Web-{564F168B-9804-F3E7-C6E9-5A1A60CF76FE}" dt="2022-08-25T14:05:14.320" v="510"/>
          <ac:picMkLst>
            <pc:docMk/>
            <pc:sldMk cId="1037275531" sldId="899"/>
            <ac:picMk id="3" creationId="{ED53F4DC-EB16-853D-8B22-EB2556C2F4FF}"/>
          </ac:picMkLst>
        </pc:picChg>
        <pc:picChg chg="del">
          <ac:chgData name="Juliana Fulton" userId="S::fultonj@detroitmi.gov::6d4d754e-eba9-4356-b735-234a8c32f209" providerId="AD" clId="Web-{564F168B-9804-F3E7-C6E9-5A1A60CF76FE}" dt="2022-08-25T14:05:14.320" v="509"/>
          <ac:picMkLst>
            <pc:docMk/>
            <pc:sldMk cId="1037275531" sldId="899"/>
            <ac:picMk id="8" creationId="{A7EDAAF5-696E-EB31-E44D-91DF8D45550A}"/>
          </ac:picMkLst>
        </pc:picChg>
        <pc:picChg chg="del">
          <ac:chgData name="Juliana Fulton" userId="S::fultonj@detroitmi.gov::6d4d754e-eba9-4356-b735-234a8c32f209" providerId="AD" clId="Web-{564F168B-9804-F3E7-C6E9-5A1A60CF76FE}" dt="2022-08-25T14:05:14.320" v="508"/>
          <ac:picMkLst>
            <pc:docMk/>
            <pc:sldMk cId="1037275531" sldId="899"/>
            <ac:picMk id="15" creationId="{E2CD21B2-9E10-D1A1-0079-D090678A6BFF}"/>
          </ac:picMkLst>
        </pc:picChg>
        <pc:picChg chg="del">
          <ac:chgData name="Juliana Fulton" userId="S::fultonj@detroitmi.gov::6d4d754e-eba9-4356-b735-234a8c32f209" providerId="AD" clId="Web-{564F168B-9804-F3E7-C6E9-5A1A60CF76FE}" dt="2022-08-25T14:05:14.320" v="507"/>
          <ac:picMkLst>
            <pc:docMk/>
            <pc:sldMk cId="1037275531" sldId="899"/>
            <ac:picMk id="28" creationId="{53A04C17-64F5-D0E7-2FDA-E1A8A05DCC90}"/>
          </ac:picMkLst>
        </pc:picChg>
        <pc:picChg chg="del">
          <ac:chgData name="Juliana Fulton" userId="S::fultonj@detroitmi.gov::6d4d754e-eba9-4356-b735-234a8c32f209" providerId="AD" clId="Web-{564F168B-9804-F3E7-C6E9-5A1A60CF76FE}" dt="2022-08-25T14:05:14.320" v="512"/>
          <ac:picMkLst>
            <pc:docMk/>
            <pc:sldMk cId="1037275531" sldId="899"/>
            <ac:picMk id="36" creationId="{83F6E7FC-EB9D-FEA9-B704-7EFFDFCDC2E9}"/>
          </ac:picMkLst>
        </pc:picChg>
        <pc:picChg chg="del">
          <ac:chgData name="Juliana Fulton" userId="S::fultonj@detroitmi.gov::6d4d754e-eba9-4356-b735-234a8c32f209" providerId="AD" clId="Web-{564F168B-9804-F3E7-C6E9-5A1A60CF76FE}" dt="2022-08-25T14:05:14.320" v="511"/>
          <ac:picMkLst>
            <pc:docMk/>
            <pc:sldMk cId="1037275531" sldId="899"/>
            <ac:picMk id="38" creationId="{3B4BA1BF-84FB-47E4-823B-33A942F97B0B}"/>
          </ac:picMkLst>
        </pc:picChg>
      </pc:sldChg>
      <pc:sldChg chg="modSp modNotes">
        <pc:chgData name="Juliana Fulton" userId="S::fultonj@detroitmi.gov::6d4d754e-eba9-4356-b735-234a8c32f209" providerId="AD" clId="Web-{564F168B-9804-F3E7-C6E9-5A1A60CF76FE}" dt="2022-08-25T18:54:19.051" v="1009"/>
        <pc:sldMkLst>
          <pc:docMk/>
          <pc:sldMk cId="3479845752" sldId="901"/>
        </pc:sldMkLst>
        <pc:spChg chg="mod">
          <ac:chgData name="Juliana Fulton" userId="S::fultonj@detroitmi.gov::6d4d754e-eba9-4356-b735-234a8c32f209" providerId="AD" clId="Web-{564F168B-9804-F3E7-C6E9-5A1A60CF76FE}" dt="2022-08-25T18:08:18.656" v="794" actId="20577"/>
          <ac:spMkLst>
            <pc:docMk/>
            <pc:sldMk cId="3479845752" sldId="901"/>
            <ac:spMk id="4" creationId="{0D455D45-7524-BA59-1FCB-3EE589ADC47D}"/>
          </ac:spMkLst>
        </pc:spChg>
      </pc:sldChg>
      <pc:sldChg chg="del">
        <pc:chgData name="Juliana Fulton" userId="S::fultonj@detroitmi.gov::6d4d754e-eba9-4356-b735-234a8c32f209" providerId="AD" clId="Web-{564F168B-9804-F3E7-C6E9-5A1A60CF76FE}" dt="2022-08-25T14:04:18.475" v="485"/>
        <pc:sldMkLst>
          <pc:docMk/>
          <pc:sldMk cId="817265273" sldId="903"/>
        </pc:sldMkLst>
      </pc:sldChg>
      <pc:sldChg chg="del ord">
        <pc:chgData name="Juliana Fulton" userId="S::fultonj@detroitmi.gov::6d4d754e-eba9-4356-b735-234a8c32f209" providerId="AD" clId="Web-{564F168B-9804-F3E7-C6E9-5A1A60CF76FE}" dt="2022-08-25T14:35:25.324" v="751"/>
        <pc:sldMkLst>
          <pc:docMk/>
          <pc:sldMk cId="2819954336" sldId="904"/>
        </pc:sldMkLst>
      </pc:sldChg>
      <pc:sldChg chg="addSp delSp modSp modNotes">
        <pc:chgData name="Juliana Fulton" userId="S::fultonj@detroitmi.gov::6d4d754e-eba9-4356-b735-234a8c32f209" providerId="AD" clId="Web-{564F168B-9804-F3E7-C6E9-5A1A60CF76FE}" dt="2022-08-25T20:23:51.152" v="1249"/>
        <pc:sldMkLst>
          <pc:docMk/>
          <pc:sldMk cId="3261882620" sldId="905"/>
        </pc:sldMkLst>
        <pc:spChg chg="add del mod">
          <ac:chgData name="Juliana Fulton" userId="S::fultonj@detroitmi.gov::6d4d754e-eba9-4356-b735-234a8c32f209" providerId="AD" clId="Web-{564F168B-9804-F3E7-C6E9-5A1A60CF76FE}" dt="2022-08-25T20:03:55.797" v="1106"/>
          <ac:spMkLst>
            <pc:docMk/>
            <pc:sldMk cId="3261882620" sldId="905"/>
            <ac:spMk id="3" creationId="{BFBF036F-08DE-FEB5-0D47-0706370D48EA}"/>
          </ac:spMkLst>
        </pc:spChg>
        <pc:spChg chg="add del mod">
          <ac:chgData name="Juliana Fulton" userId="S::fultonj@detroitmi.gov::6d4d754e-eba9-4356-b735-234a8c32f209" providerId="AD" clId="Web-{564F168B-9804-F3E7-C6E9-5A1A60CF76FE}" dt="2022-08-25T19:44:12.725" v="1057"/>
          <ac:spMkLst>
            <pc:docMk/>
            <pc:sldMk cId="3261882620" sldId="905"/>
            <ac:spMk id="4" creationId="{B97DA963-3A53-5B5A-7A8B-997F60C6A303}"/>
          </ac:spMkLst>
        </pc:spChg>
        <pc:spChg chg="add">
          <ac:chgData name="Juliana Fulton" userId="S::fultonj@detroitmi.gov::6d4d754e-eba9-4356-b735-234a8c32f209" providerId="AD" clId="Web-{564F168B-9804-F3E7-C6E9-5A1A60CF76FE}" dt="2022-08-25T13:51:43.727" v="280"/>
          <ac:spMkLst>
            <pc:docMk/>
            <pc:sldMk cId="3261882620" sldId="905"/>
            <ac:spMk id="5" creationId="{054EBA30-CDEB-32FC-2B58-24335523D1A1}"/>
          </ac:spMkLst>
        </pc:spChg>
        <pc:spChg chg="mod ord">
          <ac:chgData name="Juliana Fulton" userId="S::fultonj@detroitmi.gov::6d4d754e-eba9-4356-b735-234a8c32f209" providerId="AD" clId="Web-{564F168B-9804-F3E7-C6E9-5A1A60CF76FE}" dt="2022-08-25T20:07:55.831" v="1138" actId="1076"/>
          <ac:spMkLst>
            <pc:docMk/>
            <pc:sldMk cId="3261882620" sldId="905"/>
            <ac:spMk id="6" creationId="{93C87F23-3B4A-8FB3-0118-84E4E54C09CE}"/>
          </ac:spMkLst>
        </pc:spChg>
        <pc:spChg chg="add del mod">
          <ac:chgData name="Juliana Fulton" userId="S::fultonj@detroitmi.gov::6d4d754e-eba9-4356-b735-234a8c32f209" providerId="AD" clId="Web-{564F168B-9804-F3E7-C6E9-5A1A60CF76FE}" dt="2022-08-25T20:03:55.797" v="1105"/>
          <ac:spMkLst>
            <pc:docMk/>
            <pc:sldMk cId="3261882620" sldId="905"/>
            <ac:spMk id="7" creationId="{D8A0B396-89FD-DD00-3E77-BFE48FC672AD}"/>
          </ac:spMkLst>
        </pc:spChg>
        <pc:spChg chg="del mod">
          <ac:chgData name="Juliana Fulton" userId="S::fultonj@detroitmi.gov::6d4d754e-eba9-4356-b735-234a8c32f209" providerId="AD" clId="Web-{564F168B-9804-F3E7-C6E9-5A1A60CF76FE}" dt="2022-08-25T20:04:00.891" v="1112"/>
          <ac:spMkLst>
            <pc:docMk/>
            <pc:sldMk cId="3261882620" sldId="905"/>
            <ac:spMk id="8" creationId="{9A37569D-7A6C-E0EB-8F37-73B1328CE7F9}"/>
          </ac:spMkLst>
        </pc:spChg>
        <pc:spChg chg="add mod">
          <ac:chgData name="Juliana Fulton" userId="S::fultonj@detroitmi.gov::6d4d754e-eba9-4356-b735-234a8c32f209" providerId="AD" clId="Web-{564F168B-9804-F3E7-C6E9-5A1A60CF76FE}" dt="2022-08-25T20:03:48.626" v="1100" actId="20577"/>
          <ac:spMkLst>
            <pc:docMk/>
            <pc:sldMk cId="3261882620" sldId="905"/>
            <ac:spMk id="9" creationId="{C3950AB2-99E1-6AE2-A2C8-0BC144CBB19E}"/>
          </ac:spMkLst>
        </pc:spChg>
        <pc:spChg chg="del">
          <ac:chgData name="Juliana Fulton" userId="S::fultonj@detroitmi.gov::6d4d754e-eba9-4356-b735-234a8c32f209" providerId="AD" clId="Web-{564F168B-9804-F3E7-C6E9-5A1A60CF76FE}" dt="2022-08-25T20:06:34.361" v="1123"/>
          <ac:spMkLst>
            <pc:docMk/>
            <pc:sldMk cId="3261882620" sldId="905"/>
            <ac:spMk id="10" creationId="{949E818E-6F01-4F4A-82CE-A1FD5868DE67}"/>
          </ac:spMkLst>
        </pc:spChg>
        <pc:spChg chg="del">
          <ac:chgData name="Juliana Fulton" userId="S::fultonj@detroitmi.gov::6d4d754e-eba9-4356-b735-234a8c32f209" providerId="AD" clId="Web-{564F168B-9804-F3E7-C6E9-5A1A60CF76FE}" dt="2022-08-25T13:50:56.601" v="269"/>
          <ac:spMkLst>
            <pc:docMk/>
            <pc:sldMk cId="3261882620" sldId="905"/>
            <ac:spMk id="11" creationId="{45E4D5AB-9E7E-43C1-A302-BF8D18BAE77E}"/>
          </ac:spMkLst>
        </pc:spChg>
        <pc:spChg chg="add del mod">
          <ac:chgData name="Juliana Fulton" userId="S::fultonj@detroitmi.gov::6d4d754e-eba9-4356-b735-234a8c32f209" providerId="AD" clId="Web-{564F168B-9804-F3E7-C6E9-5A1A60CF76FE}" dt="2022-08-25T19:46:35.882" v="1086" actId="14100"/>
          <ac:spMkLst>
            <pc:docMk/>
            <pc:sldMk cId="3261882620" sldId="905"/>
            <ac:spMk id="11" creationId="{B9BCEC06-0A70-269B-5919-1A3BD471137D}"/>
          </ac:spMkLst>
        </pc:spChg>
        <pc:spChg chg="add mod">
          <ac:chgData name="Juliana Fulton" userId="S::fultonj@detroitmi.gov::6d4d754e-eba9-4356-b735-234a8c32f209" providerId="AD" clId="Web-{564F168B-9804-F3E7-C6E9-5A1A60CF76FE}" dt="2022-08-25T20:07:55.846" v="1139" actId="1076"/>
          <ac:spMkLst>
            <pc:docMk/>
            <pc:sldMk cId="3261882620" sldId="905"/>
            <ac:spMk id="12" creationId="{501DD3AD-0BFC-1E43-06E3-9B56499D3BE2}"/>
          </ac:spMkLst>
        </pc:spChg>
        <pc:spChg chg="add del mod">
          <ac:chgData name="Juliana Fulton" userId="S::fultonj@detroitmi.gov::6d4d754e-eba9-4356-b735-234a8c32f209" providerId="AD" clId="Web-{564F168B-9804-F3E7-C6E9-5A1A60CF76FE}" dt="2022-08-25T20:03:55.797" v="1107"/>
          <ac:spMkLst>
            <pc:docMk/>
            <pc:sldMk cId="3261882620" sldId="905"/>
            <ac:spMk id="13" creationId="{0C3434D1-FDC6-3033-CE21-057CCB0477AE}"/>
          </ac:spMkLst>
        </pc:spChg>
        <pc:spChg chg="add del mod">
          <ac:chgData name="Juliana Fulton" userId="S::fultonj@detroitmi.gov::6d4d754e-eba9-4356-b735-234a8c32f209" providerId="AD" clId="Web-{564F168B-9804-F3E7-C6E9-5A1A60CF76FE}" dt="2022-08-25T20:04:00.891" v="1111"/>
          <ac:spMkLst>
            <pc:docMk/>
            <pc:sldMk cId="3261882620" sldId="905"/>
            <ac:spMk id="14" creationId="{1DDFCAAD-605D-9703-45DB-4BAE6DF4DBC7}"/>
          </ac:spMkLst>
        </pc:spChg>
        <pc:spChg chg="add del mod">
          <ac:chgData name="Juliana Fulton" userId="S::fultonj@detroitmi.gov::6d4d754e-eba9-4356-b735-234a8c32f209" providerId="AD" clId="Web-{564F168B-9804-F3E7-C6E9-5A1A60CF76FE}" dt="2022-08-25T20:04:00.891" v="1110"/>
          <ac:spMkLst>
            <pc:docMk/>
            <pc:sldMk cId="3261882620" sldId="905"/>
            <ac:spMk id="15" creationId="{25D210BB-8757-079E-13C8-C8E86AA8D35D}"/>
          </ac:spMkLst>
        </pc:spChg>
        <pc:spChg chg="add del mod">
          <ac:chgData name="Juliana Fulton" userId="S::fultonj@detroitmi.gov::6d4d754e-eba9-4356-b735-234a8c32f209" providerId="AD" clId="Web-{564F168B-9804-F3E7-C6E9-5A1A60CF76FE}" dt="2022-08-25T20:04:00.891" v="1109"/>
          <ac:spMkLst>
            <pc:docMk/>
            <pc:sldMk cId="3261882620" sldId="905"/>
            <ac:spMk id="16" creationId="{BF83474B-A7D3-8514-899E-D9510FBFEC0C}"/>
          </ac:spMkLst>
        </pc:spChg>
        <pc:spChg chg="add del mod">
          <ac:chgData name="Juliana Fulton" userId="S::fultonj@detroitmi.gov::6d4d754e-eba9-4356-b735-234a8c32f209" providerId="AD" clId="Web-{564F168B-9804-F3E7-C6E9-5A1A60CF76FE}" dt="2022-08-25T20:03:55.797" v="1104"/>
          <ac:spMkLst>
            <pc:docMk/>
            <pc:sldMk cId="3261882620" sldId="905"/>
            <ac:spMk id="27" creationId="{676457EC-CD42-5DD0-C2D1-B800BB03F21B}"/>
          </ac:spMkLst>
        </pc:spChg>
        <pc:spChg chg="add del mod">
          <ac:chgData name="Juliana Fulton" userId="S::fultonj@detroitmi.gov::6d4d754e-eba9-4356-b735-234a8c32f209" providerId="AD" clId="Web-{564F168B-9804-F3E7-C6E9-5A1A60CF76FE}" dt="2022-08-25T20:03:55.797" v="1103"/>
          <ac:spMkLst>
            <pc:docMk/>
            <pc:sldMk cId="3261882620" sldId="905"/>
            <ac:spMk id="28" creationId="{7E6B504D-4A2E-96FB-6806-4C45207BE6EC}"/>
          </ac:spMkLst>
        </pc:spChg>
        <pc:spChg chg="add del">
          <ac:chgData name="Juliana Fulton" userId="S::fultonj@detroitmi.gov::6d4d754e-eba9-4356-b735-234a8c32f209" providerId="AD" clId="Web-{564F168B-9804-F3E7-C6E9-5A1A60CF76FE}" dt="2022-08-25T20:03:55.797" v="1102"/>
          <ac:spMkLst>
            <pc:docMk/>
            <pc:sldMk cId="3261882620" sldId="905"/>
            <ac:spMk id="29" creationId="{8AD73A3C-278A-0771-AA4A-932A14349878}"/>
          </ac:spMkLst>
        </pc:spChg>
        <pc:spChg chg="add del">
          <ac:chgData name="Juliana Fulton" userId="S::fultonj@detroitmi.gov::6d4d754e-eba9-4356-b735-234a8c32f209" providerId="AD" clId="Web-{564F168B-9804-F3E7-C6E9-5A1A60CF76FE}" dt="2022-08-25T20:03:55.797" v="1101"/>
          <ac:spMkLst>
            <pc:docMk/>
            <pc:sldMk cId="3261882620" sldId="905"/>
            <ac:spMk id="30" creationId="{28C05458-8BA5-5EC2-C1EA-195622D1B735}"/>
          </ac:spMkLst>
        </pc:spChg>
        <pc:spChg chg="add del mod">
          <ac:chgData name="Juliana Fulton" userId="S::fultonj@detroitmi.gov::6d4d754e-eba9-4356-b735-234a8c32f209" providerId="AD" clId="Web-{564F168B-9804-F3E7-C6E9-5A1A60CF76FE}" dt="2022-08-25T20:08:18.300" v="1145"/>
          <ac:spMkLst>
            <pc:docMk/>
            <pc:sldMk cId="3261882620" sldId="905"/>
            <ac:spMk id="33" creationId="{31835106-B572-BC48-9044-9A1F716907C1}"/>
          </ac:spMkLst>
        </pc:spChg>
        <pc:spChg chg="add del mod">
          <ac:chgData name="Juliana Fulton" userId="S::fultonj@detroitmi.gov::6d4d754e-eba9-4356-b735-234a8c32f209" providerId="AD" clId="Web-{564F168B-9804-F3E7-C6E9-5A1A60CF76FE}" dt="2022-08-25T20:11:14.270" v="1168"/>
          <ac:spMkLst>
            <pc:docMk/>
            <pc:sldMk cId="3261882620" sldId="905"/>
            <ac:spMk id="34" creationId="{2ECB120A-9CBB-0F3C-7C0E-7D83366E18ED}"/>
          </ac:spMkLst>
        </pc:spChg>
        <pc:spChg chg="add del mod">
          <ac:chgData name="Juliana Fulton" userId="S::fultonj@detroitmi.gov::6d4d754e-eba9-4356-b735-234a8c32f209" providerId="AD" clId="Web-{564F168B-9804-F3E7-C6E9-5A1A60CF76FE}" dt="2022-08-25T20:09:26.004" v="1165"/>
          <ac:spMkLst>
            <pc:docMk/>
            <pc:sldMk cId="3261882620" sldId="905"/>
            <ac:spMk id="35" creationId="{FC705001-CDFA-E648-A7FE-CAE10D4BE0C0}"/>
          </ac:spMkLst>
        </pc:spChg>
        <pc:picChg chg="add del mod modCrop">
          <ac:chgData name="Juliana Fulton" userId="S::fultonj@detroitmi.gov::6d4d754e-eba9-4356-b735-234a8c32f209" providerId="AD" clId="Web-{564F168B-9804-F3E7-C6E9-5A1A60CF76FE}" dt="2022-08-25T20:03:57.594" v="1108"/>
          <ac:picMkLst>
            <pc:docMk/>
            <pc:sldMk cId="3261882620" sldId="905"/>
            <ac:picMk id="2" creationId="{B00DC8B2-4210-9E52-0D63-B0432110C4D5}"/>
          </ac:picMkLst>
        </pc:picChg>
        <pc:picChg chg="del">
          <ac:chgData name="Juliana Fulton" userId="S::fultonj@detroitmi.gov::6d4d754e-eba9-4356-b735-234a8c32f209" providerId="AD" clId="Web-{564F168B-9804-F3E7-C6E9-5A1A60CF76FE}" dt="2022-08-25T13:51:00.382" v="271"/>
          <ac:picMkLst>
            <pc:docMk/>
            <pc:sldMk cId="3261882620" sldId="905"/>
            <ac:picMk id="4" creationId="{491D6F99-4E26-1204-24C7-F5F8B0FB4E2F}"/>
          </ac:picMkLst>
        </pc:picChg>
        <pc:picChg chg="add del mod">
          <ac:chgData name="Juliana Fulton" userId="S::fultonj@detroitmi.gov::6d4d754e-eba9-4356-b735-234a8c32f209" providerId="AD" clId="Web-{564F168B-9804-F3E7-C6E9-5A1A60CF76FE}" dt="2022-08-25T20:04:32.345" v="1118"/>
          <ac:picMkLst>
            <pc:docMk/>
            <pc:sldMk cId="3261882620" sldId="905"/>
            <ac:picMk id="31" creationId="{9CB0E1CF-85D0-E69D-5282-95D3E3CC6E23}"/>
          </ac:picMkLst>
        </pc:picChg>
        <pc:picChg chg="add mod ord modCrop">
          <ac:chgData name="Juliana Fulton" userId="S::fultonj@detroitmi.gov::6d4d754e-eba9-4356-b735-234a8c32f209" providerId="AD" clId="Web-{564F168B-9804-F3E7-C6E9-5A1A60CF76FE}" dt="2022-08-25T20:07:46.909" v="1135"/>
          <ac:picMkLst>
            <pc:docMk/>
            <pc:sldMk cId="3261882620" sldId="905"/>
            <ac:picMk id="32" creationId="{645F619D-8D73-0BC6-8F75-9A6BE567749C}"/>
          </ac:picMkLst>
        </pc:picChg>
        <pc:picChg chg="add mod">
          <ac:chgData name="Juliana Fulton" userId="S::fultonj@detroitmi.gov::6d4d754e-eba9-4356-b735-234a8c32f209" providerId="AD" clId="Web-{564F168B-9804-F3E7-C6E9-5A1A60CF76FE}" dt="2022-08-25T20:12:47.865" v="1182" actId="1076"/>
          <ac:picMkLst>
            <pc:docMk/>
            <pc:sldMk cId="3261882620" sldId="905"/>
            <ac:picMk id="36" creationId="{172AEC72-5B3B-0992-6EC0-FB58A5B22723}"/>
          </ac:picMkLst>
        </pc:picChg>
        <pc:picChg chg="add mod">
          <ac:chgData name="Juliana Fulton" userId="S::fultonj@detroitmi.gov::6d4d754e-eba9-4356-b735-234a8c32f209" providerId="AD" clId="Web-{564F168B-9804-F3E7-C6E9-5A1A60CF76FE}" dt="2022-08-25T20:12:39.755" v="1180" actId="14100"/>
          <ac:picMkLst>
            <pc:docMk/>
            <pc:sldMk cId="3261882620" sldId="905"/>
            <ac:picMk id="37" creationId="{C625FA0F-C39D-5657-8790-DED8F6B5B697}"/>
          </ac:picMkLst>
        </pc:picChg>
        <pc:cxnChg chg="add del mod">
          <ac:chgData name="Juliana Fulton" userId="S::fultonj@detroitmi.gov::6d4d754e-eba9-4356-b735-234a8c32f209" providerId="AD" clId="Web-{564F168B-9804-F3E7-C6E9-5A1A60CF76FE}" dt="2022-08-25T19:44:47.928" v="1066"/>
          <ac:cxnSpMkLst>
            <pc:docMk/>
            <pc:sldMk cId="3261882620" sldId="905"/>
            <ac:cxnSpMk id="17" creationId="{E227D334-8EDF-43AD-6132-38A20FA7C1C6}"/>
          </ac:cxnSpMkLst>
        </pc:cxnChg>
        <pc:cxnChg chg="add del mod">
          <ac:chgData name="Juliana Fulton" userId="S::fultonj@detroitmi.gov::6d4d754e-eba9-4356-b735-234a8c32f209" providerId="AD" clId="Web-{564F168B-9804-F3E7-C6E9-5A1A60CF76FE}" dt="2022-08-25T19:44:49.241" v="1067"/>
          <ac:cxnSpMkLst>
            <pc:docMk/>
            <pc:sldMk cId="3261882620" sldId="905"/>
            <ac:cxnSpMk id="18" creationId="{7BCA572B-5AA0-8D81-D008-4E8C7F931982}"/>
          </ac:cxnSpMkLst>
        </pc:cxnChg>
        <pc:cxnChg chg="add del mod">
          <ac:chgData name="Juliana Fulton" userId="S::fultonj@detroitmi.gov::6d4d754e-eba9-4356-b735-234a8c32f209" providerId="AD" clId="Web-{564F168B-9804-F3E7-C6E9-5A1A60CF76FE}" dt="2022-08-25T19:44:47.162" v="1065"/>
          <ac:cxnSpMkLst>
            <pc:docMk/>
            <pc:sldMk cId="3261882620" sldId="905"/>
            <ac:cxnSpMk id="19" creationId="{16F4EE24-A8D6-598F-DB25-4D0DFA4B5502}"/>
          </ac:cxnSpMkLst>
        </pc:cxnChg>
        <pc:cxnChg chg="add del mod">
          <ac:chgData name="Juliana Fulton" userId="S::fultonj@detroitmi.gov::6d4d754e-eba9-4356-b735-234a8c32f209" providerId="AD" clId="Web-{564F168B-9804-F3E7-C6E9-5A1A60CF76FE}" dt="2022-08-25T19:44:50.287" v="1068"/>
          <ac:cxnSpMkLst>
            <pc:docMk/>
            <pc:sldMk cId="3261882620" sldId="905"/>
            <ac:cxnSpMk id="20" creationId="{B1633247-720E-156C-D96A-04F2A4E86574}"/>
          </ac:cxnSpMkLst>
        </pc:cxnChg>
        <pc:cxnChg chg="add del mod">
          <ac:chgData name="Juliana Fulton" userId="S::fultonj@detroitmi.gov::6d4d754e-eba9-4356-b735-234a8c32f209" providerId="AD" clId="Web-{564F168B-9804-F3E7-C6E9-5A1A60CF76FE}" dt="2022-08-25T19:44:52.537" v="1070"/>
          <ac:cxnSpMkLst>
            <pc:docMk/>
            <pc:sldMk cId="3261882620" sldId="905"/>
            <ac:cxnSpMk id="21" creationId="{5270275F-2945-8FC6-23E7-D4B9FA70C8A3}"/>
          </ac:cxnSpMkLst>
        </pc:cxnChg>
        <pc:cxnChg chg="add del mod">
          <ac:chgData name="Juliana Fulton" userId="S::fultonj@detroitmi.gov::6d4d754e-eba9-4356-b735-234a8c32f209" providerId="AD" clId="Web-{564F168B-9804-F3E7-C6E9-5A1A60CF76FE}" dt="2022-08-25T19:44:52.506" v="1069"/>
          <ac:cxnSpMkLst>
            <pc:docMk/>
            <pc:sldMk cId="3261882620" sldId="905"/>
            <ac:cxnSpMk id="22" creationId="{1F508352-2337-CFD8-413B-3768A71CC84C}"/>
          </ac:cxnSpMkLst>
        </pc:cxnChg>
        <pc:cxnChg chg="add del mod">
          <ac:chgData name="Juliana Fulton" userId="S::fultonj@detroitmi.gov::6d4d754e-eba9-4356-b735-234a8c32f209" providerId="AD" clId="Web-{564F168B-9804-F3E7-C6E9-5A1A60CF76FE}" dt="2022-08-25T19:44:55.772" v="1073"/>
          <ac:cxnSpMkLst>
            <pc:docMk/>
            <pc:sldMk cId="3261882620" sldId="905"/>
            <ac:cxnSpMk id="23" creationId="{299DB658-2D49-2A8D-5FBF-D4D2D7BFE482}"/>
          </ac:cxnSpMkLst>
        </pc:cxnChg>
        <pc:cxnChg chg="add del mod">
          <ac:chgData name="Juliana Fulton" userId="S::fultonj@detroitmi.gov::6d4d754e-eba9-4356-b735-234a8c32f209" providerId="AD" clId="Web-{564F168B-9804-F3E7-C6E9-5A1A60CF76FE}" dt="2022-08-25T19:44:54.522" v="1071"/>
          <ac:cxnSpMkLst>
            <pc:docMk/>
            <pc:sldMk cId="3261882620" sldId="905"/>
            <ac:cxnSpMk id="24" creationId="{73D83EC2-44C2-8863-8D40-0A33463E030B}"/>
          </ac:cxnSpMkLst>
        </pc:cxnChg>
        <pc:cxnChg chg="add del mod">
          <ac:chgData name="Juliana Fulton" userId="S::fultonj@detroitmi.gov::6d4d754e-eba9-4356-b735-234a8c32f209" providerId="AD" clId="Web-{564F168B-9804-F3E7-C6E9-5A1A60CF76FE}" dt="2022-08-25T19:44:54.662" v="1072"/>
          <ac:cxnSpMkLst>
            <pc:docMk/>
            <pc:sldMk cId="3261882620" sldId="905"/>
            <ac:cxnSpMk id="25" creationId="{EAEC397C-6C10-533B-B02B-5F3F2156E081}"/>
          </ac:cxnSpMkLst>
        </pc:cxnChg>
        <pc:cxnChg chg="add del mod">
          <ac:chgData name="Juliana Fulton" userId="S::fultonj@detroitmi.gov::6d4d754e-eba9-4356-b735-234a8c32f209" providerId="AD" clId="Web-{564F168B-9804-F3E7-C6E9-5A1A60CF76FE}" dt="2022-08-25T19:44:56.944" v="1074"/>
          <ac:cxnSpMkLst>
            <pc:docMk/>
            <pc:sldMk cId="3261882620" sldId="905"/>
            <ac:cxnSpMk id="26" creationId="{2342E874-A21F-AEB9-2A85-97FA1F8E4BF6}"/>
          </ac:cxnSpMkLst>
        </pc:cxnChg>
      </pc:sldChg>
      <pc:sldChg chg="del">
        <pc:chgData name="Juliana Fulton" userId="S::fultonj@detroitmi.gov::6d4d754e-eba9-4356-b735-234a8c32f209" providerId="AD" clId="Web-{564F168B-9804-F3E7-C6E9-5A1A60CF76FE}" dt="2022-08-25T13:27:02.027" v="7"/>
        <pc:sldMkLst>
          <pc:docMk/>
          <pc:sldMk cId="1077235850" sldId="906"/>
        </pc:sldMkLst>
      </pc:sldChg>
      <pc:sldChg chg="addSp delSp modSp del mod modShow modNotes">
        <pc:chgData name="Juliana Fulton" userId="S::fultonj@detroitmi.gov::6d4d754e-eba9-4356-b735-234a8c32f209" providerId="AD" clId="Web-{564F168B-9804-F3E7-C6E9-5A1A60CF76FE}" dt="2022-08-25T20:23:56.371" v="1250"/>
        <pc:sldMkLst>
          <pc:docMk/>
          <pc:sldMk cId="536471431" sldId="907"/>
        </pc:sldMkLst>
        <pc:spChg chg="mod">
          <ac:chgData name="Juliana Fulton" userId="S::fultonj@detroitmi.gov::6d4d754e-eba9-4356-b735-234a8c32f209" providerId="AD" clId="Web-{564F168B-9804-F3E7-C6E9-5A1A60CF76FE}" dt="2022-08-25T18:31:51.784" v="881" actId="20577"/>
          <ac:spMkLst>
            <pc:docMk/>
            <pc:sldMk cId="536471431" sldId="907"/>
            <ac:spMk id="21" creationId="{617D5707-8B5F-2DA4-BCF8-5C5DA147C792}"/>
          </ac:spMkLst>
        </pc:spChg>
        <pc:spChg chg="mod">
          <ac:chgData name="Juliana Fulton" userId="S::fultonj@detroitmi.gov::6d4d754e-eba9-4356-b735-234a8c32f209" providerId="AD" clId="Web-{564F168B-9804-F3E7-C6E9-5A1A60CF76FE}" dt="2022-08-25T18:31:47.112" v="878" actId="20577"/>
          <ac:spMkLst>
            <pc:docMk/>
            <pc:sldMk cId="536471431" sldId="907"/>
            <ac:spMk id="24" creationId="{11E36A98-D7AD-EFD9-6A0A-C4BB617C32F3}"/>
          </ac:spMkLst>
        </pc:spChg>
        <pc:spChg chg="del">
          <ac:chgData name="Juliana Fulton" userId="S::fultonj@detroitmi.gov::6d4d754e-eba9-4356-b735-234a8c32f209" providerId="AD" clId="Web-{564F168B-9804-F3E7-C6E9-5A1A60CF76FE}" dt="2022-08-25T18:34:40.817" v="951"/>
          <ac:spMkLst>
            <pc:docMk/>
            <pc:sldMk cId="536471431" sldId="907"/>
            <ac:spMk id="25" creationId="{4E391B21-2FFD-CB1E-4A19-4996937288B6}"/>
          </ac:spMkLst>
        </pc:spChg>
        <pc:picChg chg="add del">
          <ac:chgData name="Juliana Fulton" userId="S::fultonj@detroitmi.gov::6d4d754e-eba9-4356-b735-234a8c32f209" providerId="AD" clId="Web-{564F168B-9804-F3E7-C6E9-5A1A60CF76FE}" dt="2022-08-25T18:34:39.739" v="950"/>
          <ac:picMkLst>
            <pc:docMk/>
            <pc:sldMk cId="536471431" sldId="907"/>
            <ac:picMk id="27" creationId="{F7CF977A-6356-F7EC-114C-75E40CCB23F7}"/>
          </ac:picMkLst>
        </pc:picChg>
      </pc:sldChg>
      <pc:sldChg chg="delSp modSp del mod ord modShow modNotes">
        <pc:chgData name="Juliana Fulton" userId="S::fultonj@detroitmi.gov::6d4d754e-eba9-4356-b735-234a8c32f209" providerId="AD" clId="Web-{564F168B-9804-F3E7-C6E9-5A1A60CF76FE}" dt="2022-08-25T18:15:39.693" v="814"/>
        <pc:sldMkLst>
          <pc:docMk/>
          <pc:sldMk cId="2790882381" sldId="908"/>
        </pc:sldMkLst>
        <pc:spChg chg="del">
          <ac:chgData name="Juliana Fulton" userId="S::fultonj@detroitmi.gov::6d4d754e-eba9-4356-b735-234a8c32f209" providerId="AD" clId="Web-{564F168B-9804-F3E7-C6E9-5A1A60CF76FE}" dt="2022-08-25T13:47:54.988" v="265"/>
          <ac:spMkLst>
            <pc:docMk/>
            <pc:sldMk cId="2790882381" sldId="908"/>
            <ac:spMk id="2" creationId="{6137DC66-6678-D6C6-58E5-84858AF2466A}"/>
          </ac:spMkLst>
        </pc:spChg>
        <pc:spChg chg="mod">
          <ac:chgData name="Juliana Fulton" userId="S::fultonj@detroitmi.gov::6d4d754e-eba9-4356-b735-234a8c32f209" providerId="AD" clId="Web-{564F168B-9804-F3E7-C6E9-5A1A60CF76FE}" dt="2022-08-25T13:47:51.238" v="264" actId="20577"/>
          <ac:spMkLst>
            <pc:docMk/>
            <pc:sldMk cId="2790882381" sldId="908"/>
            <ac:spMk id="11" creationId="{45E4D5AB-9E7E-43C1-A302-BF8D18BAE77E}"/>
          </ac:spMkLst>
        </pc:spChg>
        <pc:picChg chg="del">
          <ac:chgData name="Juliana Fulton" userId="S::fultonj@detroitmi.gov::6d4d754e-eba9-4356-b735-234a8c32f209" providerId="AD" clId="Web-{564F168B-9804-F3E7-C6E9-5A1A60CF76FE}" dt="2022-08-25T13:47:57.004" v="266"/>
          <ac:picMkLst>
            <pc:docMk/>
            <pc:sldMk cId="2790882381" sldId="908"/>
            <ac:picMk id="3" creationId="{4343135D-74CD-45DA-995A-E43BA4349A86}"/>
          </ac:picMkLst>
        </pc:picChg>
      </pc:sldChg>
      <pc:sldChg chg="modSp del mod ord modShow modNotes">
        <pc:chgData name="Juliana Fulton" userId="S::fultonj@detroitmi.gov::6d4d754e-eba9-4356-b735-234a8c32f209" providerId="AD" clId="Web-{564F168B-9804-F3E7-C6E9-5A1A60CF76FE}" dt="2022-08-25T18:15:34.568" v="813"/>
        <pc:sldMkLst>
          <pc:docMk/>
          <pc:sldMk cId="392656203" sldId="909"/>
        </pc:sldMkLst>
        <pc:spChg chg="mod">
          <ac:chgData name="Juliana Fulton" userId="S::fultonj@detroitmi.gov::6d4d754e-eba9-4356-b735-234a8c32f209" providerId="AD" clId="Web-{564F168B-9804-F3E7-C6E9-5A1A60CF76FE}" dt="2022-08-25T14:04:22.897" v="486" actId="20577"/>
          <ac:spMkLst>
            <pc:docMk/>
            <pc:sldMk cId="392656203" sldId="909"/>
            <ac:spMk id="2" creationId="{FD0A116C-C6BB-B711-6B01-0F2FA36EE969}"/>
          </ac:spMkLst>
        </pc:spChg>
      </pc:sldChg>
      <pc:sldChg chg="add del">
        <pc:chgData name="Juliana Fulton" userId="S::fultonj@detroitmi.gov::6d4d754e-eba9-4356-b735-234a8c32f209" providerId="AD" clId="Web-{564F168B-9804-F3E7-C6E9-5A1A60CF76FE}" dt="2022-08-25T13:46:50.690" v="246"/>
        <pc:sldMkLst>
          <pc:docMk/>
          <pc:sldMk cId="2169845861" sldId="910"/>
        </pc:sldMkLst>
      </pc:sldChg>
      <pc:sldChg chg="add del">
        <pc:chgData name="Juliana Fulton" userId="S::fultonj@detroitmi.gov::6d4d754e-eba9-4356-b735-234a8c32f209" providerId="AD" clId="Web-{564F168B-9804-F3E7-C6E9-5A1A60CF76FE}" dt="2022-08-25T13:26:53.574" v="5"/>
        <pc:sldMkLst>
          <pc:docMk/>
          <pc:sldMk cId="3467050996" sldId="911"/>
        </pc:sldMkLst>
      </pc:sldChg>
      <pc:sldChg chg="add del">
        <pc:chgData name="Juliana Fulton" userId="S::fultonj@detroitmi.gov::6d4d754e-eba9-4356-b735-234a8c32f209" providerId="AD" clId="Web-{564F168B-9804-F3E7-C6E9-5A1A60CF76FE}" dt="2022-08-25T13:46:45.268" v="245"/>
        <pc:sldMkLst>
          <pc:docMk/>
          <pc:sldMk cId="1967212823" sldId="912"/>
        </pc:sldMkLst>
      </pc:sldChg>
      <pc:sldChg chg="add modNotes">
        <pc:chgData name="Juliana Fulton" userId="S::fultonj@detroitmi.gov::6d4d754e-eba9-4356-b735-234a8c32f209" providerId="AD" clId="Web-{564F168B-9804-F3E7-C6E9-5A1A60CF76FE}" dt="2022-08-25T18:55:29.802" v="1022"/>
        <pc:sldMkLst>
          <pc:docMk/>
          <pc:sldMk cId="2318151502" sldId="913"/>
        </pc:sldMkLst>
      </pc:sldChg>
      <pc:sldChg chg="modSp add modNotes">
        <pc:chgData name="Juliana Fulton" userId="S::fultonj@detroitmi.gov::6d4d754e-eba9-4356-b735-234a8c32f209" providerId="AD" clId="Web-{564F168B-9804-F3E7-C6E9-5A1A60CF76FE}" dt="2022-08-25T18:55:25.708" v="1020"/>
        <pc:sldMkLst>
          <pc:docMk/>
          <pc:sldMk cId="52211565" sldId="914"/>
        </pc:sldMkLst>
        <pc:picChg chg="mod modCrop">
          <ac:chgData name="Juliana Fulton" userId="S::fultonj@detroitmi.gov::6d4d754e-eba9-4356-b735-234a8c32f209" providerId="AD" clId="Web-{564F168B-9804-F3E7-C6E9-5A1A60CF76FE}" dt="2022-08-25T14:34:04.385" v="742" actId="14100"/>
          <ac:picMkLst>
            <pc:docMk/>
            <pc:sldMk cId="52211565" sldId="914"/>
            <ac:picMk id="2" creationId="{0343D926-EC6B-BEBC-9358-1E6050A4836B}"/>
          </ac:picMkLst>
        </pc:picChg>
      </pc:sldChg>
      <pc:sldChg chg="modSp add modNotes">
        <pc:chgData name="Juliana Fulton" userId="S::fultonj@detroitmi.gov::6d4d754e-eba9-4356-b735-234a8c32f209" providerId="AD" clId="Web-{564F168B-9804-F3E7-C6E9-5A1A60CF76FE}" dt="2022-08-25T18:14:37.583" v="812" actId="20577"/>
        <pc:sldMkLst>
          <pc:docMk/>
          <pc:sldMk cId="2696067303" sldId="915"/>
        </pc:sldMkLst>
        <pc:spChg chg="mod">
          <ac:chgData name="Juliana Fulton" userId="S::fultonj@detroitmi.gov::6d4d754e-eba9-4356-b735-234a8c32f209" providerId="AD" clId="Web-{564F168B-9804-F3E7-C6E9-5A1A60CF76FE}" dt="2022-08-25T18:14:37.583" v="812" actId="20577"/>
          <ac:spMkLst>
            <pc:docMk/>
            <pc:sldMk cId="2696067303" sldId="915"/>
            <ac:spMk id="58" creationId="{00000000-0000-0000-0000-000000000000}"/>
          </ac:spMkLst>
        </pc:spChg>
      </pc:sldChg>
      <pc:sldChg chg="add del">
        <pc:chgData name="Juliana Fulton" userId="S::fultonj@detroitmi.gov::6d4d754e-eba9-4356-b735-234a8c32f209" providerId="AD" clId="Web-{564F168B-9804-F3E7-C6E9-5A1A60CF76FE}" dt="2022-08-25T13:39:00.775" v="130"/>
        <pc:sldMkLst>
          <pc:docMk/>
          <pc:sldMk cId="3055290970" sldId="916"/>
        </pc:sldMkLst>
      </pc:sldChg>
      <pc:sldChg chg="modSp add">
        <pc:chgData name="Juliana Fulton" userId="S::fultonj@detroitmi.gov::6d4d754e-eba9-4356-b735-234a8c32f209" providerId="AD" clId="Web-{564F168B-9804-F3E7-C6E9-5A1A60CF76FE}" dt="2022-08-25T18:54:25.145" v="1010" actId="20577"/>
        <pc:sldMkLst>
          <pc:docMk/>
          <pc:sldMk cId="1668683752" sldId="917"/>
        </pc:sldMkLst>
        <pc:spChg chg="mod">
          <ac:chgData name="Juliana Fulton" userId="S::fultonj@detroitmi.gov::6d4d754e-eba9-4356-b735-234a8c32f209" providerId="AD" clId="Web-{564F168B-9804-F3E7-C6E9-5A1A60CF76FE}" dt="2022-08-25T18:54:25.145" v="1010" actId="20577"/>
          <ac:spMkLst>
            <pc:docMk/>
            <pc:sldMk cId="1668683752" sldId="917"/>
            <ac:spMk id="2" creationId="{AE31B121-0D63-4BF3-B1DB-6432E7FD9CA8}"/>
          </ac:spMkLst>
        </pc:spChg>
        <pc:spChg chg="mod">
          <ac:chgData name="Juliana Fulton" userId="S::fultonj@detroitmi.gov::6d4d754e-eba9-4356-b735-234a8c32f209" providerId="AD" clId="Web-{564F168B-9804-F3E7-C6E9-5A1A60CF76FE}" dt="2022-08-25T18:12:27.128" v="803" actId="20577"/>
          <ac:spMkLst>
            <pc:docMk/>
            <pc:sldMk cId="1668683752" sldId="917"/>
            <ac:spMk id="58" creationId="{00000000-0000-0000-0000-000000000000}"/>
          </ac:spMkLst>
        </pc:spChg>
      </pc:sldChg>
      <pc:sldChg chg="modSp add del mod replId modShow">
        <pc:chgData name="Juliana Fulton" userId="S::fultonj@detroitmi.gov::6d4d754e-eba9-4356-b735-234a8c32f209" providerId="AD" clId="Web-{564F168B-9804-F3E7-C6E9-5A1A60CF76FE}" dt="2022-08-25T20:23:56.371" v="1251"/>
        <pc:sldMkLst>
          <pc:docMk/>
          <pc:sldMk cId="3728349935" sldId="918"/>
        </pc:sldMkLst>
        <pc:spChg chg="mod">
          <ac:chgData name="Juliana Fulton" userId="S::fultonj@detroitmi.gov::6d4d754e-eba9-4356-b735-234a8c32f209" providerId="AD" clId="Web-{564F168B-9804-F3E7-C6E9-5A1A60CF76FE}" dt="2022-08-25T18:28:34.062" v="847" actId="20577"/>
          <ac:spMkLst>
            <pc:docMk/>
            <pc:sldMk cId="3728349935" sldId="918"/>
            <ac:spMk id="16" creationId="{005C8A37-C9CD-032D-BA23-4653D0606B79}"/>
          </ac:spMkLst>
        </pc:spChg>
        <pc:spChg chg="mod">
          <ac:chgData name="Juliana Fulton" userId="S::fultonj@detroitmi.gov::6d4d754e-eba9-4356-b735-234a8c32f209" providerId="AD" clId="Web-{564F168B-9804-F3E7-C6E9-5A1A60CF76FE}" dt="2022-08-25T18:31:04.392" v="876" actId="14100"/>
          <ac:spMkLst>
            <pc:docMk/>
            <pc:sldMk cId="3728349935" sldId="918"/>
            <ac:spMk id="19" creationId="{CD3E8FAB-600A-0DC8-BDE6-57EBC8203A88}"/>
          </ac:spMkLst>
        </pc:spChg>
      </pc:sldChg>
      <pc:sldChg chg="addSp delSp modSp add replId modNotes">
        <pc:chgData name="Juliana Fulton" userId="S::fultonj@detroitmi.gov::6d4d754e-eba9-4356-b735-234a8c32f209" providerId="AD" clId="Web-{564F168B-9804-F3E7-C6E9-5A1A60CF76FE}" dt="2022-08-25T18:55:31.895" v="1023"/>
        <pc:sldMkLst>
          <pc:docMk/>
          <pc:sldMk cId="1265861048" sldId="919"/>
        </pc:sldMkLst>
        <pc:spChg chg="mod">
          <ac:chgData name="Juliana Fulton" userId="S::fultonj@detroitmi.gov::6d4d754e-eba9-4356-b735-234a8c32f209" providerId="AD" clId="Web-{564F168B-9804-F3E7-C6E9-5A1A60CF76FE}" dt="2022-08-25T14:35:15.980" v="750" actId="20577"/>
          <ac:spMkLst>
            <pc:docMk/>
            <pc:sldMk cId="1265861048" sldId="919"/>
            <ac:spMk id="10" creationId="{AC171406-4D19-F534-33F4-0395798935D0}"/>
          </ac:spMkLst>
        </pc:spChg>
        <pc:picChg chg="add mod ord">
          <ac:chgData name="Juliana Fulton" userId="S::fultonj@detroitmi.gov::6d4d754e-eba9-4356-b735-234a8c32f209" providerId="AD" clId="Web-{564F168B-9804-F3E7-C6E9-5A1A60CF76FE}" dt="2022-08-25T14:34:57.339" v="747"/>
          <ac:picMkLst>
            <pc:docMk/>
            <pc:sldMk cId="1265861048" sldId="919"/>
            <ac:picMk id="3" creationId="{DE64B161-98DC-8DDB-46B4-57E719F3681D}"/>
          </ac:picMkLst>
        </pc:picChg>
        <pc:picChg chg="del">
          <ac:chgData name="Juliana Fulton" userId="S::fultonj@detroitmi.gov::6d4d754e-eba9-4356-b735-234a8c32f209" providerId="AD" clId="Web-{564F168B-9804-F3E7-C6E9-5A1A60CF76FE}" dt="2022-08-25T14:35:00.699" v="748"/>
          <ac:picMkLst>
            <pc:docMk/>
            <pc:sldMk cId="1265861048" sldId="919"/>
            <ac:picMk id="11" creationId="{4D7D79CF-5C23-2557-613E-F9A3BE27AF55}"/>
          </ac:picMkLst>
        </pc:picChg>
      </pc:sldChg>
      <pc:sldChg chg="new del">
        <pc:chgData name="Juliana Fulton" userId="S::fultonj@detroitmi.gov::6d4d754e-eba9-4356-b735-234a8c32f209" providerId="AD" clId="Web-{564F168B-9804-F3E7-C6E9-5A1A60CF76FE}" dt="2022-08-25T18:29:11.172" v="849"/>
        <pc:sldMkLst>
          <pc:docMk/>
          <pc:sldMk cId="1952471059" sldId="920"/>
        </pc:sldMkLst>
      </pc:sldChg>
      <pc:sldChg chg="new del">
        <pc:chgData name="Juliana Fulton" userId="S::fultonj@detroitmi.gov::6d4d754e-eba9-4356-b735-234a8c32f209" providerId="AD" clId="Web-{564F168B-9804-F3E7-C6E9-5A1A60CF76FE}" dt="2022-08-25T18:29:37.719" v="852"/>
        <pc:sldMkLst>
          <pc:docMk/>
          <pc:sldMk cId="2818781755" sldId="920"/>
        </pc:sldMkLst>
      </pc:sldChg>
      <pc:sldChg chg="addSp modSp add replId modNotes">
        <pc:chgData name="Juliana Fulton" userId="S::fultonj@detroitmi.gov::6d4d754e-eba9-4356-b735-234a8c32f209" providerId="AD" clId="Web-{564F168B-9804-F3E7-C6E9-5A1A60CF76FE}" dt="2022-08-25T20:13:08.568" v="1184" actId="20577"/>
        <pc:sldMkLst>
          <pc:docMk/>
          <pc:sldMk cId="3128090224" sldId="921"/>
        </pc:sldMkLst>
        <pc:spChg chg="add mod">
          <ac:chgData name="Juliana Fulton" userId="S::fultonj@detroitmi.gov::6d4d754e-eba9-4356-b735-234a8c32f209" providerId="AD" clId="Web-{564F168B-9804-F3E7-C6E9-5A1A60CF76FE}" dt="2022-08-25T20:13:08.568" v="1184" actId="20577"/>
          <ac:spMkLst>
            <pc:docMk/>
            <pc:sldMk cId="3128090224" sldId="921"/>
            <ac:spMk id="2" creationId="{A483109D-8786-52B7-D467-DD493AE8B1E3}"/>
          </ac:spMkLst>
        </pc:spChg>
      </pc:sldChg>
    </pc:docChg>
  </pc:docChgLst>
  <pc:docChgLst>
    <pc:chgData name="Rhea Bautista" userId="S::bautistar@detroitmi.gov::cdb64146-6cc5-46ca-bf9e-f3214154055f" providerId="AD" clId="Web-{E0A20E8A-E36D-0842-D0E8-4234C8AC6F30}"/>
    <pc:docChg chg="modSld">
      <pc:chgData name="Rhea Bautista" userId="S::bautistar@detroitmi.gov::cdb64146-6cc5-46ca-bf9e-f3214154055f" providerId="AD" clId="Web-{E0A20E8A-E36D-0842-D0E8-4234C8AC6F30}" dt="2022-08-30T17:40:27.126" v="121"/>
      <pc:docMkLst>
        <pc:docMk/>
      </pc:docMkLst>
      <pc:sldChg chg="modNotes">
        <pc:chgData name="Rhea Bautista" userId="S::bautistar@detroitmi.gov::cdb64146-6cc5-46ca-bf9e-f3214154055f" providerId="AD" clId="Web-{E0A20E8A-E36D-0842-D0E8-4234C8AC6F30}" dt="2022-08-30T15:40:00.895" v="6"/>
        <pc:sldMkLst>
          <pc:docMk/>
          <pc:sldMk cId="0" sldId="272"/>
        </pc:sldMkLst>
      </pc:sldChg>
      <pc:sldChg chg="modNotes">
        <pc:chgData name="Rhea Bautista" userId="S::bautistar@detroitmi.gov::cdb64146-6cc5-46ca-bf9e-f3214154055f" providerId="AD" clId="Web-{E0A20E8A-E36D-0842-D0E8-4234C8AC6F30}" dt="2022-08-30T15:39:51.677" v="5"/>
        <pc:sldMkLst>
          <pc:docMk/>
          <pc:sldMk cId="3479845752" sldId="901"/>
        </pc:sldMkLst>
      </pc:sldChg>
      <pc:sldChg chg="modNotes">
        <pc:chgData name="Rhea Bautista" userId="S::bautistar@detroitmi.gov::cdb64146-6cc5-46ca-bf9e-f3214154055f" providerId="AD" clId="Web-{E0A20E8A-E36D-0842-D0E8-4234C8AC6F30}" dt="2022-08-30T15:51:12.995" v="87"/>
        <pc:sldMkLst>
          <pc:docMk/>
          <pc:sldMk cId="2318151502" sldId="913"/>
        </pc:sldMkLst>
      </pc:sldChg>
      <pc:sldChg chg="modSp modNotes">
        <pc:chgData name="Rhea Bautista" userId="S::bautistar@detroitmi.gov::cdb64146-6cc5-46ca-bf9e-f3214154055f" providerId="AD" clId="Web-{E0A20E8A-E36D-0842-D0E8-4234C8AC6F30}" dt="2022-08-30T17:40:27.126" v="121"/>
        <pc:sldMkLst>
          <pc:docMk/>
          <pc:sldMk cId="52211565" sldId="914"/>
        </pc:sldMkLst>
        <pc:spChg chg="mod">
          <ac:chgData name="Rhea Bautista" userId="S::bautistar@detroitmi.gov::cdb64146-6cc5-46ca-bf9e-f3214154055f" providerId="AD" clId="Web-{E0A20E8A-E36D-0842-D0E8-4234C8AC6F30}" dt="2022-08-30T15:41:42.865" v="24" actId="1076"/>
          <ac:spMkLst>
            <pc:docMk/>
            <pc:sldMk cId="52211565" sldId="914"/>
            <ac:spMk id="4" creationId="{AC171406-4D19-F534-33F4-0395798935D0}"/>
          </ac:spMkLst>
        </pc:spChg>
      </pc:sldChg>
      <pc:sldChg chg="modNotes">
        <pc:chgData name="Rhea Bautista" userId="S::bautistar@detroitmi.gov::cdb64146-6cc5-46ca-bf9e-f3214154055f" providerId="AD" clId="Web-{E0A20E8A-E36D-0842-D0E8-4234C8AC6F30}" dt="2022-08-30T15:42:22.334" v="80"/>
        <pc:sldMkLst>
          <pc:docMk/>
          <pc:sldMk cId="1265861048" sldId="919"/>
        </pc:sldMkLst>
      </pc:sldChg>
      <pc:sldChg chg="addSp delSp modNotes">
        <pc:chgData name="Rhea Bautista" userId="S::bautistar@detroitmi.gov::cdb64146-6cc5-46ca-bf9e-f3214154055f" providerId="AD" clId="Web-{E0A20E8A-E36D-0842-D0E8-4234C8AC6F30}" dt="2022-08-30T17:36:48.904" v="96"/>
        <pc:sldMkLst>
          <pc:docMk/>
          <pc:sldMk cId="3128090224" sldId="921"/>
        </pc:sldMkLst>
        <pc:spChg chg="add del">
          <ac:chgData name="Rhea Bautista" userId="S::bautistar@detroitmi.gov::cdb64146-6cc5-46ca-bf9e-f3214154055f" providerId="AD" clId="Web-{E0A20E8A-E36D-0842-D0E8-4234C8AC6F30}" dt="2022-08-30T17:31:12.492" v="94"/>
          <ac:spMkLst>
            <pc:docMk/>
            <pc:sldMk cId="3128090224" sldId="921"/>
            <ac:spMk id="11" creationId="{5D15AACF-DBFB-CE2C-22EB-792A705CA7F1}"/>
          </ac:spMkLst>
        </pc:spChg>
      </pc:sldChg>
    </pc:docChg>
  </pc:docChgLst>
  <pc:docChgLst>
    <pc:chgData name="Alexandria Spofford" userId="S::alexandria.spofford@detroitmi.gov::5e38cee4-f5c5-4e96-866c-149a23638764" providerId="AD" clId="Web-{68723984-A2F7-B23A-3223-7F68C7757FBA}"/>
    <pc:docChg chg="modSld">
      <pc:chgData name="Alexandria Spofford" userId="S::alexandria.spofford@detroitmi.gov::5e38cee4-f5c5-4e96-866c-149a23638764" providerId="AD" clId="Web-{68723984-A2F7-B23A-3223-7F68C7757FBA}" dt="2022-08-26T20:16:45.156" v="16" actId="20577"/>
      <pc:docMkLst>
        <pc:docMk/>
      </pc:docMkLst>
      <pc:sldChg chg="modSp">
        <pc:chgData name="Alexandria Spofford" userId="S::alexandria.spofford@detroitmi.gov::5e38cee4-f5c5-4e96-866c-149a23638764" providerId="AD" clId="Web-{68723984-A2F7-B23A-3223-7F68C7757FBA}" dt="2022-08-26T20:16:45.156" v="16" actId="20577"/>
        <pc:sldMkLst>
          <pc:docMk/>
          <pc:sldMk cId="3479845752" sldId="901"/>
        </pc:sldMkLst>
        <pc:spChg chg="mod">
          <ac:chgData name="Alexandria Spofford" userId="S::alexandria.spofford@detroitmi.gov::5e38cee4-f5c5-4e96-866c-149a23638764" providerId="AD" clId="Web-{68723984-A2F7-B23A-3223-7F68C7757FBA}" dt="2022-08-26T20:16:45.156" v="16" actId="20577"/>
          <ac:spMkLst>
            <pc:docMk/>
            <pc:sldMk cId="3479845752" sldId="901"/>
            <ac:spMk id="4" creationId="{0D455D45-7524-BA59-1FCB-3EE589ADC47D}"/>
          </ac:spMkLst>
        </pc:spChg>
      </pc:sldChg>
    </pc:docChg>
  </pc:docChgLst>
  <pc:docChgLst>
    <pc:chgData name="Rhea Bautista" userId="S::bautistar@detroitmi.gov::cdb64146-6cc5-46ca-bf9e-f3214154055f" providerId="AD" clId="Web-{1DBDCC76-BA98-F18D-B355-434D1F6E0DD0}"/>
    <pc:docChg chg="modSld">
      <pc:chgData name="Rhea Bautista" userId="S::bautistar@detroitmi.gov::cdb64146-6cc5-46ca-bf9e-f3214154055f" providerId="AD" clId="Web-{1DBDCC76-BA98-F18D-B355-434D1F6E0DD0}" dt="2022-08-29T04:04:19.421" v="119" actId="1076"/>
      <pc:docMkLst>
        <pc:docMk/>
      </pc:docMkLst>
      <pc:sldChg chg="addSp delSp modSp">
        <pc:chgData name="Rhea Bautista" userId="S::bautistar@detroitmi.gov::cdb64146-6cc5-46ca-bf9e-f3214154055f" providerId="AD" clId="Web-{1DBDCC76-BA98-F18D-B355-434D1F6E0DD0}" dt="2022-08-29T04:04:19.421" v="119" actId="1076"/>
        <pc:sldMkLst>
          <pc:docMk/>
          <pc:sldMk cId="3128090224" sldId="921"/>
        </pc:sldMkLst>
        <pc:spChg chg="del">
          <ac:chgData name="Rhea Bautista" userId="S::bautistar@detroitmi.gov::cdb64146-6cc5-46ca-bf9e-f3214154055f" providerId="AD" clId="Web-{1DBDCC76-BA98-F18D-B355-434D1F6E0DD0}" dt="2022-08-29T04:00:05.233" v="1"/>
          <ac:spMkLst>
            <pc:docMk/>
            <pc:sldMk cId="3128090224" sldId="921"/>
            <ac:spMk id="2" creationId="{A483109D-8786-52B7-D467-DD493AE8B1E3}"/>
          </ac:spMkLst>
        </pc:spChg>
        <pc:spChg chg="mod">
          <ac:chgData name="Rhea Bautista" userId="S::bautistar@detroitmi.gov::cdb64146-6cc5-46ca-bf9e-f3214154055f" providerId="AD" clId="Web-{1DBDCC76-BA98-F18D-B355-434D1F6E0DD0}" dt="2022-08-29T04:00:31.780" v="16" actId="20577"/>
          <ac:spMkLst>
            <pc:docMk/>
            <pc:sldMk cId="3128090224" sldId="921"/>
            <ac:spMk id="7" creationId="{5E84F67C-5738-23A3-6F87-9119FB01C5C0}"/>
          </ac:spMkLst>
        </pc:spChg>
        <pc:spChg chg="add mod">
          <ac:chgData name="Rhea Bautista" userId="S::bautistar@detroitmi.gov::cdb64146-6cc5-46ca-bf9e-f3214154055f" providerId="AD" clId="Web-{1DBDCC76-BA98-F18D-B355-434D1F6E0DD0}" dt="2022-08-29T04:01:25.874" v="33" actId="1076"/>
          <ac:spMkLst>
            <pc:docMk/>
            <pc:sldMk cId="3128090224" sldId="921"/>
            <ac:spMk id="8" creationId="{83C0558D-C62C-9250-6EA9-7A19DDACF99C}"/>
          </ac:spMkLst>
        </pc:spChg>
        <pc:spChg chg="add mod">
          <ac:chgData name="Rhea Bautista" userId="S::bautistar@detroitmi.gov::cdb64146-6cc5-46ca-bf9e-f3214154055f" providerId="AD" clId="Web-{1DBDCC76-BA98-F18D-B355-434D1F6E0DD0}" dt="2022-08-29T04:01:56.233" v="57" actId="1076"/>
          <ac:spMkLst>
            <pc:docMk/>
            <pc:sldMk cId="3128090224" sldId="921"/>
            <ac:spMk id="9" creationId="{990AC4BF-FD5D-15B3-598E-6FE46EB5D4C4}"/>
          </ac:spMkLst>
        </pc:spChg>
        <pc:spChg chg="del">
          <ac:chgData name="Rhea Bautista" userId="S::bautistar@detroitmi.gov::cdb64146-6cc5-46ca-bf9e-f3214154055f" providerId="AD" clId="Web-{1DBDCC76-BA98-F18D-B355-434D1F6E0DD0}" dt="2022-08-29T04:00:06.920" v="2"/>
          <ac:spMkLst>
            <pc:docMk/>
            <pc:sldMk cId="3128090224" sldId="921"/>
            <ac:spMk id="10" creationId="{AC171406-4D19-F534-33F4-0395798935D0}"/>
          </ac:spMkLst>
        </pc:spChg>
        <pc:spChg chg="add mod">
          <ac:chgData name="Rhea Bautista" userId="S::bautistar@detroitmi.gov::cdb64146-6cc5-46ca-bf9e-f3214154055f" providerId="AD" clId="Web-{1DBDCC76-BA98-F18D-B355-434D1F6E0DD0}" dt="2022-08-29T04:02:23.202" v="74" actId="1076"/>
          <ac:spMkLst>
            <pc:docMk/>
            <pc:sldMk cId="3128090224" sldId="921"/>
            <ac:spMk id="11" creationId="{5D15AACF-DBFB-CE2C-22EB-792A705CA7F1}"/>
          </ac:spMkLst>
        </pc:spChg>
        <pc:spChg chg="add mod">
          <ac:chgData name="Rhea Bautista" userId="S::bautistar@detroitmi.gov::cdb64146-6cc5-46ca-bf9e-f3214154055f" providerId="AD" clId="Web-{1DBDCC76-BA98-F18D-B355-434D1F6E0DD0}" dt="2022-08-29T04:02:26.468" v="76" actId="1076"/>
          <ac:spMkLst>
            <pc:docMk/>
            <pc:sldMk cId="3128090224" sldId="921"/>
            <ac:spMk id="12" creationId="{D36EAF22-606C-3321-62F5-8C30DF3305F4}"/>
          </ac:spMkLst>
        </pc:spChg>
        <pc:spChg chg="add mod">
          <ac:chgData name="Rhea Bautista" userId="S::bautistar@detroitmi.gov::cdb64146-6cc5-46ca-bf9e-f3214154055f" providerId="AD" clId="Web-{1DBDCC76-BA98-F18D-B355-434D1F6E0DD0}" dt="2022-08-29T04:02:30.171" v="78" actId="1076"/>
          <ac:spMkLst>
            <pc:docMk/>
            <pc:sldMk cId="3128090224" sldId="921"/>
            <ac:spMk id="13" creationId="{8F938472-7969-7E9A-CFFA-260D7ABF084F}"/>
          </ac:spMkLst>
        </pc:spChg>
        <pc:spChg chg="add mod">
          <ac:chgData name="Rhea Bautista" userId="S::bautistar@detroitmi.gov::cdb64146-6cc5-46ca-bf9e-f3214154055f" providerId="AD" clId="Web-{1DBDCC76-BA98-F18D-B355-434D1F6E0DD0}" dt="2022-08-29T04:02:39.343" v="89" actId="20577"/>
          <ac:spMkLst>
            <pc:docMk/>
            <pc:sldMk cId="3128090224" sldId="921"/>
            <ac:spMk id="14" creationId="{6AB67345-2CF2-DC12-C2E0-B815874D1172}"/>
          </ac:spMkLst>
        </pc:spChg>
        <pc:spChg chg="add mod">
          <ac:chgData name="Rhea Bautista" userId="S::bautistar@detroitmi.gov::cdb64146-6cc5-46ca-bf9e-f3214154055f" providerId="AD" clId="Web-{1DBDCC76-BA98-F18D-B355-434D1F6E0DD0}" dt="2022-08-29T04:02:49.608" v="95" actId="20577"/>
          <ac:spMkLst>
            <pc:docMk/>
            <pc:sldMk cId="3128090224" sldId="921"/>
            <ac:spMk id="15" creationId="{4F24C8D5-7AD8-5347-FFDF-E6305EBF14C8}"/>
          </ac:spMkLst>
        </pc:spChg>
        <pc:spChg chg="add del mod">
          <ac:chgData name="Rhea Bautista" userId="S::bautistar@detroitmi.gov::cdb64146-6cc5-46ca-bf9e-f3214154055f" providerId="AD" clId="Web-{1DBDCC76-BA98-F18D-B355-434D1F6E0DD0}" dt="2022-08-29T04:03:01.390" v="98"/>
          <ac:spMkLst>
            <pc:docMk/>
            <pc:sldMk cId="3128090224" sldId="921"/>
            <ac:spMk id="16" creationId="{A0CB0B91-1E49-5296-A075-CECE4C9F64B5}"/>
          </ac:spMkLst>
        </pc:spChg>
        <pc:spChg chg="add mod">
          <ac:chgData name="Rhea Bautista" userId="S::bautistar@detroitmi.gov::cdb64146-6cc5-46ca-bf9e-f3214154055f" providerId="AD" clId="Web-{1DBDCC76-BA98-F18D-B355-434D1F6E0DD0}" dt="2022-08-29T04:03:06.640" v="100" actId="1076"/>
          <ac:spMkLst>
            <pc:docMk/>
            <pc:sldMk cId="3128090224" sldId="921"/>
            <ac:spMk id="17" creationId="{2DE67A0D-992C-F93A-69EE-A00AC3536FA4}"/>
          </ac:spMkLst>
        </pc:spChg>
        <pc:spChg chg="add mod">
          <ac:chgData name="Rhea Bautista" userId="S::bautistar@detroitmi.gov::cdb64146-6cc5-46ca-bf9e-f3214154055f" providerId="AD" clId="Web-{1DBDCC76-BA98-F18D-B355-434D1F6E0DD0}" dt="2022-08-29T04:03:10.765" v="102" actId="1076"/>
          <ac:spMkLst>
            <pc:docMk/>
            <pc:sldMk cId="3128090224" sldId="921"/>
            <ac:spMk id="18" creationId="{45B386B2-37C3-AC36-325D-8BCB0B1BC304}"/>
          </ac:spMkLst>
        </pc:spChg>
        <pc:spChg chg="add mod">
          <ac:chgData name="Rhea Bautista" userId="S::bautistar@detroitmi.gov::cdb64146-6cc5-46ca-bf9e-f3214154055f" providerId="AD" clId="Web-{1DBDCC76-BA98-F18D-B355-434D1F6E0DD0}" dt="2022-08-29T04:03:23.874" v="107" actId="1076"/>
          <ac:spMkLst>
            <pc:docMk/>
            <pc:sldMk cId="3128090224" sldId="921"/>
            <ac:spMk id="19" creationId="{AF0A17AE-BDFB-CAED-7679-223EBB021C2C}"/>
          </ac:spMkLst>
        </pc:spChg>
        <pc:spChg chg="add mod">
          <ac:chgData name="Rhea Bautista" userId="S::bautistar@detroitmi.gov::cdb64146-6cc5-46ca-bf9e-f3214154055f" providerId="AD" clId="Web-{1DBDCC76-BA98-F18D-B355-434D1F6E0DD0}" dt="2022-08-29T04:03:48.577" v="109" actId="1076"/>
          <ac:spMkLst>
            <pc:docMk/>
            <pc:sldMk cId="3128090224" sldId="921"/>
            <ac:spMk id="20" creationId="{95FD15DA-0649-74B7-0911-4B85014178D4}"/>
          </ac:spMkLst>
        </pc:spChg>
        <pc:spChg chg="add mod">
          <ac:chgData name="Rhea Bautista" userId="S::bautistar@detroitmi.gov::cdb64146-6cc5-46ca-bf9e-f3214154055f" providerId="AD" clId="Web-{1DBDCC76-BA98-F18D-B355-434D1F6E0DD0}" dt="2022-08-29T04:04:19.406" v="118" actId="1076"/>
          <ac:spMkLst>
            <pc:docMk/>
            <pc:sldMk cId="3128090224" sldId="921"/>
            <ac:spMk id="21" creationId="{9F4BAC86-22F4-4AA2-56A8-90F7C584E7B5}"/>
          </ac:spMkLst>
        </pc:spChg>
        <pc:spChg chg="add mod">
          <ac:chgData name="Rhea Bautista" userId="S::bautistar@detroitmi.gov::cdb64146-6cc5-46ca-bf9e-f3214154055f" providerId="AD" clId="Web-{1DBDCC76-BA98-F18D-B355-434D1F6E0DD0}" dt="2022-08-29T04:04:19.421" v="119" actId="1076"/>
          <ac:spMkLst>
            <pc:docMk/>
            <pc:sldMk cId="3128090224" sldId="921"/>
            <ac:spMk id="22" creationId="{F9A71743-CF69-D33C-8ED3-69035880D7FE}"/>
          </ac:spMkLst>
        </pc:spChg>
        <pc:picChg chg="del">
          <ac:chgData name="Rhea Bautista" userId="S::bautistar@detroitmi.gov::cdb64146-6cc5-46ca-bf9e-f3214154055f" providerId="AD" clId="Web-{1DBDCC76-BA98-F18D-B355-434D1F6E0DD0}" dt="2022-08-29T04:00:02.389" v="0"/>
          <ac:picMkLst>
            <pc:docMk/>
            <pc:sldMk cId="3128090224" sldId="921"/>
            <ac:picMk id="3" creationId="{DE64B161-98DC-8DDB-46B4-57E719F3681D}"/>
          </ac:picMkLst>
        </pc:picChg>
        <pc:picChg chg="add mod">
          <ac:chgData name="Rhea Bautista" userId="S::bautistar@detroitmi.gov::cdb64146-6cc5-46ca-bf9e-f3214154055f" providerId="AD" clId="Web-{1DBDCC76-BA98-F18D-B355-434D1F6E0DD0}" dt="2022-08-29T04:00:54.780" v="24" actId="1076"/>
          <ac:picMkLst>
            <pc:docMk/>
            <pc:sldMk cId="3128090224" sldId="921"/>
            <ac:picMk id="4" creationId="{60ACA09A-C434-C107-E425-E3D02CBB03DB}"/>
          </ac:picMkLst>
        </pc:picChg>
      </pc:sldChg>
    </pc:docChg>
  </pc:docChgLst>
</pc:chgInfo>
</file>

<file path=ppt/comments/modernComment_37D_9C0C519.xml><?xml version="1.0" encoding="utf-8"?>
<p188:cmLst xmlns:a="http://schemas.openxmlformats.org/drawingml/2006/main" xmlns:r="http://schemas.openxmlformats.org/officeDocument/2006/relationships" xmlns:p188="http://schemas.microsoft.com/office/powerpoint/2018/8/main">
  <p188:cm id="{85A04204-65AA-47B6-B6CF-F91C4F61D3FA}" authorId="{0E814F14-4C4E-E7F8-87D1-0B440702FC7D}" created="2022-11-30T20:53:55.095">
    <ac:deMkLst xmlns:ac="http://schemas.microsoft.com/office/drawing/2013/main/command">
      <pc:docMk xmlns:pc="http://schemas.microsoft.com/office/powerpoint/2013/main/command"/>
      <pc:sldMk xmlns:pc="http://schemas.microsoft.com/office/powerpoint/2013/main/command" cId="163628313" sldId="893"/>
      <ac:picMk id="4" creationId="{60B77511-434D-E2A4-19AB-ACCB98B8B4C6}"/>
    </ac:deMkLst>
    <p188:txBody>
      <a:bodyPr/>
      <a:lstStyle/>
      <a:p>
        <a:r>
          <a:rPr lang="en-US"/>
          <a:t>Construction to start Oct 2023</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78724-AFEF-430F-9A23-F09A044DDA63}"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4BB84-1BD6-40C8-9B37-2CDDC65FAC97}" type="slidenum">
              <a:rPr lang="en-US" smtClean="0"/>
              <a:t>‹#›</a:t>
            </a:fld>
            <a:endParaRPr lang="en-US"/>
          </a:p>
        </p:txBody>
      </p:sp>
    </p:spTree>
    <p:extLst>
      <p:ext uri="{BB962C8B-B14F-4D97-AF65-F5344CB8AC3E}">
        <p14:creationId xmlns:p14="http://schemas.microsoft.com/office/powerpoint/2010/main" val="4241290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r>
              <a:rPr lang="en-US"/>
              <a:t>BRAD / RHEA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JULIANA</a:t>
            </a:r>
            <a:endParaRPr lang="en-US"/>
          </a:p>
          <a:p>
            <a:r>
              <a:rPr lang="en-US">
                <a:cs typeface="Calibri"/>
              </a:rPr>
              <a:t>Looking into potential expansion with vacant land around the center/park - this would be a future phase and not yet funded.</a:t>
            </a:r>
            <a:endParaRPr lang="en-US"/>
          </a:p>
          <a:p>
            <a:r>
              <a:rPr lang="en-US">
                <a:cs typeface="Calibri"/>
              </a:rPr>
              <a:t>Park – 0.6 acres</a:t>
            </a:r>
          </a:p>
        </p:txBody>
      </p:sp>
    </p:spTree>
    <p:extLst>
      <p:ext uri="{BB962C8B-B14F-4D97-AF65-F5344CB8AC3E}">
        <p14:creationId xmlns:p14="http://schemas.microsoft.com/office/powerpoint/2010/main" val="3995260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JULIANA</a:t>
            </a:r>
            <a:endParaRPr lang="en-US"/>
          </a:p>
          <a:p>
            <a:r>
              <a:rPr lang="en-US">
                <a:cs typeface="Calibri"/>
              </a:rPr>
              <a:t>Looking into potential expansion with vacant land around the center/park - this would be a future phase and not yet funded.</a:t>
            </a:r>
            <a:endParaRPr lang="en-US"/>
          </a:p>
          <a:p>
            <a:r>
              <a:rPr lang="en-US">
                <a:cs typeface="Calibri"/>
              </a:rPr>
              <a:t>Park – 0.6 acres</a:t>
            </a:r>
          </a:p>
        </p:txBody>
      </p:sp>
    </p:spTree>
    <p:extLst>
      <p:ext uri="{BB962C8B-B14F-4D97-AF65-F5344CB8AC3E}">
        <p14:creationId xmlns:p14="http://schemas.microsoft.com/office/powerpoint/2010/main" val="1252996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JULIANA</a:t>
            </a:r>
            <a:endParaRPr lang="en-US"/>
          </a:p>
          <a:p>
            <a:r>
              <a:rPr lang="en-US">
                <a:cs typeface="Calibri"/>
              </a:rPr>
              <a:t>Looking into potential expansion with vacant land around the center/park - this would be a future phase and not yet funded.</a:t>
            </a:r>
            <a:endParaRPr lang="en-US"/>
          </a:p>
          <a:p>
            <a:r>
              <a:rPr lang="en-US">
                <a:cs typeface="Calibri"/>
              </a:rPr>
              <a:t>Park – 0.6 acres</a:t>
            </a:r>
          </a:p>
        </p:txBody>
      </p:sp>
    </p:spTree>
    <p:extLst>
      <p:ext uri="{BB962C8B-B14F-4D97-AF65-F5344CB8AC3E}">
        <p14:creationId xmlns:p14="http://schemas.microsoft.com/office/powerpoint/2010/main" val="1145848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JULIANA</a:t>
            </a:r>
            <a:endParaRPr lang="en-US"/>
          </a:p>
          <a:p>
            <a:r>
              <a:rPr lang="en-US">
                <a:cs typeface="Calibri"/>
              </a:rPr>
              <a:t>Looking into potential expansion with vacant land around the center/park - this would be a future phase and not yet funded.</a:t>
            </a:r>
            <a:endParaRPr lang="en-US"/>
          </a:p>
          <a:p>
            <a:r>
              <a:rPr lang="en-US">
                <a:cs typeface="Calibri"/>
              </a:rPr>
              <a:t>Park – 0.6 acres</a:t>
            </a:r>
          </a:p>
        </p:txBody>
      </p:sp>
    </p:spTree>
    <p:extLst>
      <p:ext uri="{BB962C8B-B14F-4D97-AF65-F5344CB8AC3E}">
        <p14:creationId xmlns:p14="http://schemas.microsoft.com/office/powerpoint/2010/main" val="3721473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JULIANA</a:t>
            </a:r>
            <a:endParaRPr lang="en-US"/>
          </a:p>
          <a:p>
            <a:r>
              <a:rPr lang="en-US">
                <a:cs typeface="Calibri"/>
              </a:rPr>
              <a:t>Looking into potential expansion with vacant land around the center/park - this would be a future phase and not yet funded.</a:t>
            </a:r>
            <a:endParaRPr lang="en-US"/>
          </a:p>
          <a:p>
            <a:r>
              <a:rPr lang="en-US">
                <a:cs typeface="Calibri"/>
              </a:rPr>
              <a:t>Park – 0.6 acres</a:t>
            </a:r>
          </a:p>
        </p:txBody>
      </p:sp>
    </p:spTree>
    <p:extLst>
      <p:ext uri="{BB962C8B-B14F-4D97-AF65-F5344CB8AC3E}">
        <p14:creationId xmlns:p14="http://schemas.microsoft.com/office/powerpoint/2010/main" val="311404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JULIANA</a:t>
            </a:r>
            <a:endParaRPr lang="en-US"/>
          </a:p>
          <a:p>
            <a:r>
              <a:rPr lang="en-US">
                <a:cs typeface="Calibri"/>
              </a:rPr>
              <a:t>Looking into potential expansion with vacant land around the center/park - this would be a future phase and not yet funded.</a:t>
            </a:r>
            <a:endParaRPr lang="en-US"/>
          </a:p>
          <a:p>
            <a:r>
              <a:rPr lang="en-US">
                <a:cs typeface="Calibri"/>
              </a:rPr>
              <a:t>Park – 0.6 acres</a:t>
            </a:r>
          </a:p>
        </p:txBody>
      </p:sp>
    </p:spTree>
    <p:extLst>
      <p:ext uri="{BB962C8B-B14F-4D97-AF65-F5344CB8AC3E}">
        <p14:creationId xmlns:p14="http://schemas.microsoft.com/office/powerpoint/2010/main" val="1819765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JULIANA</a:t>
            </a:r>
            <a:endParaRPr lang="en-US"/>
          </a:p>
          <a:p>
            <a:r>
              <a:rPr lang="en-US">
                <a:cs typeface="Calibri"/>
              </a:rPr>
              <a:t>Looking into potential expansion with vacant land around the center/park - this would be a future phase and not yet funded.</a:t>
            </a:r>
            <a:endParaRPr lang="en-US"/>
          </a:p>
          <a:p>
            <a:r>
              <a:rPr lang="en-US">
                <a:cs typeface="Calibri"/>
              </a:rPr>
              <a:t>Park – 0.6 acres</a:t>
            </a:r>
          </a:p>
        </p:txBody>
      </p:sp>
    </p:spTree>
    <p:extLst>
      <p:ext uri="{BB962C8B-B14F-4D97-AF65-F5344CB8AC3E}">
        <p14:creationId xmlns:p14="http://schemas.microsoft.com/office/powerpoint/2010/main" val="3494321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JULIANA</a:t>
            </a:r>
            <a:endParaRPr lang="en-US"/>
          </a:p>
          <a:p>
            <a:r>
              <a:rPr lang="en-US">
                <a:cs typeface="Calibri"/>
              </a:rPr>
              <a:t>Looking into potential expansion with vacant land around the center/park - this would be a future phase and not yet funded.</a:t>
            </a:r>
            <a:endParaRPr lang="en-US"/>
          </a:p>
          <a:p>
            <a:r>
              <a:rPr lang="en-US">
                <a:cs typeface="Calibri"/>
              </a:rPr>
              <a:t>Park – 0.6 acres</a:t>
            </a:r>
          </a:p>
        </p:txBody>
      </p:sp>
    </p:spTree>
    <p:extLst>
      <p:ext uri="{BB962C8B-B14F-4D97-AF65-F5344CB8AC3E}">
        <p14:creationId xmlns:p14="http://schemas.microsoft.com/office/powerpoint/2010/main" val="2033072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JULIANA</a:t>
            </a:r>
            <a:endParaRPr lang="en-US"/>
          </a:p>
          <a:p>
            <a:r>
              <a:rPr lang="en-US">
                <a:cs typeface="Calibri"/>
              </a:rPr>
              <a:t>Looking into potential expansion with vacant land around the center/park - this would be a future phase and not yet funded.</a:t>
            </a:r>
            <a:endParaRPr lang="en-US"/>
          </a:p>
          <a:p>
            <a:r>
              <a:rPr lang="en-US">
                <a:cs typeface="Calibri"/>
              </a:rPr>
              <a:t>Park – 0.6 acres</a:t>
            </a:r>
          </a:p>
        </p:txBody>
      </p:sp>
    </p:spTree>
    <p:extLst>
      <p:ext uri="{BB962C8B-B14F-4D97-AF65-F5344CB8AC3E}">
        <p14:creationId xmlns:p14="http://schemas.microsoft.com/office/powerpoint/2010/main" val="2332247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1D4BB84-1BD6-40C8-9B37-2CDDC65FAC97}" type="slidenum">
              <a:rPr lang="en-US" smtClean="0"/>
              <a:t>24</a:t>
            </a:fld>
            <a:endParaRPr lang="en-US"/>
          </a:p>
        </p:txBody>
      </p:sp>
    </p:spTree>
    <p:extLst>
      <p:ext uri="{BB962C8B-B14F-4D97-AF65-F5344CB8AC3E}">
        <p14:creationId xmlns:p14="http://schemas.microsoft.com/office/powerpoint/2010/main" val="4129946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BRAD / RHEA</a:t>
            </a:r>
          </a:p>
        </p:txBody>
      </p:sp>
      <p:sp>
        <p:nvSpPr>
          <p:cNvPr id="4" name="Slide Number Placeholder 3"/>
          <p:cNvSpPr>
            <a:spLocks noGrp="1"/>
          </p:cNvSpPr>
          <p:nvPr>
            <p:ph type="sldNum" sz="quarter" idx="5"/>
          </p:nvPr>
        </p:nvSpPr>
        <p:spPr/>
        <p:txBody>
          <a:bodyPr/>
          <a:lstStyle/>
          <a:p>
            <a:fld id="{21D4BB84-1BD6-40C8-9B37-2CDDC65FAC97}" type="slidenum">
              <a:rPr lang="en-US" smtClean="0"/>
              <a:t>2</a:t>
            </a:fld>
            <a:endParaRPr lang="en-US"/>
          </a:p>
        </p:txBody>
      </p:sp>
    </p:spTree>
    <p:extLst>
      <p:ext uri="{BB962C8B-B14F-4D97-AF65-F5344CB8AC3E}">
        <p14:creationId xmlns:p14="http://schemas.microsoft.com/office/powerpoint/2010/main" val="77069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JULIANA</a:t>
            </a:r>
          </a:p>
        </p:txBody>
      </p:sp>
      <p:sp>
        <p:nvSpPr>
          <p:cNvPr id="4" name="Slide Number Placeholder 3"/>
          <p:cNvSpPr>
            <a:spLocks noGrp="1"/>
          </p:cNvSpPr>
          <p:nvPr>
            <p:ph type="sldNum" sz="quarter" idx="5"/>
          </p:nvPr>
        </p:nvSpPr>
        <p:spPr/>
        <p:txBody>
          <a:bodyPr/>
          <a:lstStyle/>
          <a:p>
            <a:fld id="{21D4BB84-1BD6-40C8-9B37-2CDDC65FAC97}" type="slidenum">
              <a:rPr lang="en-US" smtClean="0"/>
              <a:t>3</a:t>
            </a:fld>
            <a:endParaRPr lang="en-US"/>
          </a:p>
        </p:txBody>
      </p:sp>
    </p:spTree>
    <p:extLst>
      <p:ext uri="{BB962C8B-B14F-4D97-AF65-F5344CB8AC3E}">
        <p14:creationId xmlns:p14="http://schemas.microsoft.com/office/powerpoint/2010/main" val="323558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1200">
                <a:latin typeface="Montserrat"/>
                <a:ea typeface="+mn-lt"/>
                <a:cs typeface="+mn-lt"/>
              </a:rPr>
              <a:t>Walking / running – 71%</a:t>
            </a:r>
          </a:p>
          <a:p>
            <a:pPr marL="342900" indent="-342900">
              <a:buFont typeface="Arial"/>
              <a:buChar char="•"/>
            </a:pPr>
            <a:r>
              <a:rPr lang="en-US" sz="1200">
                <a:latin typeface="Montserrat"/>
                <a:ea typeface="+mn-lt"/>
                <a:cs typeface="+mn-lt"/>
              </a:rPr>
              <a:t>Group fitness classes (yoga, zumba, etc.) – 68%</a:t>
            </a:r>
          </a:p>
          <a:p>
            <a:pPr marL="342900" indent="-342900">
              <a:buFont typeface="Arial"/>
              <a:buChar char="•"/>
            </a:pPr>
            <a:r>
              <a:rPr lang="en-US" sz="1200">
                <a:latin typeface="Montserrat"/>
                <a:ea typeface="+mn-lt"/>
                <a:cs typeface="+mn-lt"/>
              </a:rPr>
              <a:t>Art / educational programs – 66%</a:t>
            </a:r>
          </a:p>
          <a:p>
            <a:pPr marL="342900" indent="-342900">
              <a:buFont typeface="Arial"/>
              <a:buChar char="•"/>
            </a:pPr>
            <a:r>
              <a:rPr lang="en-US" sz="1200">
                <a:latin typeface="Montserrat"/>
                <a:ea typeface="+mn-lt"/>
                <a:cs typeface="+mn-lt"/>
              </a:rPr>
              <a:t>Small special events (birthday parties, etc.) – 62% </a:t>
            </a:r>
          </a:p>
          <a:p>
            <a:pPr marL="342900" indent="-342900">
              <a:buFont typeface="Arial"/>
              <a:buChar char="•"/>
            </a:pPr>
            <a:r>
              <a:rPr lang="en-US" sz="1200">
                <a:latin typeface="Montserrat"/>
                <a:ea typeface="+mn-lt"/>
                <a:cs typeface="+mn-lt"/>
              </a:rPr>
              <a:t>Work out equipment / weight room – 61%</a:t>
            </a:r>
          </a:p>
          <a:p>
            <a:pPr marL="342900" indent="-342900">
              <a:buFont typeface="Arial"/>
              <a:buChar char="•"/>
            </a:pPr>
            <a:r>
              <a:rPr lang="en-US" sz="1200">
                <a:latin typeface="Montserrat"/>
                <a:ea typeface="+mn-lt"/>
                <a:cs typeface="+mn-lt"/>
              </a:rPr>
              <a:t>Community meetings –60%</a:t>
            </a:r>
          </a:p>
          <a:p>
            <a:pPr marL="342900" indent="-342900">
              <a:buFont typeface="Arial"/>
              <a:buChar char="•"/>
            </a:pPr>
            <a:r>
              <a:rPr lang="en-US" sz="1200">
                <a:latin typeface="Montserrat"/>
                <a:ea typeface="+mn-lt"/>
                <a:cs typeface="+mn-lt"/>
              </a:rPr>
              <a:t>Field sports (football, soccer, lacrosse) – 47% </a:t>
            </a:r>
          </a:p>
          <a:p>
            <a:pPr marL="342900" indent="-342900">
              <a:buFont typeface="Arial"/>
              <a:buChar char="•"/>
            </a:pPr>
            <a:r>
              <a:rPr lang="en-US" sz="1200">
                <a:latin typeface="Montserrat"/>
                <a:ea typeface="+mn-lt"/>
                <a:cs typeface="+mn-lt"/>
              </a:rPr>
              <a:t>Basketball – 45% </a:t>
            </a:r>
          </a:p>
          <a:p>
            <a:pPr marL="342900" indent="-342900">
              <a:buFont typeface="Arial"/>
              <a:buChar char="•"/>
            </a:pPr>
            <a:r>
              <a:rPr lang="en-US" sz="1200">
                <a:latin typeface="Montserrat"/>
                <a:ea typeface="+mn-lt"/>
                <a:cs typeface="+mn-lt"/>
              </a:rPr>
              <a:t>Large special events (graduations, concerts, etc.) – 41% </a:t>
            </a:r>
          </a:p>
          <a:p>
            <a:pPr marL="342900" indent="-342900">
              <a:buFont typeface="Arial"/>
              <a:buChar char="•"/>
            </a:pPr>
            <a:endParaRPr lang="en-US" sz="1200">
              <a:latin typeface="Montserrat"/>
              <a:ea typeface="+mn-lt"/>
              <a:cs typeface="+mn-lt"/>
            </a:endParaRPr>
          </a:p>
          <a:p>
            <a:pPr marL="342900" indent="-342900">
              <a:buFont typeface="Arial"/>
              <a:buChar char="•"/>
            </a:pPr>
            <a:endParaRPr lang="en-US" sz="1200">
              <a:ea typeface="+mn-lt"/>
              <a:cs typeface="+mn-lt"/>
            </a:endParaRPr>
          </a:p>
          <a:p>
            <a:endParaRPr lang="en-US"/>
          </a:p>
        </p:txBody>
      </p:sp>
      <p:sp>
        <p:nvSpPr>
          <p:cNvPr id="4" name="Slide Number Placeholder 3"/>
          <p:cNvSpPr>
            <a:spLocks noGrp="1"/>
          </p:cNvSpPr>
          <p:nvPr>
            <p:ph type="sldNum" sz="quarter" idx="5"/>
          </p:nvPr>
        </p:nvSpPr>
        <p:spPr/>
        <p:txBody>
          <a:bodyPr/>
          <a:lstStyle/>
          <a:p>
            <a:fld id="{21D4BB84-1BD6-40C8-9B37-2CDDC65FAC97}" type="slidenum">
              <a:rPr lang="en-US" smtClean="0"/>
              <a:t>4</a:t>
            </a:fld>
            <a:endParaRPr lang="en-US"/>
          </a:p>
        </p:txBody>
      </p:sp>
    </p:spTree>
    <p:extLst>
      <p:ext uri="{BB962C8B-B14F-4D97-AF65-F5344CB8AC3E}">
        <p14:creationId xmlns:p14="http://schemas.microsoft.com/office/powerpoint/2010/main" val="217930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1200">
                <a:latin typeface="Montserrat"/>
                <a:ea typeface="+mn-lt"/>
                <a:cs typeface="+mn-lt"/>
              </a:rPr>
              <a:t>Walking / running – 71%</a:t>
            </a:r>
          </a:p>
          <a:p>
            <a:pPr marL="342900" indent="-342900">
              <a:buFont typeface="Arial"/>
              <a:buChar char="•"/>
            </a:pPr>
            <a:r>
              <a:rPr lang="en-US" sz="1200">
                <a:latin typeface="Montserrat"/>
                <a:ea typeface="+mn-lt"/>
                <a:cs typeface="+mn-lt"/>
              </a:rPr>
              <a:t>Group fitness classes (yoga, zumba, etc.) – 68%</a:t>
            </a:r>
          </a:p>
          <a:p>
            <a:pPr marL="342900" indent="-342900">
              <a:buFont typeface="Arial"/>
              <a:buChar char="•"/>
            </a:pPr>
            <a:r>
              <a:rPr lang="en-US" sz="1200">
                <a:latin typeface="Montserrat"/>
                <a:ea typeface="+mn-lt"/>
                <a:cs typeface="+mn-lt"/>
              </a:rPr>
              <a:t>Art / educational programs – 66%</a:t>
            </a:r>
          </a:p>
          <a:p>
            <a:pPr marL="342900" indent="-342900">
              <a:buFont typeface="Arial"/>
              <a:buChar char="•"/>
            </a:pPr>
            <a:r>
              <a:rPr lang="en-US" sz="1200">
                <a:latin typeface="Montserrat"/>
                <a:ea typeface="+mn-lt"/>
                <a:cs typeface="+mn-lt"/>
              </a:rPr>
              <a:t>Small special events (birthday parties, etc.) – 62% </a:t>
            </a:r>
          </a:p>
          <a:p>
            <a:pPr marL="342900" indent="-342900">
              <a:buFont typeface="Arial"/>
              <a:buChar char="•"/>
            </a:pPr>
            <a:r>
              <a:rPr lang="en-US" sz="1200">
                <a:latin typeface="Montserrat"/>
                <a:ea typeface="+mn-lt"/>
                <a:cs typeface="+mn-lt"/>
              </a:rPr>
              <a:t>Work out equipment / weight room – 61%</a:t>
            </a:r>
          </a:p>
          <a:p>
            <a:pPr marL="342900" indent="-342900">
              <a:buFont typeface="Arial"/>
              <a:buChar char="•"/>
            </a:pPr>
            <a:r>
              <a:rPr lang="en-US" sz="1200">
                <a:latin typeface="Montserrat"/>
                <a:ea typeface="+mn-lt"/>
                <a:cs typeface="+mn-lt"/>
              </a:rPr>
              <a:t>Community meetings –60%</a:t>
            </a:r>
          </a:p>
          <a:p>
            <a:pPr marL="342900" indent="-342900">
              <a:buFont typeface="Arial"/>
              <a:buChar char="•"/>
            </a:pPr>
            <a:r>
              <a:rPr lang="en-US" sz="1200">
                <a:latin typeface="Montserrat"/>
                <a:ea typeface="+mn-lt"/>
                <a:cs typeface="+mn-lt"/>
              </a:rPr>
              <a:t>Field sports (football, soccer, lacrosse) – 47% </a:t>
            </a:r>
          </a:p>
          <a:p>
            <a:pPr marL="342900" indent="-342900">
              <a:buFont typeface="Arial"/>
              <a:buChar char="•"/>
            </a:pPr>
            <a:r>
              <a:rPr lang="en-US" sz="1200">
                <a:latin typeface="Montserrat"/>
                <a:ea typeface="+mn-lt"/>
                <a:cs typeface="+mn-lt"/>
              </a:rPr>
              <a:t>Basketball – 45% </a:t>
            </a:r>
          </a:p>
          <a:p>
            <a:pPr marL="342900" indent="-342900">
              <a:buFont typeface="Arial"/>
              <a:buChar char="•"/>
            </a:pPr>
            <a:r>
              <a:rPr lang="en-US" sz="1200">
                <a:latin typeface="Montserrat"/>
                <a:ea typeface="+mn-lt"/>
                <a:cs typeface="+mn-lt"/>
              </a:rPr>
              <a:t>Large special events (graduations, concerts, etc.) – 41% </a:t>
            </a:r>
          </a:p>
          <a:p>
            <a:pPr marL="342900" indent="-342900">
              <a:buFont typeface="Arial"/>
              <a:buChar char="•"/>
            </a:pPr>
            <a:endParaRPr lang="en-US" sz="1200">
              <a:latin typeface="Montserrat"/>
              <a:ea typeface="+mn-lt"/>
              <a:cs typeface="+mn-lt"/>
            </a:endParaRPr>
          </a:p>
          <a:p>
            <a:pPr marL="342900" indent="-342900">
              <a:buFont typeface="Arial"/>
              <a:buChar char="•"/>
            </a:pPr>
            <a:endParaRPr lang="en-US" sz="1200">
              <a:ea typeface="+mn-lt"/>
              <a:cs typeface="+mn-lt"/>
            </a:endParaRPr>
          </a:p>
          <a:p>
            <a:endParaRPr lang="en-US"/>
          </a:p>
        </p:txBody>
      </p:sp>
      <p:sp>
        <p:nvSpPr>
          <p:cNvPr id="4" name="Slide Number Placeholder 3"/>
          <p:cNvSpPr>
            <a:spLocks noGrp="1"/>
          </p:cNvSpPr>
          <p:nvPr>
            <p:ph type="sldNum" sz="quarter" idx="5"/>
          </p:nvPr>
        </p:nvSpPr>
        <p:spPr/>
        <p:txBody>
          <a:bodyPr/>
          <a:lstStyle/>
          <a:p>
            <a:fld id="{21D4BB84-1BD6-40C8-9B37-2CDDC65FAC97}" type="slidenum">
              <a:rPr lang="en-US" smtClean="0"/>
              <a:t>7</a:t>
            </a:fld>
            <a:endParaRPr lang="en-US"/>
          </a:p>
        </p:txBody>
      </p:sp>
    </p:spTree>
    <p:extLst>
      <p:ext uri="{BB962C8B-B14F-4D97-AF65-F5344CB8AC3E}">
        <p14:creationId xmlns:p14="http://schemas.microsoft.com/office/powerpoint/2010/main" val="378639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JULIANA</a:t>
            </a:r>
            <a:endParaRPr lang="en-US"/>
          </a:p>
          <a:p>
            <a:r>
              <a:rPr lang="en-US">
                <a:cs typeface="Calibri"/>
              </a:rPr>
              <a:t>Looking into potential expansion with vacant land around the center/park - this would be a future phase and not yet funded.</a:t>
            </a:r>
            <a:endParaRPr lang="en-US"/>
          </a:p>
          <a:p>
            <a:r>
              <a:rPr lang="en-US">
                <a:cs typeface="Calibri"/>
              </a:rPr>
              <a:t>Park – 0.6 acres</a:t>
            </a:r>
          </a:p>
        </p:txBody>
      </p:sp>
    </p:spTree>
    <p:extLst>
      <p:ext uri="{BB962C8B-B14F-4D97-AF65-F5344CB8AC3E}">
        <p14:creationId xmlns:p14="http://schemas.microsoft.com/office/powerpoint/2010/main" val="399563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txBox="1">
            <a:spLocks noGrp="1"/>
          </p:cNvSpPr>
          <p:nvPr>
            <p:ph type="body" idx="1"/>
          </p:nvPr>
        </p:nvSpPr>
        <p:spPr>
          <a:xfrm>
            <a:off x="695008" y="4387136"/>
            <a:ext cx="5560200" cy="4156200"/>
          </a:xfrm>
          <a:prstGeom prst="rect">
            <a:avLst/>
          </a:prstGeom>
        </p:spPr>
        <p:txBody>
          <a:bodyPr spcFirstLastPara="1" wrap="square" lIns="92475" tIns="92475" rIns="92475" bIns="92475" anchor="t" anchorCtr="0">
            <a:noAutofit/>
          </a:bodyPr>
          <a:lstStyle/>
          <a:p>
            <a:r>
              <a:rPr lang="en-US"/>
              <a:t>RHEA / DEBBIE</a:t>
            </a:r>
          </a:p>
          <a:p>
            <a:pPr marL="0" indent="0">
              <a:buNone/>
            </a:pPr>
            <a:endParaRPr lang="en-US"/>
          </a:p>
          <a:p>
            <a:r>
              <a:rPr lang="en-US">
                <a:cs typeface="Calibri" panose="020F0502020204030204"/>
              </a:rPr>
              <a:t>-note that nothing is finalized </a:t>
            </a:r>
            <a:endParaRPr lang="en-US"/>
          </a:p>
        </p:txBody>
      </p:sp>
      <p:sp>
        <p:nvSpPr>
          <p:cNvPr id="52" name="Google Shape;52;p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875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txBox="1">
            <a:spLocks noGrp="1"/>
          </p:cNvSpPr>
          <p:nvPr>
            <p:ph type="body" idx="1"/>
          </p:nvPr>
        </p:nvSpPr>
        <p:spPr>
          <a:xfrm>
            <a:off x="695008" y="4387136"/>
            <a:ext cx="5560200" cy="4156200"/>
          </a:xfrm>
          <a:prstGeom prst="rect">
            <a:avLst/>
          </a:prstGeom>
        </p:spPr>
        <p:txBody>
          <a:bodyPr spcFirstLastPara="1" wrap="square" lIns="92475" tIns="92475" rIns="92475" bIns="92475" anchor="t" anchorCtr="0">
            <a:noAutofit/>
          </a:bodyPr>
          <a:lstStyle/>
          <a:p>
            <a:r>
              <a:rPr lang="en-US"/>
              <a:t>RHEA / DEBBIE</a:t>
            </a:r>
          </a:p>
          <a:p>
            <a:pPr marL="0" indent="0">
              <a:buNone/>
            </a:pPr>
            <a:endParaRPr lang="en-US"/>
          </a:p>
          <a:p>
            <a:r>
              <a:rPr lang="en-US">
                <a:cs typeface="Calibri" panose="020F0502020204030204"/>
              </a:rPr>
              <a:t>25,000 SF </a:t>
            </a:r>
            <a:endParaRPr lang="en-US"/>
          </a:p>
        </p:txBody>
      </p:sp>
      <p:sp>
        <p:nvSpPr>
          <p:cNvPr id="52" name="Google Shape;52;p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302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3:notes"/>
          <p:cNvSpPr txBox="1">
            <a:spLocks noGrp="1"/>
          </p:cNvSpPr>
          <p:nvPr>
            <p:ph type="body" idx="1"/>
          </p:nvPr>
        </p:nvSpPr>
        <p:spPr>
          <a:xfrm>
            <a:off x="695008" y="4387136"/>
            <a:ext cx="5560200" cy="4156200"/>
          </a:xfrm>
          <a:prstGeom prst="rect">
            <a:avLst/>
          </a:prstGeom>
        </p:spPr>
        <p:txBody>
          <a:bodyPr spcFirstLastPara="1" wrap="square" lIns="92475" tIns="92475" rIns="92475" bIns="92475" anchor="t" anchorCtr="0">
            <a:noAutofit/>
          </a:bodyPr>
          <a:lstStyle/>
          <a:p>
            <a:r>
              <a:rPr lang="en-US"/>
              <a:t>RHEA / DEBBIE</a:t>
            </a:r>
          </a:p>
          <a:p>
            <a:pPr marL="0" indent="0">
              <a:buNone/>
            </a:pPr>
            <a:endParaRPr lang="en-US"/>
          </a:p>
          <a:p>
            <a:r>
              <a:rPr lang="en-US">
                <a:cs typeface="Calibri" panose="020F0502020204030204"/>
              </a:rPr>
              <a:t>25,000 SF </a:t>
            </a:r>
            <a:endParaRPr lang="en-US"/>
          </a:p>
        </p:txBody>
      </p:sp>
      <p:sp>
        <p:nvSpPr>
          <p:cNvPr id="52" name="Google Shape;52;p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8917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AED0C-D23A-38A2-2236-47A9D59328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20344C-25B4-3606-5964-E01C06C086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801AD7-4A88-7A2F-4A0C-BEB589135692}"/>
              </a:ext>
            </a:extLst>
          </p:cNvPr>
          <p:cNvSpPr>
            <a:spLocks noGrp="1"/>
          </p:cNvSpPr>
          <p:nvPr>
            <p:ph type="dt" sz="half" idx="10"/>
          </p:nvPr>
        </p:nvSpPr>
        <p:spPr/>
        <p:txBody>
          <a:bodyPr/>
          <a:lstStyle/>
          <a:p>
            <a:fld id="{EA9266B6-D07F-4A69-8C60-02017AE1BEDE}" type="datetimeFigureOut">
              <a:rPr lang="en-US" smtClean="0"/>
              <a:t>12/6/2022</a:t>
            </a:fld>
            <a:endParaRPr lang="en-US"/>
          </a:p>
        </p:txBody>
      </p:sp>
      <p:sp>
        <p:nvSpPr>
          <p:cNvPr id="5" name="Footer Placeholder 4">
            <a:extLst>
              <a:ext uri="{FF2B5EF4-FFF2-40B4-BE49-F238E27FC236}">
                <a16:creationId xmlns:a16="http://schemas.microsoft.com/office/drawing/2014/main" id="{EEF17D14-D67D-5CAE-14DA-CF630C223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8E3D2-F600-2D93-FAE3-084A96757EF0}"/>
              </a:ext>
            </a:extLst>
          </p:cNvPr>
          <p:cNvSpPr>
            <a:spLocks noGrp="1"/>
          </p:cNvSpPr>
          <p:nvPr>
            <p:ph type="sldNum" sz="quarter" idx="12"/>
          </p:nvPr>
        </p:nvSpPr>
        <p:spPr/>
        <p:txBody>
          <a:bodyPr/>
          <a:lstStyle/>
          <a:p>
            <a:fld id="{8CAD24D6-0AA7-416E-BB61-60498C8576F5}" type="slidenum">
              <a:rPr lang="en-US" smtClean="0"/>
              <a:t>‹#›</a:t>
            </a:fld>
            <a:endParaRPr lang="en-US"/>
          </a:p>
        </p:txBody>
      </p:sp>
    </p:spTree>
    <p:extLst>
      <p:ext uri="{BB962C8B-B14F-4D97-AF65-F5344CB8AC3E}">
        <p14:creationId xmlns:p14="http://schemas.microsoft.com/office/powerpoint/2010/main" val="4099693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784E-B18F-2B6E-5C5D-11668666F8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0D164-6232-9FBF-7443-9A899B0272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C6836-763C-A620-024E-DC06533F3D01}"/>
              </a:ext>
            </a:extLst>
          </p:cNvPr>
          <p:cNvSpPr>
            <a:spLocks noGrp="1"/>
          </p:cNvSpPr>
          <p:nvPr>
            <p:ph type="dt" sz="half" idx="10"/>
          </p:nvPr>
        </p:nvSpPr>
        <p:spPr/>
        <p:txBody>
          <a:bodyPr/>
          <a:lstStyle/>
          <a:p>
            <a:fld id="{EA9266B6-D07F-4A69-8C60-02017AE1BEDE}" type="datetimeFigureOut">
              <a:rPr lang="en-US" smtClean="0"/>
              <a:t>12/6/2022</a:t>
            </a:fld>
            <a:endParaRPr lang="en-US"/>
          </a:p>
        </p:txBody>
      </p:sp>
      <p:sp>
        <p:nvSpPr>
          <p:cNvPr id="5" name="Footer Placeholder 4">
            <a:extLst>
              <a:ext uri="{FF2B5EF4-FFF2-40B4-BE49-F238E27FC236}">
                <a16:creationId xmlns:a16="http://schemas.microsoft.com/office/drawing/2014/main" id="{B757561A-250E-2724-7691-7A985EE41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1BE38-29A8-CCE9-3231-C0DA067F7018}"/>
              </a:ext>
            </a:extLst>
          </p:cNvPr>
          <p:cNvSpPr>
            <a:spLocks noGrp="1"/>
          </p:cNvSpPr>
          <p:nvPr>
            <p:ph type="sldNum" sz="quarter" idx="12"/>
          </p:nvPr>
        </p:nvSpPr>
        <p:spPr/>
        <p:txBody>
          <a:bodyPr/>
          <a:lstStyle/>
          <a:p>
            <a:fld id="{8CAD24D6-0AA7-416E-BB61-60498C8576F5}" type="slidenum">
              <a:rPr lang="en-US" smtClean="0"/>
              <a:t>‹#›</a:t>
            </a:fld>
            <a:endParaRPr lang="en-US"/>
          </a:p>
        </p:txBody>
      </p:sp>
    </p:spTree>
    <p:extLst>
      <p:ext uri="{BB962C8B-B14F-4D97-AF65-F5344CB8AC3E}">
        <p14:creationId xmlns:p14="http://schemas.microsoft.com/office/powerpoint/2010/main" val="2095956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16161-CE96-7627-BDAF-C563351279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04BBA0-733A-B685-1FE5-812DB0E73A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788FF-B9A5-21F5-2912-FDC9BB86F39A}"/>
              </a:ext>
            </a:extLst>
          </p:cNvPr>
          <p:cNvSpPr>
            <a:spLocks noGrp="1"/>
          </p:cNvSpPr>
          <p:nvPr>
            <p:ph type="dt" sz="half" idx="10"/>
          </p:nvPr>
        </p:nvSpPr>
        <p:spPr/>
        <p:txBody>
          <a:bodyPr/>
          <a:lstStyle/>
          <a:p>
            <a:fld id="{EA9266B6-D07F-4A69-8C60-02017AE1BEDE}" type="datetimeFigureOut">
              <a:rPr lang="en-US" smtClean="0"/>
              <a:t>12/6/2022</a:t>
            </a:fld>
            <a:endParaRPr lang="en-US"/>
          </a:p>
        </p:txBody>
      </p:sp>
      <p:sp>
        <p:nvSpPr>
          <p:cNvPr id="5" name="Footer Placeholder 4">
            <a:extLst>
              <a:ext uri="{FF2B5EF4-FFF2-40B4-BE49-F238E27FC236}">
                <a16:creationId xmlns:a16="http://schemas.microsoft.com/office/drawing/2014/main" id="{8411A901-8CD1-6C08-2D80-956664230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D4068-AD41-E387-482D-9CC627652BF5}"/>
              </a:ext>
            </a:extLst>
          </p:cNvPr>
          <p:cNvSpPr>
            <a:spLocks noGrp="1"/>
          </p:cNvSpPr>
          <p:nvPr>
            <p:ph type="sldNum" sz="quarter" idx="12"/>
          </p:nvPr>
        </p:nvSpPr>
        <p:spPr/>
        <p:txBody>
          <a:bodyPr/>
          <a:lstStyle/>
          <a:p>
            <a:fld id="{8CAD24D6-0AA7-416E-BB61-60498C8576F5}" type="slidenum">
              <a:rPr lang="en-US" smtClean="0"/>
              <a:t>‹#›</a:t>
            </a:fld>
            <a:endParaRPr lang="en-US"/>
          </a:p>
        </p:txBody>
      </p:sp>
    </p:spTree>
    <p:extLst>
      <p:ext uri="{BB962C8B-B14F-4D97-AF65-F5344CB8AC3E}">
        <p14:creationId xmlns:p14="http://schemas.microsoft.com/office/powerpoint/2010/main" val="227483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20700" y="1591367"/>
            <a:ext cx="5322803" cy="2079200"/>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520701" y="3718840"/>
            <a:ext cx="5385345" cy="5772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2400">
                <a:solidFill>
                  <a:schemeClr val="lt1"/>
                </a:solidFill>
              </a:defRPr>
            </a:lvl2pPr>
            <a:lvl3pPr lvl="2">
              <a:lnSpc>
                <a:spcPct val="100000"/>
              </a:lnSpc>
              <a:spcBef>
                <a:spcPts val="0"/>
              </a:spcBef>
              <a:spcAft>
                <a:spcPts val="0"/>
              </a:spcAft>
              <a:buClr>
                <a:schemeClr val="lt1"/>
              </a:buClr>
              <a:buSzPts val="1800"/>
              <a:buNone/>
              <a:defRPr sz="2400">
                <a:solidFill>
                  <a:schemeClr val="lt1"/>
                </a:solidFill>
              </a:defRPr>
            </a:lvl3pPr>
            <a:lvl4pPr lvl="3">
              <a:lnSpc>
                <a:spcPct val="100000"/>
              </a:lnSpc>
              <a:spcBef>
                <a:spcPts val="0"/>
              </a:spcBef>
              <a:spcAft>
                <a:spcPts val="0"/>
              </a:spcAft>
              <a:buClr>
                <a:schemeClr val="lt1"/>
              </a:buClr>
              <a:buSzPts val="1800"/>
              <a:buNone/>
              <a:defRPr sz="2400">
                <a:solidFill>
                  <a:schemeClr val="lt1"/>
                </a:solidFill>
              </a:defRPr>
            </a:lvl4pPr>
            <a:lvl5pPr lvl="4">
              <a:lnSpc>
                <a:spcPct val="100000"/>
              </a:lnSpc>
              <a:spcBef>
                <a:spcPts val="0"/>
              </a:spcBef>
              <a:spcAft>
                <a:spcPts val="0"/>
              </a:spcAft>
              <a:buClr>
                <a:schemeClr val="lt1"/>
              </a:buClr>
              <a:buSzPts val="1800"/>
              <a:buNone/>
              <a:defRPr sz="2400">
                <a:solidFill>
                  <a:schemeClr val="lt1"/>
                </a:solidFill>
              </a:defRPr>
            </a:lvl5pPr>
            <a:lvl6pPr lvl="5">
              <a:lnSpc>
                <a:spcPct val="100000"/>
              </a:lnSpc>
              <a:spcBef>
                <a:spcPts val="0"/>
              </a:spcBef>
              <a:spcAft>
                <a:spcPts val="0"/>
              </a:spcAft>
              <a:buClr>
                <a:schemeClr val="lt1"/>
              </a:buClr>
              <a:buSzPts val="1800"/>
              <a:buNone/>
              <a:defRPr sz="2400">
                <a:solidFill>
                  <a:schemeClr val="lt1"/>
                </a:solidFill>
              </a:defRPr>
            </a:lvl6pPr>
            <a:lvl7pPr lvl="6">
              <a:lnSpc>
                <a:spcPct val="100000"/>
              </a:lnSpc>
              <a:spcBef>
                <a:spcPts val="0"/>
              </a:spcBef>
              <a:spcAft>
                <a:spcPts val="0"/>
              </a:spcAft>
              <a:buClr>
                <a:schemeClr val="lt1"/>
              </a:buClr>
              <a:buSzPts val="1800"/>
              <a:buNone/>
              <a:defRPr sz="2400">
                <a:solidFill>
                  <a:schemeClr val="lt1"/>
                </a:solidFill>
              </a:defRPr>
            </a:lvl7pPr>
            <a:lvl8pPr lvl="7">
              <a:lnSpc>
                <a:spcPct val="100000"/>
              </a:lnSpc>
              <a:spcBef>
                <a:spcPts val="0"/>
              </a:spcBef>
              <a:spcAft>
                <a:spcPts val="0"/>
              </a:spcAft>
              <a:buClr>
                <a:schemeClr val="lt1"/>
              </a:buClr>
              <a:buSzPts val="1800"/>
              <a:buNone/>
              <a:defRPr sz="2400">
                <a:solidFill>
                  <a:schemeClr val="lt1"/>
                </a:solidFill>
              </a:defRPr>
            </a:lvl8pPr>
            <a:lvl9pPr lvl="8">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2" name="Google Shape;12;p2"/>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6" name="Google Shape;67;p13">
            <a:extLst>
              <a:ext uri="{FF2B5EF4-FFF2-40B4-BE49-F238E27FC236}">
                <a16:creationId xmlns:a16="http://schemas.microsoft.com/office/drawing/2014/main" id="{81C57D36-DF24-4851-80D2-78EE4119EB00}"/>
              </a:ext>
            </a:extLst>
          </p:cNvPr>
          <p:cNvPicPr preferRelativeResize="0"/>
          <p:nvPr userDrawn="1"/>
        </p:nvPicPr>
        <p:blipFill>
          <a:blip r:embed="rId2"/>
          <a:srcRect/>
          <a:stretch/>
        </p:blipFill>
        <p:spPr>
          <a:xfrm>
            <a:off x="685800" y="5099437"/>
            <a:ext cx="4014757" cy="1224500"/>
          </a:xfrm>
          <a:prstGeom prst="rect">
            <a:avLst/>
          </a:prstGeom>
          <a:noFill/>
          <a:ln>
            <a:noFill/>
          </a:ln>
        </p:spPr>
      </p:pic>
      <p:sp>
        <p:nvSpPr>
          <p:cNvPr id="17" name="Google Shape;70;p13">
            <a:extLst>
              <a:ext uri="{FF2B5EF4-FFF2-40B4-BE49-F238E27FC236}">
                <a16:creationId xmlns:a16="http://schemas.microsoft.com/office/drawing/2014/main" id="{FE433735-56FA-452A-BD7B-8AEB29A4D4C5}"/>
              </a:ext>
            </a:extLst>
          </p:cNvPr>
          <p:cNvSpPr txBox="1">
            <a:spLocks/>
          </p:cNvSpPr>
          <p:nvPr userDrawn="1"/>
        </p:nvSpPr>
        <p:spPr>
          <a:xfrm>
            <a:off x="520700" y="984992"/>
            <a:ext cx="5322803" cy="558101"/>
          </a:xfrm>
          <a:prstGeom prst="rect">
            <a:avLst/>
          </a:prstGeom>
          <a:solidFill>
            <a:srgbClr val="FEB70D"/>
          </a:solidFill>
          <a:ln>
            <a:noFill/>
          </a:ln>
        </p:spPr>
        <p:txBody>
          <a:bodyPr spcFirstLastPara="1" wrap="square" lIns="73152" tIns="73152" rIns="73152" bIns="97536"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pPr>
              <a:buSzPts val="990"/>
            </a:pPr>
            <a:endParaRPr lang="en-US" sz="2400" b="1">
              <a:solidFill>
                <a:srgbClr val="004445"/>
              </a:solidFill>
              <a:latin typeface="Montserrat ExtraBold"/>
              <a:ea typeface="Montserrat ExtraBold"/>
              <a:cs typeface="Montserrat ExtraBold"/>
              <a:sym typeface="Montserrat ExtraBold"/>
            </a:endParaRPr>
          </a:p>
        </p:txBody>
      </p:sp>
      <p:sp>
        <p:nvSpPr>
          <p:cNvPr id="4" name="Text Placeholder 3">
            <a:extLst>
              <a:ext uri="{FF2B5EF4-FFF2-40B4-BE49-F238E27FC236}">
                <a16:creationId xmlns:a16="http://schemas.microsoft.com/office/drawing/2014/main" id="{8D5AAEA4-3B9B-4748-B1FE-C6A4FD1D697F}"/>
              </a:ext>
            </a:extLst>
          </p:cNvPr>
          <p:cNvSpPr>
            <a:spLocks noGrp="1"/>
          </p:cNvSpPr>
          <p:nvPr>
            <p:ph type="body" sz="quarter" idx="14"/>
          </p:nvPr>
        </p:nvSpPr>
        <p:spPr>
          <a:xfrm>
            <a:off x="753534" y="984251"/>
            <a:ext cx="4883151" cy="558800"/>
          </a:xfrm>
        </p:spPr>
        <p:txBody>
          <a:bodyPr lIns="0" tIns="0" rIns="0" bIns="0" anchor="ctr" anchorCtr="0"/>
          <a:lstStyle>
            <a:lvl1pPr marL="0" indent="0" algn="l">
              <a:buNone/>
              <a:defRPr>
                <a:solidFill>
                  <a:srgbClr val="004445"/>
                </a:solidFill>
              </a:defRPr>
            </a:lvl1pPr>
          </a:lstStyle>
          <a:p>
            <a:pPr lvl="0"/>
            <a:r>
              <a:rPr lang="en-US"/>
              <a:t>Click to edit Master text</a:t>
            </a:r>
          </a:p>
        </p:txBody>
      </p:sp>
    </p:spTree>
    <p:extLst>
      <p:ext uri="{BB962C8B-B14F-4D97-AF65-F5344CB8AC3E}">
        <p14:creationId xmlns:p14="http://schemas.microsoft.com/office/powerpoint/2010/main" val="3558589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279989"/>
        </a:solidFill>
        <a:effectLst/>
      </p:bgPr>
    </p:bg>
    <p:spTree>
      <p:nvGrpSpPr>
        <p:cNvPr id="1" name="Shape 34"/>
        <p:cNvGrpSpPr/>
        <p:nvPr/>
      </p:nvGrpSpPr>
      <p:grpSpPr>
        <a:xfrm>
          <a:off x="0" y="0"/>
          <a:ext cx="0" cy="0"/>
          <a:chOff x="0" y="0"/>
          <a:chExt cx="0" cy="0"/>
        </a:xfrm>
      </p:grpSpPr>
      <p:sp>
        <p:nvSpPr>
          <p:cNvPr id="7" name="Rectangle 6">
            <a:extLst>
              <a:ext uri="{FF2B5EF4-FFF2-40B4-BE49-F238E27FC236}">
                <a16:creationId xmlns:a16="http://schemas.microsoft.com/office/drawing/2014/main" id="{37959396-BA06-49F1-B55C-1893386B01D0}"/>
              </a:ext>
            </a:extLst>
          </p:cNvPr>
          <p:cNvSpPr/>
          <p:nvPr userDrawn="1"/>
        </p:nvSpPr>
        <p:spPr>
          <a:xfrm>
            <a:off x="0" y="0"/>
            <a:ext cx="12192000" cy="6851904"/>
          </a:xfrm>
          <a:prstGeom prst="rect">
            <a:avLst/>
          </a:prstGeom>
          <a:solidFill>
            <a:srgbClr val="27998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Google Shape;35;p7"/>
          <p:cNvSpPr txBox="1"/>
          <p:nvPr/>
        </p:nvSpPr>
        <p:spPr>
          <a:xfrm rot="10800000" flipH="1">
            <a:off x="4368800" y="33"/>
            <a:ext cx="7823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title"/>
          </p:nvPr>
        </p:nvSpPr>
        <p:spPr>
          <a:xfrm>
            <a:off x="301437" y="477067"/>
            <a:ext cx="3744000" cy="1271200"/>
          </a:xfrm>
          <a:prstGeom prst="rect">
            <a:avLst/>
          </a:prstGeom>
        </p:spPr>
        <p:txBody>
          <a:bodyPr spcFirstLastPara="1" wrap="square" lIns="0" tIns="0" rIns="0" bIns="0" anchor="b" anchorCtr="0">
            <a:normAutofit/>
          </a:bodyPr>
          <a:lstStyle>
            <a:lvl1pPr lvl="0">
              <a:spcBef>
                <a:spcPts val="0"/>
              </a:spcBef>
              <a:spcAft>
                <a:spcPts val="0"/>
              </a:spcAft>
              <a:buSzPts val="2400"/>
              <a:buNone/>
              <a:defRPr sz="3200">
                <a:latin typeface="+mj-lt"/>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8" name="Google Shape;38;p7"/>
          <p:cNvSpPr txBox="1">
            <a:spLocks noGrp="1"/>
          </p:cNvSpPr>
          <p:nvPr>
            <p:ph type="body" idx="1"/>
          </p:nvPr>
        </p:nvSpPr>
        <p:spPr>
          <a:xfrm>
            <a:off x="301433" y="1954400"/>
            <a:ext cx="3744000" cy="42180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Clr>
                <a:schemeClr val="lt1"/>
              </a:buClr>
              <a:buSzPts val="1200"/>
              <a:buChar char="●"/>
              <a:defRPr sz="1600">
                <a:solidFill>
                  <a:schemeClr val="lt1"/>
                </a:solidFill>
              </a:defRPr>
            </a:lvl1pPr>
            <a:lvl2pPr marL="1219170" lvl="1" indent="-406390">
              <a:spcBef>
                <a:spcPts val="0"/>
              </a:spcBef>
              <a:spcAft>
                <a:spcPts val="0"/>
              </a:spcAft>
              <a:buClr>
                <a:schemeClr val="lt1"/>
              </a:buClr>
              <a:buSzPts val="1200"/>
              <a:buChar char="○"/>
              <a:defRPr sz="1600">
                <a:solidFill>
                  <a:schemeClr val="lt1"/>
                </a:solidFill>
              </a:defRPr>
            </a:lvl2pPr>
            <a:lvl3pPr marL="1828754" lvl="2" indent="-406390">
              <a:spcBef>
                <a:spcPts val="0"/>
              </a:spcBef>
              <a:spcAft>
                <a:spcPts val="0"/>
              </a:spcAft>
              <a:buClr>
                <a:schemeClr val="lt1"/>
              </a:buClr>
              <a:buSzPts val="1200"/>
              <a:buChar char="■"/>
              <a:defRPr sz="1600">
                <a:solidFill>
                  <a:schemeClr val="lt1"/>
                </a:solidFill>
              </a:defRPr>
            </a:lvl3pPr>
            <a:lvl4pPr marL="2438339" lvl="3" indent="-406390">
              <a:spcBef>
                <a:spcPts val="0"/>
              </a:spcBef>
              <a:spcAft>
                <a:spcPts val="0"/>
              </a:spcAft>
              <a:buClr>
                <a:schemeClr val="lt1"/>
              </a:buClr>
              <a:buSzPts val="1200"/>
              <a:buChar char="●"/>
              <a:defRPr sz="1600">
                <a:solidFill>
                  <a:schemeClr val="lt1"/>
                </a:solidFill>
              </a:defRPr>
            </a:lvl4pPr>
            <a:lvl5pPr marL="3047924" lvl="4" indent="-406390">
              <a:spcBef>
                <a:spcPts val="0"/>
              </a:spcBef>
              <a:spcAft>
                <a:spcPts val="0"/>
              </a:spcAft>
              <a:buClr>
                <a:schemeClr val="lt1"/>
              </a:buClr>
              <a:buSzPts val="1200"/>
              <a:buChar char="○"/>
              <a:defRPr sz="1600">
                <a:solidFill>
                  <a:schemeClr val="lt1"/>
                </a:solidFill>
              </a:defRPr>
            </a:lvl5pPr>
            <a:lvl6pPr marL="3657509" lvl="5" indent="-406390">
              <a:spcBef>
                <a:spcPts val="0"/>
              </a:spcBef>
              <a:spcAft>
                <a:spcPts val="0"/>
              </a:spcAft>
              <a:buClr>
                <a:schemeClr val="lt1"/>
              </a:buClr>
              <a:buSzPts val="1200"/>
              <a:buChar char="■"/>
              <a:defRPr sz="1600">
                <a:solidFill>
                  <a:schemeClr val="lt1"/>
                </a:solidFill>
              </a:defRPr>
            </a:lvl6pPr>
            <a:lvl7pPr marL="4267093" lvl="6" indent="-406390">
              <a:spcBef>
                <a:spcPts val="0"/>
              </a:spcBef>
              <a:spcAft>
                <a:spcPts val="0"/>
              </a:spcAft>
              <a:buClr>
                <a:schemeClr val="lt1"/>
              </a:buClr>
              <a:buSzPts val="1200"/>
              <a:buChar char="●"/>
              <a:defRPr sz="1600">
                <a:solidFill>
                  <a:schemeClr val="lt1"/>
                </a:solidFill>
              </a:defRPr>
            </a:lvl7pPr>
            <a:lvl8pPr marL="4876678" lvl="7" indent="-406390">
              <a:spcBef>
                <a:spcPts val="0"/>
              </a:spcBef>
              <a:spcAft>
                <a:spcPts val="0"/>
              </a:spcAft>
              <a:buClr>
                <a:schemeClr val="lt1"/>
              </a:buClr>
              <a:buSzPts val="1200"/>
              <a:buChar char="○"/>
              <a:defRPr sz="1600">
                <a:solidFill>
                  <a:schemeClr val="lt1"/>
                </a:solidFill>
              </a:defRPr>
            </a:lvl8pPr>
            <a:lvl9pPr marL="5486263" lvl="8" indent="-406390">
              <a:spcBef>
                <a:spcPts val="0"/>
              </a:spcBef>
              <a:spcAft>
                <a:spcPts val="0"/>
              </a:spcAft>
              <a:buClr>
                <a:schemeClr val="lt1"/>
              </a:buClr>
              <a:buSzPts val="1200"/>
              <a:buChar char="■"/>
              <a:defRPr sz="1600">
                <a:solidFill>
                  <a:schemeClr val="lt1"/>
                </a:solidFill>
              </a:defRPr>
            </a:lvl9pPr>
          </a:lstStyle>
          <a:p>
            <a:endParaRPr/>
          </a:p>
        </p:txBody>
      </p:sp>
      <p:sp>
        <p:nvSpPr>
          <p:cNvPr id="39" name="Google Shape;39;p7"/>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C76D1D3F-C987-4719-A541-E177395C2BCA}"/>
              </a:ext>
            </a:extLst>
          </p:cNvPr>
          <p:cNvPicPr>
            <a:picLocks noChangeAspect="1"/>
          </p:cNvPicPr>
          <p:nvPr userDrawn="1"/>
        </p:nvPicPr>
        <p:blipFill>
          <a:blip r:embed="rId2"/>
          <a:srcRect/>
          <a:stretch/>
        </p:blipFill>
        <p:spPr>
          <a:xfrm>
            <a:off x="9691310" y="6260832"/>
            <a:ext cx="1577733" cy="481209"/>
          </a:xfrm>
          <a:prstGeom prst="rect">
            <a:avLst/>
          </a:prstGeom>
        </p:spPr>
      </p:pic>
    </p:spTree>
    <p:extLst>
      <p:ext uri="{BB962C8B-B14F-4D97-AF65-F5344CB8AC3E}">
        <p14:creationId xmlns:p14="http://schemas.microsoft.com/office/powerpoint/2010/main" val="76694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009688"/>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415600" y="3214679"/>
            <a:ext cx="11360800" cy="12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600"/>
              <a:buNone/>
              <a:defRPr sz="4800" b="1" i="0">
                <a:latin typeface="Montserrat ExtraBold"/>
                <a:ea typeface="Montserrat ExtraBold"/>
                <a:cs typeface="Montserrat ExtraBold"/>
                <a:sym typeface="Montserrat ExtraBold"/>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15600" y="4481779"/>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200">
                <a:solidFill>
                  <a:srgbClr val="9FD5B2"/>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3" name="Google Shape;13;p2"/>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pic>
        <p:nvPicPr>
          <p:cNvPr id="3" name="Picture 2" descr="A black and white sign&#10;&#10;Description automatically generated with low confidence">
            <a:extLst>
              <a:ext uri="{FF2B5EF4-FFF2-40B4-BE49-F238E27FC236}">
                <a16:creationId xmlns:a16="http://schemas.microsoft.com/office/drawing/2014/main" id="{E65F36ED-67B5-4388-801E-6E3C86A7D794}"/>
              </a:ext>
            </a:extLst>
          </p:cNvPr>
          <p:cNvPicPr>
            <a:picLocks noChangeAspect="1"/>
          </p:cNvPicPr>
          <p:nvPr userDrawn="1"/>
        </p:nvPicPr>
        <p:blipFill>
          <a:blip r:embed="rId2"/>
          <a:stretch>
            <a:fillRect/>
          </a:stretch>
        </p:blipFill>
        <p:spPr>
          <a:xfrm>
            <a:off x="4722366" y="-64434"/>
            <a:ext cx="2747269" cy="321869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415600" y="1744543"/>
            <a:ext cx="5333200" cy="4053843"/>
          </a:xfrm>
          <a:prstGeom prst="rect">
            <a:avLst/>
          </a:prstGeom>
          <a:noFill/>
          <a:ln>
            <a:noFill/>
          </a:ln>
        </p:spPr>
        <p:txBody>
          <a:bodyPr spcFirstLastPara="1" wrap="square" lIns="91425" tIns="91425" rIns="91425" bIns="91425" anchor="t" anchorCtr="0">
            <a:noAutofit/>
          </a:bodyPr>
          <a:lstStyle>
            <a:lvl1pPr marL="609585" lvl="0" indent="-406390" algn="l">
              <a:lnSpc>
                <a:spcPct val="150000"/>
              </a:lnSpc>
              <a:spcBef>
                <a:spcPts val="0"/>
              </a:spcBef>
              <a:spcAft>
                <a:spcPts val="0"/>
              </a:spcAft>
              <a:buSzPts val="1200"/>
              <a:buChar char="●"/>
              <a:defRPr/>
            </a:lvl1pPr>
            <a:lvl2pPr marL="1219170" lvl="1" indent="-406390" algn="l">
              <a:lnSpc>
                <a:spcPct val="150000"/>
              </a:lnSpc>
              <a:spcBef>
                <a:spcPts val="2133"/>
              </a:spcBef>
              <a:spcAft>
                <a:spcPts val="0"/>
              </a:spcAft>
              <a:buSzPts val="1200"/>
              <a:buChar char="○"/>
              <a:defRPr sz="1600"/>
            </a:lvl2pPr>
            <a:lvl3pPr marL="1828754" lvl="2" indent="-406390" algn="l">
              <a:lnSpc>
                <a:spcPct val="150000"/>
              </a:lnSpc>
              <a:spcBef>
                <a:spcPts val="2133"/>
              </a:spcBef>
              <a:spcAft>
                <a:spcPts val="0"/>
              </a:spcAft>
              <a:buSzPts val="1200"/>
              <a:buChar char="■"/>
              <a:defRPr sz="1600"/>
            </a:lvl3pPr>
            <a:lvl4pPr marL="2438339" lvl="3" indent="-406390" algn="l">
              <a:lnSpc>
                <a:spcPct val="150000"/>
              </a:lnSpc>
              <a:spcBef>
                <a:spcPts val="2133"/>
              </a:spcBef>
              <a:spcAft>
                <a:spcPts val="0"/>
              </a:spcAft>
              <a:buSzPts val="1200"/>
              <a:buChar char="●"/>
              <a:defRPr sz="1600"/>
            </a:lvl4pPr>
            <a:lvl5pPr marL="3047924" lvl="4" indent="-406390" algn="l">
              <a:lnSpc>
                <a:spcPct val="150000"/>
              </a:lnSpc>
              <a:spcBef>
                <a:spcPts val="2133"/>
              </a:spcBef>
              <a:spcAft>
                <a:spcPts val="0"/>
              </a:spcAft>
              <a:buSzPts val="1200"/>
              <a:buChar char="○"/>
              <a:defRPr sz="1600"/>
            </a:lvl5pPr>
            <a:lvl6pPr marL="3657509" lvl="5" indent="-406390" algn="l">
              <a:lnSpc>
                <a:spcPct val="150000"/>
              </a:lnSpc>
              <a:spcBef>
                <a:spcPts val="2133"/>
              </a:spcBef>
              <a:spcAft>
                <a:spcPts val="0"/>
              </a:spcAft>
              <a:buSzPts val="1200"/>
              <a:buChar char="■"/>
              <a:defRPr sz="1600"/>
            </a:lvl6pPr>
            <a:lvl7pPr marL="4267093" lvl="6" indent="-406390" algn="l">
              <a:lnSpc>
                <a:spcPct val="150000"/>
              </a:lnSpc>
              <a:spcBef>
                <a:spcPts val="2133"/>
              </a:spcBef>
              <a:spcAft>
                <a:spcPts val="0"/>
              </a:spcAft>
              <a:buSzPts val="1200"/>
              <a:buChar char="●"/>
              <a:defRPr sz="1600"/>
            </a:lvl7pPr>
            <a:lvl8pPr marL="4876678" lvl="7" indent="-406390" algn="l">
              <a:lnSpc>
                <a:spcPct val="150000"/>
              </a:lnSpc>
              <a:spcBef>
                <a:spcPts val="2133"/>
              </a:spcBef>
              <a:spcAft>
                <a:spcPts val="0"/>
              </a:spcAft>
              <a:buSzPts val="1200"/>
              <a:buChar char="○"/>
              <a:defRPr sz="1600"/>
            </a:lvl8pPr>
            <a:lvl9pPr marL="5486263" lvl="8" indent="-406390" algn="l">
              <a:lnSpc>
                <a:spcPct val="150000"/>
              </a:lnSpc>
              <a:spcBef>
                <a:spcPts val="2133"/>
              </a:spcBef>
              <a:spcAft>
                <a:spcPts val="2133"/>
              </a:spcAft>
              <a:buSzPts val="1200"/>
              <a:buChar char="■"/>
              <a:defRPr sz="1600"/>
            </a:lvl9pPr>
          </a:lstStyle>
          <a:p>
            <a:endParaRPr/>
          </a:p>
        </p:txBody>
      </p:sp>
      <p:sp>
        <p:nvSpPr>
          <p:cNvPr id="25" name="Google Shape;25;p4"/>
          <p:cNvSpPr txBox="1">
            <a:spLocks noGrp="1"/>
          </p:cNvSpPr>
          <p:nvPr>
            <p:ph type="body" idx="2"/>
          </p:nvPr>
        </p:nvSpPr>
        <p:spPr>
          <a:xfrm>
            <a:off x="6443201" y="1744543"/>
            <a:ext cx="5333200" cy="4347291"/>
          </a:xfrm>
          <a:prstGeom prst="rect">
            <a:avLst/>
          </a:prstGeom>
          <a:noFill/>
          <a:ln>
            <a:noFill/>
          </a:ln>
        </p:spPr>
        <p:txBody>
          <a:bodyPr spcFirstLastPara="1" wrap="square" lIns="91425" tIns="91425" rIns="91425" bIns="91425" anchor="t" anchorCtr="0">
            <a:noAutofit/>
          </a:bodyPr>
          <a:lstStyle>
            <a:lvl1pPr marL="609585" lvl="0" indent="-406390" algn="l">
              <a:lnSpc>
                <a:spcPct val="150000"/>
              </a:lnSpc>
              <a:spcBef>
                <a:spcPts val="0"/>
              </a:spcBef>
              <a:spcAft>
                <a:spcPts val="0"/>
              </a:spcAft>
              <a:buSzPts val="1200"/>
              <a:buChar char="●"/>
              <a:defRPr/>
            </a:lvl1pPr>
            <a:lvl2pPr marL="1219170" lvl="1" indent="-406390" algn="l">
              <a:lnSpc>
                <a:spcPct val="150000"/>
              </a:lnSpc>
              <a:spcBef>
                <a:spcPts val="2133"/>
              </a:spcBef>
              <a:spcAft>
                <a:spcPts val="0"/>
              </a:spcAft>
              <a:buSzPts val="1200"/>
              <a:buChar char="○"/>
              <a:defRPr sz="1600"/>
            </a:lvl2pPr>
            <a:lvl3pPr marL="1828754" lvl="2" indent="-406390" algn="l">
              <a:lnSpc>
                <a:spcPct val="150000"/>
              </a:lnSpc>
              <a:spcBef>
                <a:spcPts val="2133"/>
              </a:spcBef>
              <a:spcAft>
                <a:spcPts val="0"/>
              </a:spcAft>
              <a:buSzPts val="1200"/>
              <a:buChar char="■"/>
              <a:defRPr sz="1600"/>
            </a:lvl3pPr>
            <a:lvl4pPr marL="2438339" lvl="3" indent="-406390" algn="l">
              <a:lnSpc>
                <a:spcPct val="150000"/>
              </a:lnSpc>
              <a:spcBef>
                <a:spcPts val="2133"/>
              </a:spcBef>
              <a:spcAft>
                <a:spcPts val="0"/>
              </a:spcAft>
              <a:buSzPts val="1200"/>
              <a:buChar char="●"/>
              <a:defRPr sz="1600"/>
            </a:lvl4pPr>
            <a:lvl5pPr marL="3047924" lvl="4" indent="-406390" algn="l">
              <a:lnSpc>
                <a:spcPct val="150000"/>
              </a:lnSpc>
              <a:spcBef>
                <a:spcPts val="2133"/>
              </a:spcBef>
              <a:spcAft>
                <a:spcPts val="0"/>
              </a:spcAft>
              <a:buSzPts val="1200"/>
              <a:buChar char="○"/>
              <a:defRPr sz="1600"/>
            </a:lvl5pPr>
            <a:lvl6pPr marL="3657509" lvl="5" indent="-406390" algn="l">
              <a:lnSpc>
                <a:spcPct val="150000"/>
              </a:lnSpc>
              <a:spcBef>
                <a:spcPts val="2133"/>
              </a:spcBef>
              <a:spcAft>
                <a:spcPts val="0"/>
              </a:spcAft>
              <a:buSzPts val="1200"/>
              <a:buChar char="■"/>
              <a:defRPr sz="1600"/>
            </a:lvl6pPr>
            <a:lvl7pPr marL="4267093" lvl="6" indent="-406390" algn="l">
              <a:lnSpc>
                <a:spcPct val="150000"/>
              </a:lnSpc>
              <a:spcBef>
                <a:spcPts val="2133"/>
              </a:spcBef>
              <a:spcAft>
                <a:spcPts val="0"/>
              </a:spcAft>
              <a:buSzPts val="1200"/>
              <a:buChar char="●"/>
              <a:defRPr sz="1600"/>
            </a:lvl7pPr>
            <a:lvl8pPr marL="4876678" lvl="7" indent="-406390" algn="l">
              <a:lnSpc>
                <a:spcPct val="150000"/>
              </a:lnSpc>
              <a:spcBef>
                <a:spcPts val="2133"/>
              </a:spcBef>
              <a:spcAft>
                <a:spcPts val="0"/>
              </a:spcAft>
              <a:buSzPts val="1200"/>
              <a:buChar char="○"/>
              <a:defRPr sz="1600"/>
            </a:lvl8pPr>
            <a:lvl9pPr marL="5486263" lvl="8" indent="-406390" algn="l">
              <a:lnSpc>
                <a:spcPct val="150000"/>
              </a:lnSpc>
              <a:spcBef>
                <a:spcPts val="2133"/>
              </a:spcBef>
              <a:spcAft>
                <a:spcPts val="2133"/>
              </a:spcAft>
              <a:buSzPts val="1200"/>
              <a:buChar char="■"/>
              <a:defRPr sz="1600"/>
            </a:lvl9pPr>
          </a:lstStyle>
          <a:p>
            <a:endParaRPr/>
          </a:p>
        </p:txBody>
      </p:sp>
      <p:sp>
        <p:nvSpPr>
          <p:cNvPr id="26" name="Google Shape;26;p4"/>
          <p:cNvSpPr txBox="1">
            <a:spLocks noGrp="1"/>
          </p:cNvSpPr>
          <p:nvPr>
            <p:ph type="sldNum" idx="12"/>
          </p:nvPr>
        </p:nvSpPr>
        <p:spPr>
          <a:xfrm>
            <a:off x="11296612" y="6229124"/>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27" name="Google Shape;27;p4"/>
          <p:cNvSpPr txBox="1">
            <a:spLocks noGrp="1"/>
          </p:cNvSpPr>
          <p:nvPr>
            <p:ph type="title"/>
          </p:nvPr>
        </p:nvSpPr>
        <p:spPr>
          <a:xfrm>
            <a:off x="506887" y="103649"/>
            <a:ext cx="7325555" cy="13250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8" name="Google Shape;28;p4"/>
          <p:cNvCxnSpPr>
            <a:cxnSpLocks/>
          </p:cNvCxnSpPr>
          <p:nvPr/>
        </p:nvCxnSpPr>
        <p:spPr>
          <a:xfrm>
            <a:off x="2181728" y="6284816"/>
            <a:ext cx="9594673" cy="0"/>
          </a:xfrm>
          <a:prstGeom prst="straightConnector1">
            <a:avLst/>
          </a:prstGeom>
          <a:noFill/>
          <a:ln w="38100" cap="flat" cmpd="sng">
            <a:solidFill>
              <a:srgbClr val="FEB70D"/>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78A7-5351-52CA-629F-D79D72273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C6DE15-3411-E75D-C382-6176E75474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FCCB8-D15D-FA8A-B34D-39A838272A1D}"/>
              </a:ext>
            </a:extLst>
          </p:cNvPr>
          <p:cNvSpPr>
            <a:spLocks noGrp="1"/>
          </p:cNvSpPr>
          <p:nvPr>
            <p:ph type="dt" sz="half" idx="10"/>
          </p:nvPr>
        </p:nvSpPr>
        <p:spPr/>
        <p:txBody>
          <a:bodyPr/>
          <a:lstStyle/>
          <a:p>
            <a:fld id="{EA9266B6-D07F-4A69-8C60-02017AE1BEDE}" type="datetimeFigureOut">
              <a:rPr lang="en-US" smtClean="0"/>
              <a:t>12/6/2022</a:t>
            </a:fld>
            <a:endParaRPr lang="en-US"/>
          </a:p>
        </p:txBody>
      </p:sp>
      <p:sp>
        <p:nvSpPr>
          <p:cNvPr id="5" name="Footer Placeholder 4">
            <a:extLst>
              <a:ext uri="{FF2B5EF4-FFF2-40B4-BE49-F238E27FC236}">
                <a16:creationId xmlns:a16="http://schemas.microsoft.com/office/drawing/2014/main" id="{D0657FED-5D34-2E92-30C2-733BAA8F0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FD3C7C-A848-BBC9-772D-E69AFA97A050}"/>
              </a:ext>
            </a:extLst>
          </p:cNvPr>
          <p:cNvSpPr>
            <a:spLocks noGrp="1"/>
          </p:cNvSpPr>
          <p:nvPr>
            <p:ph type="sldNum" sz="quarter" idx="12"/>
          </p:nvPr>
        </p:nvSpPr>
        <p:spPr/>
        <p:txBody>
          <a:bodyPr/>
          <a:lstStyle/>
          <a:p>
            <a:fld id="{8CAD24D6-0AA7-416E-BB61-60498C8576F5}" type="slidenum">
              <a:rPr lang="en-US" smtClean="0"/>
              <a:t>‹#›</a:t>
            </a:fld>
            <a:endParaRPr lang="en-US"/>
          </a:p>
        </p:txBody>
      </p:sp>
    </p:spTree>
    <p:extLst>
      <p:ext uri="{BB962C8B-B14F-4D97-AF65-F5344CB8AC3E}">
        <p14:creationId xmlns:p14="http://schemas.microsoft.com/office/powerpoint/2010/main" val="43808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4DB49-2882-BD6A-7638-0CF918E60A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EF9A6E-8539-31BD-3A97-B090F845FC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BD22F3-57F9-C3F0-BE17-12DD98287810}"/>
              </a:ext>
            </a:extLst>
          </p:cNvPr>
          <p:cNvSpPr>
            <a:spLocks noGrp="1"/>
          </p:cNvSpPr>
          <p:nvPr>
            <p:ph type="dt" sz="half" idx="10"/>
          </p:nvPr>
        </p:nvSpPr>
        <p:spPr/>
        <p:txBody>
          <a:bodyPr/>
          <a:lstStyle/>
          <a:p>
            <a:fld id="{EA9266B6-D07F-4A69-8C60-02017AE1BEDE}" type="datetimeFigureOut">
              <a:rPr lang="en-US" smtClean="0"/>
              <a:t>12/6/2022</a:t>
            </a:fld>
            <a:endParaRPr lang="en-US"/>
          </a:p>
        </p:txBody>
      </p:sp>
      <p:sp>
        <p:nvSpPr>
          <p:cNvPr id="5" name="Footer Placeholder 4">
            <a:extLst>
              <a:ext uri="{FF2B5EF4-FFF2-40B4-BE49-F238E27FC236}">
                <a16:creationId xmlns:a16="http://schemas.microsoft.com/office/drawing/2014/main" id="{FD06203E-AA6D-1A9D-244F-5977165CD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02E86-5E30-3E1D-0B84-B4D2C95D9D92}"/>
              </a:ext>
            </a:extLst>
          </p:cNvPr>
          <p:cNvSpPr>
            <a:spLocks noGrp="1"/>
          </p:cNvSpPr>
          <p:nvPr>
            <p:ph type="sldNum" sz="quarter" idx="12"/>
          </p:nvPr>
        </p:nvSpPr>
        <p:spPr/>
        <p:txBody>
          <a:bodyPr/>
          <a:lstStyle/>
          <a:p>
            <a:fld id="{8CAD24D6-0AA7-416E-BB61-60498C8576F5}" type="slidenum">
              <a:rPr lang="en-US" smtClean="0"/>
              <a:t>‹#›</a:t>
            </a:fld>
            <a:endParaRPr lang="en-US"/>
          </a:p>
        </p:txBody>
      </p:sp>
    </p:spTree>
    <p:extLst>
      <p:ext uri="{BB962C8B-B14F-4D97-AF65-F5344CB8AC3E}">
        <p14:creationId xmlns:p14="http://schemas.microsoft.com/office/powerpoint/2010/main" val="1644592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105A3-9C6E-FE96-4482-A51D1E5274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58FDB-7B3A-CE92-B10A-78BA70E09D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CAD93-5B37-EF8B-C36B-2E2B5F3E9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005304-F544-1268-29C3-18213C3EBE7B}"/>
              </a:ext>
            </a:extLst>
          </p:cNvPr>
          <p:cNvSpPr>
            <a:spLocks noGrp="1"/>
          </p:cNvSpPr>
          <p:nvPr>
            <p:ph type="dt" sz="half" idx="10"/>
          </p:nvPr>
        </p:nvSpPr>
        <p:spPr/>
        <p:txBody>
          <a:bodyPr/>
          <a:lstStyle/>
          <a:p>
            <a:fld id="{EA9266B6-D07F-4A69-8C60-02017AE1BEDE}" type="datetimeFigureOut">
              <a:rPr lang="en-US" smtClean="0"/>
              <a:t>12/6/2022</a:t>
            </a:fld>
            <a:endParaRPr lang="en-US"/>
          </a:p>
        </p:txBody>
      </p:sp>
      <p:sp>
        <p:nvSpPr>
          <p:cNvPr id="6" name="Footer Placeholder 5">
            <a:extLst>
              <a:ext uri="{FF2B5EF4-FFF2-40B4-BE49-F238E27FC236}">
                <a16:creationId xmlns:a16="http://schemas.microsoft.com/office/drawing/2014/main" id="{8A80B4CA-3BBF-050D-DCAD-18D8EB5B9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E8F13-688C-24B6-FE77-B2CE64749954}"/>
              </a:ext>
            </a:extLst>
          </p:cNvPr>
          <p:cNvSpPr>
            <a:spLocks noGrp="1"/>
          </p:cNvSpPr>
          <p:nvPr>
            <p:ph type="sldNum" sz="quarter" idx="12"/>
          </p:nvPr>
        </p:nvSpPr>
        <p:spPr/>
        <p:txBody>
          <a:bodyPr/>
          <a:lstStyle/>
          <a:p>
            <a:fld id="{8CAD24D6-0AA7-416E-BB61-60498C8576F5}" type="slidenum">
              <a:rPr lang="en-US" smtClean="0"/>
              <a:t>‹#›</a:t>
            </a:fld>
            <a:endParaRPr lang="en-US"/>
          </a:p>
        </p:txBody>
      </p:sp>
    </p:spTree>
    <p:extLst>
      <p:ext uri="{BB962C8B-B14F-4D97-AF65-F5344CB8AC3E}">
        <p14:creationId xmlns:p14="http://schemas.microsoft.com/office/powerpoint/2010/main" val="1334769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B395-5CBA-DD5B-0DF6-F5632903F0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AC737A-651C-3583-E5B1-66124B1B8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DC32BA-D6B2-20B6-9AF4-10CE6E26FE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83EBF7-F58A-2531-1F8E-26E78720A2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D28975-C628-821D-CF6B-8E9320C9A2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A7083C-182C-308D-B99E-FFF9D4FC5FD6}"/>
              </a:ext>
            </a:extLst>
          </p:cNvPr>
          <p:cNvSpPr>
            <a:spLocks noGrp="1"/>
          </p:cNvSpPr>
          <p:nvPr>
            <p:ph type="dt" sz="half" idx="10"/>
          </p:nvPr>
        </p:nvSpPr>
        <p:spPr/>
        <p:txBody>
          <a:bodyPr/>
          <a:lstStyle/>
          <a:p>
            <a:fld id="{EA9266B6-D07F-4A69-8C60-02017AE1BEDE}" type="datetimeFigureOut">
              <a:rPr lang="en-US" smtClean="0"/>
              <a:t>12/6/2022</a:t>
            </a:fld>
            <a:endParaRPr lang="en-US"/>
          </a:p>
        </p:txBody>
      </p:sp>
      <p:sp>
        <p:nvSpPr>
          <p:cNvPr id="8" name="Footer Placeholder 7">
            <a:extLst>
              <a:ext uri="{FF2B5EF4-FFF2-40B4-BE49-F238E27FC236}">
                <a16:creationId xmlns:a16="http://schemas.microsoft.com/office/drawing/2014/main" id="{AFD0779C-3F06-3907-348A-8150B9EE61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547506-51B1-10EC-B1AF-EFD5554579A5}"/>
              </a:ext>
            </a:extLst>
          </p:cNvPr>
          <p:cNvSpPr>
            <a:spLocks noGrp="1"/>
          </p:cNvSpPr>
          <p:nvPr>
            <p:ph type="sldNum" sz="quarter" idx="12"/>
          </p:nvPr>
        </p:nvSpPr>
        <p:spPr/>
        <p:txBody>
          <a:bodyPr/>
          <a:lstStyle/>
          <a:p>
            <a:fld id="{8CAD24D6-0AA7-416E-BB61-60498C8576F5}" type="slidenum">
              <a:rPr lang="en-US" smtClean="0"/>
              <a:t>‹#›</a:t>
            </a:fld>
            <a:endParaRPr lang="en-US"/>
          </a:p>
        </p:txBody>
      </p:sp>
    </p:spTree>
    <p:extLst>
      <p:ext uri="{BB962C8B-B14F-4D97-AF65-F5344CB8AC3E}">
        <p14:creationId xmlns:p14="http://schemas.microsoft.com/office/powerpoint/2010/main" val="558704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F76E-FF1B-D0DF-3B80-59F3F503AE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F809C2-FE05-822A-4F68-782D3C0F40BA}"/>
              </a:ext>
            </a:extLst>
          </p:cNvPr>
          <p:cNvSpPr>
            <a:spLocks noGrp="1"/>
          </p:cNvSpPr>
          <p:nvPr>
            <p:ph type="dt" sz="half" idx="10"/>
          </p:nvPr>
        </p:nvSpPr>
        <p:spPr/>
        <p:txBody>
          <a:bodyPr/>
          <a:lstStyle/>
          <a:p>
            <a:fld id="{EA9266B6-D07F-4A69-8C60-02017AE1BEDE}" type="datetimeFigureOut">
              <a:rPr lang="en-US" smtClean="0"/>
              <a:t>12/6/2022</a:t>
            </a:fld>
            <a:endParaRPr lang="en-US"/>
          </a:p>
        </p:txBody>
      </p:sp>
      <p:sp>
        <p:nvSpPr>
          <p:cNvPr id="4" name="Footer Placeholder 3">
            <a:extLst>
              <a:ext uri="{FF2B5EF4-FFF2-40B4-BE49-F238E27FC236}">
                <a16:creationId xmlns:a16="http://schemas.microsoft.com/office/drawing/2014/main" id="{DDD8923A-298D-CC0A-2375-5BB6F1CDD3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6BA2BC-94F5-CEA3-24C0-C14CCA3BBB1B}"/>
              </a:ext>
            </a:extLst>
          </p:cNvPr>
          <p:cNvSpPr>
            <a:spLocks noGrp="1"/>
          </p:cNvSpPr>
          <p:nvPr>
            <p:ph type="sldNum" sz="quarter" idx="12"/>
          </p:nvPr>
        </p:nvSpPr>
        <p:spPr/>
        <p:txBody>
          <a:bodyPr/>
          <a:lstStyle/>
          <a:p>
            <a:fld id="{8CAD24D6-0AA7-416E-BB61-60498C8576F5}" type="slidenum">
              <a:rPr lang="en-US" smtClean="0"/>
              <a:t>‹#›</a:t>
            </a:fld>
            <a:endParaRPr lang="en-US"/>
          </a:p>
        </p:txBody>
      </p:sp>
    </p:spTree>
    <p:extLst>
      <p:ext uri="{BB962C8B-B14F-4D97-AF65-F5344CB8AC3E}">
        <p14:creationId xmlns:p14="http://schemas.microsoft.com/office/powerpoint/2010/main" val="353813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3EB300-9560-7EAD-D994-A98109702044}"/>
              </a:ext>
            </a:extLst>
          </p:cNvPr>
          <p:cNvSpPr>
            <a:spLocks noGrp="1"/>
          </p:cNvSpPr>
          <p:nvPr>
            <p:ph type="dt" sz="half" idx="10"/>
          </p:nvPr>
        </p:nvSpPr>
        <p:spPr/>
        <p:txBody>
          <a:bodyPr/>
          <a:lstStyle/>
          <a:p>
            <a:fld id="{EA9266B6-D07F-4A69-8C60-02017AE1BEDE}" type="datetimeFigureOut">
              <a:rPr lang="en-US" smtClean="0"/>
              <a:t>12/6/2022</a:t>
            </a:fld>
            <a:endParaRPr lang="en-US"/>
          </a:p>
        </p:txBody>
      </p:sp>
      <p:sp>
        <p:nvSpPr>
          <p:cNvPr id="3" name="Footer Placeholder 2">
            <a:extLst>
              <a:ext uri="{FF2B5EF4-FFF2-40B4-BE49-F238E27FC236}">
                <a16:creationId xmlns:a16="http://schemas.microsoft.com/office/drawing/2014/main" id="{E80C7CA3-17CB-4EC9-BDCF-CAF0030483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C18F76-4196-A515-C186-6497629B03CB}"/>
              </a:ext>
            </a:extLst>
          </p:cNvPr>
          <p:cNvSpPr>
            <a:spLocks noGrp="1"/>
          </p:cNvSpPr>
          <p:nvPr>
            <p:ph type="sldNum" sz="quarter" idx="12"/>
          </p:nvPr>
        </p:nvSpPr>
        <p:spPr/>
        <p:txBody>
          <a:bodyPr/>
          <a:lstStyle/>
          <a:p>
            <a:fld id="{8CAD24D6-0AA7-416E-BB61-60498C8576F5}" type="slidenum">
              <a:rPr lang="en-US" smtClean="0"/>
              <a:t>‹#›</a:t>
            </a:fld>
            <a:endParaRPr lang="en-US"/>
          </a:p>
        </p:txBody>
      </p:sp>
    </p:spTree>
    <p:extLst>
      <p:ext uri="{BB962C8B-B14F-4D97-AF65-F5344CB8AC3E}">
        <p14:creationId xmlns:p14="http://schemas.microsoft.com/office/powerpoint/2010/main" val="300440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1DEB5-ACF7-7C78-F292-66DA246D3C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FB9851-76CD-4871-C4D1-9B44FE3C8C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655C64-62B9-BA08-8510-BD90DC4E5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137CE8-15D6-9718-EF59-4B665A8A7378}"/>
              </a:ext>
            </a:extLst>
          </p:cNvPr>
          <p:cNvSpPr>
            <a:spLocks noGrp="1"/>
          </p:cNvSpPr>
          <p:nvPr>
            <p:ph type="dt" sz="half" idx="10"/>
          </p:nvPr>
        </p:nvSpPr>
        <p:spPr/>
        <p:txBody>
          <a:bodyPr/>
          <a:lstStyle/>
          <a:p>
            <a:fld id="{EA9266B6-D07F-4A69-8C60-02017AE1BEDE}" type="datetimeFigureOut">
              <a:rPr lang="en-US" smtClean="0"/>
              <a:t>12/6/2022</a:t>
            </a:fld>
            <a:endParaRPr lang="en-US"/>
          </a:p>
        </p:txBody>
      </p:sp>
      <p:sp>
        <p:nvSpPr>
          <p:cNvPr id="6" name="Footer Placeholder 5">
            <a:extLst>
              <a:ext uri="{FF2B5EF4-FFF2-40B4-BE49-F238E27FC236}">
                <a16:creationId xmlns:a16="http://schemas.microsoft.com/office/drawing/2014/main" id="{76FDA86B-3FBB-8CE0-6211-1E25BD9F0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E93BAE-AD9E-AD09-DFB4-0221366CA52F}"/>
              </a:ext>
            </a:extLst>
          </p:cNvPr>
          <p:cNvSpPr>
            <a:spLocks noGrp="1"/>
          </p:cNvSpPr>
          <p:nvPr>
            <p:ph type="sldNum" sz="quarter" idx="12"/>
          </p:nvPr>
        </p:nvSpPr>
        <p:spPr/>
        <p:txBody>
          <a:bodyPr/>
          <a:lstStyle/>
          <a:p>
            <a:fld id="{8CAD24D6-0AA7-416E-BB61-60498C8576F5}" type="slidenum">
              <a:rPr lang="en-US" smtClean="0"/>
              <a:t>‹#›</a:t>
            </a:fld>
            <a:endParaRPr lang="en-US"/>
          </a:p>
        </p:txBody>
      </p:sp>
    </p:spTree>
    <p:extLst>
      <p:ext uri="{BB962C8B-B14F-4D97-AF65-F5344CB8AC3E}">
        <p14:creationId xmlns:p14="http://schemas.microsoft.com/office/powerpoint/2010/main" val="3321266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E392-847D-7637-F7D1-FC99AAF644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1BC8C0-B76B-CCD6-C4FE-05ADAAD81E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522D22-0E19-4710-6BCB-E1B039A55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5B1D2E-65BD-01B0-3098-F12C2FBF8345}"/>
              </a:ext>
            </a:extLst>
          </p:cNvPr>
          <p:cNvSpPr>
            <a:spLocks noGrp="1"/>
          </p:cNvSpPr>
          <p:nvPr>
            <p:ph type="dt" sz="half" idx="10"/>
          </p:nvPr>
        </p:nvSpPr>
        <p:spPr/>
        <p:txBody>
          <a:bodyPr/>
          <a:lstStyle/>
          <a:p>
            <a:fld id="{EA9266B6-D07F-4A69-8C60-02017AE1BEDE}" type="datetimeFigureOut">
              <a:rPr lang="en-US" smtClean="0"/>
              <a:t>12/6/2022</a:t>
            </a:fld>
            <a:endParaRPr lang="en-US"/>
          </a:p>
        </p:txBody>
      </p:sp>
      <p:sp>
        <p:nvSpPr>
          <p:cNvPr id="6" name="Footer Placeholder 5">
            <a:extLst>
              <a:ext uri="{FF2B5EF4-FFF2-40B4-BE49-F238E27FC236}">
                <a16:creationId xmlns:a16="http://schemas.microsoft.com/office/drawing/2014/main" id="{2C09EDFA-4B58-457B-A22A-C28CFF1C7F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57443-0C40-EF55-11DB-CD19F4EFAC22}"/>
              </a:ext>
            </a:extLst>
          </p:cNvPr>
          <p:cNvSpPr>
            <a:spLocks noGrp="1"/>
          </p:cNvSpPr>
          <p:nvPr>
            <p:ph type="sldNum" sz="quarter" idx="12"/>
          </p:nvPr>
        </p:nvSpPr>
        <p:spPr/>
        <p:txBody>
          <a:bodyPr/>
          <a:lstStyle/>
          <a:p>
            <a:fld id="{8CAD24D6-0AA7-416E-BB61-60498C8576F5}" type="slidenum">
              <a:rPr lang="en-US" smtClean="0"/>
              <a:t>‹#›</a:t>
            </a:fld>
            <a:endParaRPr lang="en-US"/>
          </a:p>
        </p:txBody>
      </p:sp>
    </p:spTree>
    <p:extLst>
      <p:ext uri="{BB962C8B-B14F-4D97-AF65-F5344CB8AC3E}">
        <p14:creationId xmlns:p14="http://schemas.microsoft.com/office/powerpoint/2010/main" val="2958975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A76CB5-D433-9D1E-EE44-62CAD5332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9A6865-8991-26D4-7BD7-E66F7B8C4D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5E1E0-7B79-A79A-C25B-9B71F0546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266B6-D07F-4A69-8C60-02017AE1BEDE}" type="datetimeFigureOut">
              <a:rPr lang="en-US" smtClean="0"/>
              <a:t>12/6/2022</a:t>
            </a:fld>
            <a:endParaRPr lang="en-US"/>
          </a:p>
        </p:txBody>
      </p:sp>
      <p:sp>
        <p:nvSpPr>
          <p:cNvPr id="5" name="Footer Placeholder 4">
            <a:extLst>
              <a:ext uri="{FF2B5EF4-FFF2-40B4-BE49-F238E27FC236}">
                <a16:creationId xmlns:a16="http://schemas.microsoft.com/office/drawing/2014/main" id="{B1638376-7F0E-F073-31F8-28C0F39B40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88BE76-2B07-94A6-60EE-32A3952340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D24D6-0AA7-416E-BB61-60498C8576F5}" type="slidenum">
              <a:rPr lang="en-US" smtClean="0"/>
              <a:t>‹#›</a:t>
            </a:fld>
            <a:endParaRPr lang="en-US"/>
          </a:p>
        </p:txBody>
      </p:sp>
    </p:spTree>
    <p:extLst>
      <p:ext uri="{BB962C8B-B14F-4D97-AF65-F5344CB8AC3E}">
        <p14:creationId xmlns:p14="http://schemas.microsoft.com/office/powerpoint/2010/main" val="3924657070"/>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96" r:id="rId3"/>
    <p:sldLayoutId id="2147483652" r:id="rId4"/>
    <p:sldLayoutId id="2147483693" r:id="rId5"/>
    <p:sldLayoutId id="2147483654" r:id="rId6"/>
    <p:sldLayoutId id="2147483655" r:id="rId7"/>
    <p:sldLayoutId id="2147483656" r:id="rId8"/>
    <p:sldLayoutId id="2147483657" r:id="rId9"/>
    <p:sldLayoutId id="2147483658" r:id="rId10"/>
    <p:sldLayoutId id="2147483659" r:id="rId11"/>
    <p:sldLayoutId id="2147483660" r:id="rId12"/>
    <p:sldLayoutId id="214748369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506887" y="1730983"/>
            <a:ext cx="11360800" cy="3869928"/>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50000"/>
              </a:lnSpc>
              <a:spcBef>
                <a:spcPts val="0"/>
              </a:spcBef>
              <a:spcAft>
                <a:spcPts val="0"/>
              </a:spcAft>
              <a:buClr>
                <a:schemeClr val="lt1"/>
              </a:buClr>
              <a:buSzPts val="1200"/>
              <a:buFont typeface="Montserrat"/>
              <a:buChar char="●"/>
              <a:defRPr sz="1200" b="0" i="0" u="none" strike="noStrike" cap="none">
                <a:solidFill>
                  <a:schemeClr val="lt1"/>
                </a:solidFill>
                <a:latin typeface="Montserrat"/>
                <a:ea typeface="Montserrat"/>
                <a:cs typeface="Montserrat"/>
                <a:sym typeface="Montserrat"/>
              </a:defRPr>
            </a:lvl1pPr>
            <a:lvl2pPr marL="914400" marR="0" lvl="1" indent="-304800" algn="l" rtl="0">
              <a:lnSpc>
                <a:spcPct val="150000"/>
              </a:lnSpc>
              <a:spcBef>
                <a:spcPts val="1600"/>
              </a:spcBef>
              <a:spcAft>
                <a:spcPts val="0"/>
              </a:spcAft>
              <a:buClr>
                <a:schemeClr val="lt1"/>
              </a:buClr>
              <a:buSzPts val="1200"/>
              <a:buFont typeface="Montserrat"/>
              <a:buChar char="○"/>
              <a:defRPr sz="1200" b="0" i="0" u="none" strike="noStrike" cap="none">
                <a:solidFill>
                  <a:schemeClr val="lt1"/>
                </a:solidFill>
                <a:latin typeface="Montserrat"/>
                <a:ea typeface="Montserrat"/>
                <a:cs typeface="Montserrat"/>
                <a:sym typeface="Montserrat"/>
              </a:defRPr>
            </a:lvl2pPr>
            <a:lvl3pPr marL="1371600" marR="0" lvl="2" indent="-304800" algn="l" rtl="0">
              <a:lnSpc>
                <a:spcPct val="150000"/>
              </a:lnSpc>
              <a:spcBef>
                <a:spcPts val="1600"/>
              </a:spcBef>
              <a:spcAft>
                <a:spcPts val="0"/>
              </a:spcAft>
              <a:buClr>
                <a:schemeClr val="lt1"/>
              </a:buClr>
              <a:buSzPts val="1200"/>
              <a:buFont typeface="Montserrat"/>
              <a:buChar char="■"/>
              <a:defRPr sz="1200" b="0" i="0" u="none" strike="noStrike" cap="none">
                <a:solidFill>
                  <a:schemeClr val="lt1"/>
                </a:solidFill>
                <a:latin typeface="Montserrat"/>
                <a:ea typeface="Montserrat"/>
                <a:cs typeface="Montserrat"/>
                <a:sym typeface="Montserrat"/>
              </a:defRPr>
            </a:lvl3pPr>
            <a:lvl4pPr marL="1828800" marR="0" lvl="3" indent="-304800" algn="l" rtl="0">
              <a:lnSpc>
                <a:spcPct val="150000"/>
              </a:lnSpc>
              <a:spcBef>
                <a:spcPts val="1600"/>
              </a:spcBef>
              <a:spcAft>
                <a:spcPts val="0"/>
              </a:spcAft>
              <a:buClr>
                <a:schemeClr val="lt1"/>
              </a:buClr>
              <a:buSzPts val="1200"/>
              <a:buFont typeface="Montserrat"/>
              <a:buChar char="●"/>
              <a:defRPr sz="1200" b="0" i="0" u="none" strike="noStrike" cap="none">
                <a:solidFill>
                  <a:schemeClr val="lt1"/>
                </a:solidFill>
                <a:latin typeface="Montserrat"/>
                <a:ea typeface="Montserrat"/>
                <a:cs typeface="Montserrat"/>
                <a:sym typeface="Montserrat"/>
              </a:defRPr>
            </a:lvl4pPr>
            <a:lvl5pPr marL="2286000" marR="0" lvl="4" indent="-304800" algn="l" rtl="0">
              <a:lnSpc>
                <a:spcPct val="150000"/>
              </a:lnSpc>
              <a:spcBef>
                <a:spcPts val="1600"/>
              </a:spcBef>
              <a:spcAft>
                <a:spcPts val="0"/>
              </a:spcAft>
              <a:buClr>
                <a:schemeClr val="lt1"/>
              </a:buClr>
              <a:buSzPts val="1200"/>
              <a:buFont typeface="Montserrat"/>
              <a:buChar char="○"/>
              <a:defRPr sz="1200" b="0" i="0" u="none" strike="noStrike" cap="none">
                <a:solidFill>
                  <a:schemeClr val="lt1"/>
                </a:solidFill>
                <a:latin typeface="Montserrat"/>
                <a:ea typeface="Montserrat"/>
                <a:cs typeface="Montserrat"/>
                <a:sym typeface="Montserrat"/>
              </a:defRPr>
            </a:lvl5pPr>
            <a:lvl6pPr marL="2743200" marR="0" lvl="5" indent="-304800" algn="l" rtl="0">
              <a:lnSpc>
                <a:spcPct val="150000"/>
              </a:lnSpc>
              <a:spcBef>
                <a:spcPts val="1600"/>
              </a:spcBef>
              <a:spcAft>
                <a:spcPts val="0"/>
              </a:spcAft>
              <a:buClr>
                <a:schemeClr val="lt1"/>
              </a:buClr>
              <a:buSzPts val="1200"/>
              <a:buFont typeface="Montserrat"/>
              <a:buChar char="■"/>
              <a:defRPr sz="1200" b="0" i="0" u="none" strike="noStrike" cap="none">
                <a:solidFill>
                  <a:schemeClr val="lt1"/>
                </a:solidFill>
                <a:latin typeface="Montserrat"/>
                <a:ea typeface="Montserrat"/>
                <a:cs typeface="Montserrat"/>
                <a:sym typeface="Montserrat"/>
              </a:defRPr>
            </a:lvl6pPr>
            <a:lvl7pPr marL="3200400" marR="0" lvl="6" indent="-304800" algn="l" rtl="0">
              <a:lnSpc>
                <a:spcPct val="150000"/>
              </a:lnSpc>
              <a:spcBef>
                <a:spcPts val="1600"/>
              </a:spcBef>
              <a:spcAft>
                <a:spcPts val="0"/>
              </a:spcAft>
              <a:buClr>
                <a:schemeClr val="lt1"/>
              </a:buClr>
              <a:buSzPts val="1200"/>
              <a:buFont typeface="Montserrat"/>
              <a:buChar char="●"/>
              <a:defRPr sz="1200" b="0" i="0" u="none" strike="noStrike" cap="none">
                <a:solidFill>
                  <a:schemeClr val="lt1"/>
                </a:solidFill>
                <a:latin typeface="Montserrat"/>
                <a:ea typeface="Montserrat"/>
                <a:cs typeface="Montserrat"/>
                <a:sym typeface="Montserrat"/>
              </a:defRPr>
            </a:lvl7pPr>
            <a:lvl8pPr marL="3657600" marR="0" lvl="7" indent="-304800" algn="l" rtl="0">
              <a:lnSpc>
                <a:spcPct val="150000"/>
              </a:lnSpc>
              <a:spcBef>
                <a:spcPts val="1600"/>
              </a:spcBef>
              <a:spcAft>
                <a:spcPts val="0"/>
              </a:spcAft>
              <a:buClr>
                <a:schemeClr val="lt1"/>
              </a:buClr>
              <a:buSzPts val="1200"/>
              <a:buFont typeface="Montserrat"/>
              <a:buChar char="○"/>
              <a:defRPr sz="1200" b="0" i="0" u="none" strike="noStrike" cap="none">
                <a:solidFill>
                  <a:schemeClr val="lt1"/>
                </a:solidFill>
                <a:latin typeface="Montserrat"/>
                <a:ea typeface="Montserrat"/>
                <a:cs typeface="Montserrat"/>
                <a:sym typeface="Montserrat"/>
              </a:defRPr>
            </a:lvl8pPr>
            <a:lvl9pPr marL="4114800" marR="0" lvl="8" indent="-304800" algn="l" rtl="0">
              <a:lnSpc>
                <a:spcPct val="150000"/>
              </a:lnSpc>
              <a:spcBef>
                <a:spcPts val="1600"/>
              </a:spcBef>
              <a:spcAft>
                <a:spcPts val="1600"/>
              </a:spcAft>
              <a:buClr>
                <a:schemeClr val="lt1"/>
              </a:buClr>
              <a:buSzPts val="1200"/>
              <a:buFont typeface="Montserrat"/>
              <a:buChar char="■"/>
              <a:defRPr sz="1200" b="0" i="0" u="none" strike="noStrike" cap="none">
                <a:solidFill>
                  <a:schemeClr val="lt1"/>
                </a:solidFill>
                <a:latin typeface="Montserrat"/>
                <a:ea typeface="Montserrat"/>
                <a:cs typeface="Montserrat"/>
                <a:sym typeface="Montserrat"/>
              </a:defRPr>
            </a:lvl9pPr>
          </a:lstStyle>
          <a:p>
            <a:endParaRPr/>
          </a:p>
        </p:txBody>
      </p:sp>
      <p:sp>
        <p:nvSpPr>
          <p:cNvPr id="7" name="Google Shape;7;p1"/>
          <p:cNvSpPr txBox="1"/>
          <p:nvPr/>
        </p:nvSpPr>
        <p:spPr>
          <a:xfrm>
            <a:off x="7586134" y="-948266"/>
            <a:ext cx="246308" cy="410379"/>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8" name="Google Shape;8;p1"/>
          <p:cNvSpPr txBox="1">
            <a:spLocks noGrp="1"/>
          </p:cNvSpPr>
          <p:nvPr>
            <p:ph type="title"/>
          </p:nvPr>
        </p:nvSpPr>
        <p:spPr>
          <a:xfrm>
            <a:off x="506887" y="103649"/>
            <a:ext cx="7325555" cy="132503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3" name="Picture 2" descr="A picture containing text, sign, screenshot, businesscard&#10;&#10;Description automatically generated">
            <a:extLst>
              <a:ext uri="{FF2B5EF4-FFF2-40B4-BE49-F238E27FC236}">
                <a16:creationId xmlns:a16="http://schemas.microsoft.com/office/drawing/2014/main" id="{620BE37B-926F-4FA6-955A-246C68BE1557}"/>
              </a:ext>
            </a:extLst>
          </p:cNvPr>
          <p:cNvPicPr>
            <a:picLocks noChangeAspect="1"/>
          </p:cNvPicPr>
          <p:nvPr userDrawn="1"/>
        </p:nvPicPr>
        <p:blipFill rotWithShape="1">
          <a:blip r:embed="rId5"/>
          <a:srcRect t="9767" b="10712"/>
          <a:stretch/>
        </p:blipFill>
        <p:spPr>
          <a:xfrm>
            <a:off x="2" y="5729629"/>
            <a:ext cx="2071721" cy="954204"/>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hyperlink" Target="http://javascript:void(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37D_9C0C519.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10" name="Title 9">
            <a:extLst>
              <a:ext uri="{FF2B5EF4-FFF2-40B4-BE49-F238E27FC236}">
                <a16:creationId xmlns:a16="http://schemas.microsoft.com/office/drawing/2014/main" id="{21544880-0EBC-4BA4-9309-003EEF786C66}"/>
              </a:ext>
            </a:extLst>
          </p:cNvPr>
          <p:cNvSpPr>
            <a:spLocks noGrp="1"/>
          </p:cNvSpPr>
          <p:nvPr>
            <p:ph type="ctrTitle"/>
          </p:nvPr>
        </p:nvSpPr>
        <p:spPr>
          <a:xfrm>
            <a:off x="520700" y="1636724"/>
            <a:ext cx="5322803" cy="2079200"/>
          </a:xfrm>
        </p:spPr>
        <p:txBody>
          <a:bodyPr>
            <a:normAutofit/>
          </a:bodyPr>
          <a:lstStyle/>
          <a:p>
            <a:r>
              <a:rPr lang="en-US">
                <a:solidFill>
                  <a:schemeClr val="bg1"/>
                </a:solidFill>
              </a:rPr>
              <a:t>Dexter - Elmhurst</a:t>
            </a:r>
          </a:p>
        </p:txBody>
      </p:sp>
      <p:sp>
        <p:nvSpPr>
          <p:cNvPr id="11" name="Subtitle 10">
            <a:extLst>
              <a:ext uri="{FF2B5EF4-FFF2-40B4-BE49-F238E27FC236}">
                <a16:creationId xmlns:a16="http://schemas.microsoft.com/office/drawing/2014/main" id="{7247D867-E554-4478-B590-683F6871BB0F}"/>
              </a:ext>
            </a:extLst>
          </p:cNvPr>
          <p:cNvSpPr>
            <a:spLocks noGrp="1"/>
          </p:cNvSpPr>
          <p:nvPr>
            <p:ph type="subTitle" idx="1"/>
          </p:nvPr>
        </p:nvSpPr>
        <p:spPr/>
        <p:txBody>
          <a:bodyPr>
            <a:normAutofit/>
          </a:bodyPr>
          <a:lstStyle/>
          <a:p>
            <a:r>
              <a:rPr lang="en-US" sz="2400">
                <a:latin typeface="Montserrat"/>
              </a:rPr>
              <a:t>December 6, 2022</a:t>
            </a:r>
          </a:p>
        </p:txBody>
      </p:sp>
      <p:sp>
        <p:nvSpPr>
          <p:cNvPr id="12" name="Text Placeholder 11">
            <a:extLst>
              <a:ext uri="{FF2B5EF4-FFF2-40B4-BE49-F238E27FC236}">
                <a16:creationId xmlns:a16="http://schemas.microsoft.com/office/drawing/2014/main" id="{8576010D-D0D8-4D59-8A5B-5F7C308BBB72}"/>
              </a:ext>
            </a:extLst>
          </p:cNvPr>
          <p:cNvSpPr>
            <a:spLocks noGrp="1"/>
          </p:cNvSpPr>
          <p:nvPr>
            <p:ph type="body" sz="quarter" idx="14"/>
          </p:nvPr>
        </p:nvSpPr>
        <p:spPr>
          <a:xfrm>
            <a:off x="617463" y="993322"/>
            <a:ext cx="4883151" cy="558800"/>
          </a:xfrm>
        </p:spPr>
        <p:txBody>
          <a:bodyPr/>
          <a:lstStyle/>
          <a:p>
            <a:r>
              <a:rPr lang="en-US">
                <a:latin typeface="Montserrat Medium"/>
              </a:rPr>
              <a:t>Parks and Recreation</a:t>
            </a:r>
          </a:p>
        </p:txBody>
      </p:sp>
      <p:pic>
        <p:nvPicPr>
          <p:cNvPr id="4" name="Picture 11">
            <a:extLst>
              <a:ext uri="{FF2B5EF4-FFF2-40B4-BE49-F238E27FC236}">
                <a16:creationId xmlns:a16="http://schemas.microsoft.com/office/drawing/2014/main" id="{B40BE14A-AD89-D97C-D68D-26A4ACFDD4E1}"/>
              </a:ext>
            </a:extLst>
          </p:cNvPr>
          <p:cNvPicPr>
            <a:picLocks noChangeAspect="1"/>
          </p:cNvPicPr>
          <p:nvPr/>
        </p:nvPicPr>
        <p:blipFill rotWithShape="1">
          <a:blip r:embed="rId3"/>
          <a:srcRect l="17971" t="-481" r="28546" b="481"/>
          <a:stretch/>
        </p:blipFill>
        <p:spPr>
          <a:xfrm>
            <a:off x="5621004" y="-57168"/>
            <a:ext cx="6577102" cy="6914116"/>
          </a:xfrm>
          <a:prstGeom prst="rect">
            <a:avLst/>
          </a:prstGeom>
        </p:spPr>
      </p:pic>
      <p:sp>
        <p:nvSpPr>
          <p:cNvPr id="7" name="Rectangle 6">
            <a:extLst>
              <a:ext uri="{FF2B5EF4-FFF2-40B4-BE49-F238E27FC236}">
                <a16:creationId xmlns:a16="http://schemas.microsoft.com/office/drawing/2014/main" id="{2BF6B878-26D4-BA60-18CE-E8522417C56E}"/>
              </a:ext>
            </a:extLst>
          </p:cNvPr>
          <p:cNvSpPr/>
          <p:nvPr/>
        </p:nvSpPr>
        <p:spPr>
          <a:xfrm>
            <a:off x="2875" y="6364856"/>
            <a:ext cx="12235131" cy="4888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30DC446-B681-377A-23A8-13BC52A3BC09}"/>
              </a:ext>
            </a:extLst>
          </p:cNvPr>
          <p:cNvSpPr txBox="1"/>
          <p:nvPr/>
        </p:nvSpPr>
        <p:spPr>
          <a:xfrm>
            <a:off x="-5750" y="6435306"/>
            <a:ext cx="122034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09681"/>
                </a:solidFill>
                <a:latin typeface="Montserrat"/>
              </a:rPr>
              <a:t>For more information go to: Detroitmi.gov/</a:t>
            </a:r>
            <a:r>
              <a:rPr lang="en-US" sz="2000" b="1" err="1">
                <a:solidFill>
                  <a:srgbClr val="009681"/>
                </a:solidFill>
                <a:latin typeface="Montserrat"/>
              </a:rPr>
              <a:t>DexterElmhurst</a:t>
            </a:r>
            <a:endParaRPr lang="en-US" sz="2000" b="1">
              <a:solidFill>
                <a:srgbClr val="009681"/>
              </a:solidFill>
              <a:latin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1" name="Picture 11">
            <a:extLst>
              <a:ext uri="{FF2B5EF4-FFF2-40B4-BE49-F238E27FC236}">
                <a16:creationId xmlns:a16="http://schemas.microsoft.com/office/drawing/2014/main" id="{4D7D79CF-5C23-2557-613E-F9A3BE27AF55}"/>
              </a:ext>
            </a:extLst>
          </p:cNvPr>
          <p:cNvPicPr>
            <a:picLocks noChangeAspect="1"/>
          </p:cNvPicPr>
          <p:nvPr/>
        </p:nvPicPr>
        <p:blipFill>
          <a:blip r:embed="rId3"/>
          <a:stretch>
            <a:fillRect/>
          </a:stretch>
        </p:blipFill>
        <p:spPr>
          <a:xfrm>
            <a:off x="2023534" y="1111617"/>
            <a:ext cx="10162821" cy="5749544"/>
          </a:xfrm>
          <a:prstGeom prst="rect">
            <a:avLst/>
          </a:prstGeom>
        </p:spPr>
      </p:pic>
      <p:sp>
        <p:nvSpPr>
          <p:cNvPr id="56" name="Google Shape;56;p9"/>
          <p:cNvSpPr txBox="1">
            <a:spLocks noGrp="1"/>
          </p:cNvSpPr>
          <p:nvPr>
            <p:ph type="sldNum" idx="12"/>
          </p:nvPr>
        </p:nvSpPr>
        <p:spPr>
          <a:xfrm>
            <a:off x="11296612" y="6229124"/>
            <a:ext cx="731600" cy="524800"/>
          </a:xfrm>
          <a:prstGeom prst="rect">
            <a:avLst/>
          </a:prstGeom>
          <a:noFill/>
          <a:ln>
            <a:noFill/>
          </a:ln>
        </p:spPr>
        <p:txBody>
          <a:bodyPr spcFirstLastPara="1" wrap="square" lIns="121900" tIns="121900" rIns="121900" bIns="121900" anchor="ctr" anchorCtr="0">
            <a:noAutofit/>
          </a:bodyPr>
          <a:lstStyle/>
          <a:p>
            <a:fld id="{00000000-1234-1234-1234-123412341234}" type="slidenum">
              <a:rPr lang="en"/>
              <a:pPr/>
              <a:t>10</a:t>
            </a:fld>
            <a:endParaRPr/>
          </a:p>
        </p:txBody>
      </p:sp>
      <p:pic>
        <p:nvPicPr>
          <p:cNvPr id="57" name="Google Shape;57;p9"/>
          <p:cNvPicPr preferRelativeResize="0"/>
          <p:nvPr/>
        </p:nvPicPr>
        <p:blipFill rotWithShape="1">
          <a:blip r:embed="rId4">
            <a:alphaModFix/>
          </a:blip>
          <a:srcRect/>
          <a:stretch/>
        </p:blipFill>
        <p:spPr>
          <a:xfrm>
            <a:off x="0" y="-90700"/>
            <a:ext cx="12192000" cy="852701"/>
          </a:xfrm>
          <a:prstGeom prst="rect">
            <a:avLst/>
          </a:prstGeom>
          <a:noFill/>
          <a:ln>
            <a:noFill/>
          </a:ln>
        </p:spPr>
      </p:pic>
      <p:sp>
        <p:nvSpPr>
          <p:cNvPr id="58" name="Google Shape;58;p9"/>
          <p:cNvSpPr txBox="1">
            <a:spLocks noGrp="1"/>
          </p:cNvSpPr>
          <p:nvPr>
            <p:ph type="title"/>
          </p:nvPr>
        </p:nvSpPr>
        <p:spPr>
          <a:xfrm>
            <a:off x="415587" y="-311919"/>
            <a:ext cx="7325600" cy="1325200"/>
          </a:xfrm>
          <a:prstGeom prst="rect">
            <a:avLst/>
          </a:prstGeom>
          <a:noFill/>
          <a:ln>
            <a:noFill/>
          </a:ln>
        </p:spPr>
        <p:txBody>
          <a:bodyPr spcFirstLastPara="1" wrap="square" lIns="121900" tIns="60933" rIns="121900" bIns="60933" anchor="ctr" anchorCtr="0">
            <a:noAutofit/>
          </a:bodyPr>
          <a:lstStyle/>
          <a:p>
            <a:r>
              <a:rPr lang="en">
                <a:latin typeface="Montserrat ExtraBold"/>
                <a:ea typeface="Montserrat"/>
                <a:cs typeface="Montserrat"/>
                <a:sym typeface="Montserrat"/>
              </a:rPr>
              <a:t>Site Plan – Existing</a:t>
            </a:r>
            <a:endParaRPr>
              <a:latin typeface="Montserrat ExtraBold"/>
              <a:ea typeface="Montserrat"/>
              <a:cs typeface="Montserrat"/>
              <a:sym typeface="Montserrat"/>
            </a:endParaRPr>
          </a:p>
        </p:txBody>
      </p:sp>
      <p:pic>
        <p:nvPicPr>
          <p:cNvPr id="5" name="Google Shape;57;p9">
            <a:extLst>
              <a:ext uri="{FF2B5EF4-FFF2-40B4-BE49-F238E27FC236}">
                <a16:creationId xmlns:a16="http://schemas.microsoft.com/office/drawing/2014/main" id="{9FDC783E-12AF-77A9-BE29-40CB7F922AAB}"/>
              </a:ext>
            </a:extLst>
          </p:cNvPr>
          <p:cNvPicPr preferRelativeResize="0"/>
          <p:nvPr/>
        </p:nvPicPr>
        <p:blipFill rotWithShape="1">
          <a:blip r:embed="rId4">
            <a:alphaModFix/>
          </a:blip>
          <a:srcRect/>
          <a:stretch/>
        </p:blipFill>
        <p:spPr>
          <a:xfrm>
            <a:off x="0" y="-90700"/>
            <a:ext cx="12192000" cy="1209119"/>
          </a:xfrm>
          <a:prstGeom prst="rect">
            <a:avLst/>
          </a:prstGeom>
          <a:noFill/>
          <a:ln>
            <a:noFill/>
          </a:ln>
        </p:spPr>
      </p:pic>
      <p:sp>
        <p:nvSpPr>
          <p:cNvPr id="7" name="Google Shape;58;p9">
            <a:extLst>
              <a:ext uri="{FF2B5EF4-FFF2-40B4-BE49-F238E27FC236}">
                <a16:creationId xmlns:a16="http://schemas.microsoft.com/office/drawing/2014/main" id="{5E84F67C-5738-23A3-6F87-9119FB01C5C0}"/>
              </a:ext>
            </a:extLst>
          </p:cNvPr>
          <p:cNvSpPr txBox="1">
            <a:spLocks/>
          </p:cNvSpPr>
          <p:nvPr/>
        </p:nvSpPr>
        <p:spPr>
          <a:xfrm>
            <a:off x="415587" y="-90693"/>
            <a:ext cx="11774695" cy="1214588"/>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 sz="3700">
                <a:solidFill>
                  <a:srgbClr val="FFC000"/>
                </a:solidFill>
                <a:latin typeface="Montserrat ExtraBold"/>
                <a:ea typeface="Montserrat"/>
                <a:cs typeface="Montserrat"/>
              </a:rPr>
              <a:t>Dexter-Elmhurst Recreation Center</a:t>
            </a:r>
            <a:endParaRPr lang="en" sz="3700">
              <a:latin typeface="Montserrat ExtraBold"/>
            </a:endParaRPr>
          </a:p>
        </p:txBody>
      </p:sp>
      <p:sp>
        <p:nvSpPr>
          <p:cNvPr id="10" name="TextBox 1">
            <a:extLst>
              <a:ext uri="{FF2B5EF4-FFF2-40B4-BE49-F238E27FC236}">
                <a16:creationId xmlns:a16="http://schemas.microsoft.com/office/drawing/2014/main" id="{AC171406-4D19-F534-33F4-0395798935D0}"/>
              </a:ext>
            </a:extLst>
          </p:cNvPr>
          <p:cNvSpPr txBox="1"/>
          <p:nvPr/>
        </p:nvSpPr>
        <p:spPr>
          <a:xfrm>
            <a:off x="7272867" y="6355645"/>
            <a:ext cx="5449711" cy="410433"/>
          </a:xfrm>
          <a:prstGeom prst="rect">
            <a:avLst/>
          </a:prstGeom>
          <a:noFill/>
        </p:spPr>
        <p:txBody>
          <a:bodyPr rot="0" spcFirstLastPara="0"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67" b="1">
                <a:solidFill>
                  <a:srgbClr val="212121"/>
                </a:solidFill>
                <a:latin typeface="Montserrat"/>
              </a:rPr>
              <a:t>Conceptual Image of Future Center</a:t>
            </a:r>
            <a:endParaRPr lang="en-US" sz="1867"/>
          </a:p>
        </p:txBody>
      </p:sp>
    </p:spTree>
    <p:extLst>
      <p:ext uri="{BB962C8B-B14F-4D97-AF65-F5344CB8AC3E}">
        <p14:creationId xmlns:p14="http://schemas.microsoft.com/office/powerpoint/2010/main" val="2318151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Picture 2" descr="Dexter Elmhurst Park and Rec Center Concept.jpg">
            <a:extLst>
              <a:ext uri="{FF2B5EF4-FFF2-40B4-BE49-F238E27FC236}">
                <a16:creationId xmlns:a16="http://schemas.microsoft.com/office/drawing/2014/main" id="{C7CA0AB2-5F33-E0EF-315C-884C839FF3DF}"/>
              </a:ext>
            </a:extLst>
          </p:cNvPr>
          <p:cNvPicPr>
            <a:picLocks noChangeAspect="1"/>
          </p:cNvPicPr>
          <p:nvPr/>
        </p:nvPicPr>
        <p:blipFill rotWithShape="1">
          <a:blip r:embed="rId3"/>
          <a:srcRect l="1210" t="2423" r="1100" b="6526"/>
          <a:stretch/>
        </p:blipFill>
        <p:spPr>
          <a:xfrm>
            <a:off x="1885950" y="1120464"/>
            <a:ext cx="9210678" cy="5733550"/>
          </a:xfrm>
          <a:prstGeom prst="rect">
            <a:avLst/>
          </a:prstGeom>
        </p:spPr>
      </p:pic>
      <p:sp>
        <p:nvSpPr>
          <p:cNvPr id="56" name="Google Shape;56;p9"/>
          <p:cNvSpPr txBox="1">
            <a:spLocks noGrp="1"/>
          </p:cNvSpPr>
          <p:nvPr>
            <p:ph type="sldNum" idx="12"/>
          </p:nvPr>
        </p:nvSpPr>
        <p:spPr>
          <a:xfrm>
            <a:off x="11296612" y="6229124"/>
            <a:ext cx="731600" cy="524800"/>
          </a:xfrm>
          <a:prstGeom prst="rect">
            <a:avLst/>
          </a:prstGeom>
          <a:noFill/>
          <a:ln>
            <a:noFill/>
          </a:ln>
        </p:spPr>
        <p:txBody>
          <a:bodyPr spcFirstLastPara="1" wrap="square" lIns="121900" tIns="121900" rIns="121900" bIns="121900" anchor="ctr" anchorCtr="0">
            <a:noAutofit/>
          </a:bodyPr>
          <a:lstStyle/>
          <a:p>
            <a:fld id="{00000000-1234-1234-1234-123412341234}" type="slidenum">
              <a:rPr lang="en"/>
              <a:pPr/>
              <a:t>11</a:t>
            </a:fld>
            <a:endParaRPr/>
          </a:p>
        </p:txBody>
      </p:sp>
      <p:pic>
        <p:nvPicPr>
          <p:cNvPr id="57" name="Google Shape;57;p9"/>
          <p:cNvPicPr preferRelativeResize="0"/>
          <p:nvPr/>
        </p:nvPicPr>
        <p:blipFill rotWithShape="1">
          <a:blip r:embed="rId4">
            <a:alphaModFix/>
          </a:blip>
          <a:srcRect/>
          <a:stretch/>
        </p:blipFill>
        <p:spPr>
          <a:xfrm>
            <a:off x="0" y="-90700"/>
            <a:ext cx="12192000" cy="852701"/>
          </a:xfrm>
          <a:prstGeom prst="rect">
            <a:avLst/>
          </a:prstGeom>
          <a:noFill/>
          <a:ln>
            <a:noFill/>
          </a:ln>
        </p:spPr>
      </p:pic>
      <p:sp>
        <p:nvSpPr>
          <p:cNvPr id="58" name="Google Shape;58;p9"/>
          <p:cNvSpPr txBox="1">
            <a:spLocks noGrp="1"/>
          </p:cNvSpPr>
          <p:nvPr>
            <p:ph type="title"/>
          </p:nvPr>
        </p:nvSpPr>
        <p:spPr>
          <a:xfrm>
            <a:off x="415587" y="-311919"/>
            <a:ext cx="7325600" cy="1325200"/>
          </a:xfrm>
          <a:prstGeom prst="rect">
            <a:avLst/>
          </a:prstGeom>
          <a:noFill/>
          <a:ln>
            <a:noFill/>
          </a:ln>
        </p:spPr>
        <p:txBody>
          <a:bodyPr spcFirstLastPara="1" wrap="square" lIns="121900" tIns="60933" rIns="121900" bIns="60933" anchor="ctr" anchorCtr="0">
            <a:noAutofit/>
          </a:bodyPr>
          <a:lstStyle/>
          <a:p>
            <a:r>
              <a:rPr lang="en">
                <a:latin typeface="Montserrat ExtraBold"/>
                <a:ea typeface="Montserrat"/>
                <a:cs typeface="Montserrat"/>
                <a:sym typeface="Montserrat"/>
              </a:rPr>
              <a:t>Site Plan – Existing</a:t>
            </a:r>
            <a:endParaRPr>
              <a:latin typeface="Montserrat ExtraBold"/>
              <a:ea typeface="Montserrat"/>
              <a:cs typeface="Montserrat"/>
              <a:sym typeface="Montserrat"/>
            </a:endParaRPr>
          </a:p>
        </p:txBody>
      </p:sp>
      <p:pic>
        <p:nvPicPr>
          <p:cNvPr id="5" name="Google Shape;57;p9">
            <a:extLst>
              <a:ext uri="{FF2B5EF4-FFF2-40B4-BE49-F238E27FC236}">
                <a16:creationId xmlns:a16="http://schemas.microsoft.com/office/drawing/2014/main" id="{9FDC783E-12AF-77A9-BE29-40CB7F922AAB}"/>
              </a:ext>
            </a:extLst>
          </p:cNvPr>
          <p:cNvPicPr preferRelativeResize="0"/>
          <p:nvPr/>
        </p:nvPicPr>
        <p:blipFill rotWithShape="1">
          <a:blip r:embed="rId4">
            <a:alphaModFix/>
          </a:blip>
          <a:srcRect/>
          <a:stretch/>
        </p:blipFill>
        <p:spPr>
          <a:xfrm>
            <a:off x="0" y="-90700"/>
            <a:ext cx="12192000" cy="1209119"/>
          </a:xfrm>
          <a:prstGeom prst="rect">
            <a:avLst/>
          </a:prstGeom>
          <a:noFill/>
          <a:ln>
            <a:noFill/>
          </a:ln>
        </p:spPr>
      </p:pic>
      <p:sp>
        <p:nvSpPr>
          <p:cNvPr id="7" name="Google Shape;58;p9">
            <a:extLst>
              <a:ext uri="{FF2B5EF4-FFF2-40B4-BE49-F238E27FC236}">
                <a16:creationId xmlns:a16="http://schemas.microsoft.com/office/drawing/2014/main" id="{5E84F67C-5738-23A3-6F87-9119FB01C5C0}"/>
              </a:ext>
            </a:extLst>
          </p:cNvPr>
          <p:cNvSpPr txBox="1">
            <a:spLocks/>
          </p:cNvSpPr>
          <p:nvPr/>
        </p:nvSpPr>
        <p:spPr>
          <a:xfrm>
            <a:off x="415587" y="-90693"/>
            <a:ext cx="11774695" cy="1214588"/>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en" sz="3700">
              <a:solidFill>
                <a:srgbClr val="FFC000"/>
              </a:solidFill>
              <a:latin typeface="Montserrat ExtraBold"/>
              <a:ea typeface="Montserrat"/>
              <a:cs typeface="Montserrat"/>
            </a:endParaRPr>
          </a:p>
          <a:p>
            <a:r>
              <a:rPr lang="en" sz="3700">
                <a:solidFill>
                  <a:srgbClr val="FFC000"/>
                </a:solidFill>
                <a:latin typeface="Montserrat ExtraBold"/>
                <a:ea typeface="Montserrat"/>
                <a:cs typeface="Montserrat"/>
              </a:rPr>
              <a:t>Recreation Center - </a:t>
            </a:r>
            <a:r>
              <a:rPr lang="en" sz="3700">
                <a:latin typeface="Montserrat ExtraBold"/>
                <a:ea typeface="Montserrat"/>
                <a:cs typeface="Montserrat"/>
              </a:rPr>
              <a:t>Concept Design</a:t>
            </a:r>
            <a:br>
              <a:rPr lang="en" sz="3700">
                <a:latin typeface="Montserrat ExtraBold"/>
                <a:ea typeface="Montserrat"/>
                <a:cs typeface="Montserrat"/>
              </a:rPr>
            </a:br>
            <a:endParaRPr lang="en" sz="3700">
              <a:latin typeface="Montserrat ExtraBold"/>
            </a:endParaRPr>
          </a:p>
        </p:txBody>
      </p:sp>
      <p:sp>
        <p:nvSpPr>
          <p:cNvPr id="3" name="Arrow: Down 2">
            <a:extLst>
              <a:ext uri="{FF2B5EF4-FFF2-40B4-BE49-F238E27FC236}">
                <a16:creationId xmlns:a16="http://schemas.microsoft.com/office/drawing/2014/main" id="{78C1F65A-C10D-A648-282A-5E01B397A530}"/>
              </a:ext>
            </a:extLst>
          </p:cNvPr>
          <p:cNvSpPr/>
          <p:nvPr/>
        </p:nvSpPr>
        <p:spPr>
          <a:xfrm rot="-2760000">
            <a:off x="814069" y="3475990"/>
            <a:ext cx="304800" cy="4368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1D94D8-1816-2A51-411D-0DD93F6AE45C}"/>
              </a:ext>
            </a:extLst>
          </p:cNvPr>
          <p:cNvSpPr txBox="1"/>
          <p:nvPr/>
        </p:nvSpPr>
        <p:spPr>
          <a:xfrm>
            <a:off x="414885" y="3885474"/>
            <a:ext cx="11111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latin typeface="Montserrat"/>
              </a:rPr>
              <a:t>NORTH </a:t>
            </a:r>
          </a:p>
        </p:txBody>
      </p:sp>
    </p:spTree>
    <p:extLst>
      <p:ext uri="{BB962C8B-B14F-4D97-AF65-F5344CB8AC3E}">
        <p14:creationId xmlns:p14="http://schemas.microsoft.com/office/powerpoint/2010/main" val="3128090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Picture 2" descr="Dexter Elmhurst Rec Center Floor Plan.jpg">
            <a:extLst>
              <a:ext uri="{FF2B5EF4-FFF2-40B4-BE49-F238E27FC236}">
                <a16:creationId xmlns:a16="http://schemas.microsoft.com/office/drawing/2014/main" id="{F6E22A7A-7352-AF28-9CE8-C2F10704C239}"/>
              </a:ext>
            </a:extLst>
          </p:cNvPr>
          <p:cNvPicPr>
            <a:picLocks noChangeAspect="1"/>
          </p:cNvPicPr>
          <p:nvPr/>
        </p:nvPicPr>
        <p:blipFill rotWithShape="1">
          <a:blip r:embed="rId3"/>
          <a:srcRect l="10963" t="13566" r="9536" b="19973"/>
          <a:stretch/>
        </p:blipFill>
        <p:spPr>
          <a:xfrm>
            <a:off x="1743075" y="1011575"/>
            <a:ext cx="9115445" cy="5068165"/>
          </a:xfrm>
          <a:prstGeom prst="rect">
            <a:avLst/>
          </a:prstGeom>
        </p:spPr>
      </p:pic>
      <p:sp>
        <p:nvSpPr>
          <p:cNvPr id="56" name="Google Shape;56;p9"/>
          <p:cNvSpPr txBox="1">
            <a:spLocks noGrp="1"/>
          </p:cNvSpPr>
          <p:nvPr>
            <p:ph type="sldNum" idx="12"/>
          </p:nvPr>
        </p:nvSpPr>
        <p:spPr>
          <a:xfrm>
            <a:off x="11296612" y="6229124"/>
            <a:ext cx="731600" cy="524800"/>
          </a:xfrm>
          <a:prstGeom prst="rect">
            <a:avLst/>
          </a:prstGeom>
          <a:noFill/>
          <a:ln>
            <a:noFill/>
          </a:ln>
        </p:spPr>
        <p:txBody>
          <a:bodyPr spcFirstLastPara="1" wrap="square" lIns="121900" tIns="121900" rIns="121900" bIns="121900" anchor="ctr" anchorCtr="0">
            <a:noAutofit/>
          </a:bodyPr>
          <a:lstStyle/>
          <a:p>
            <a:fld id="{00000000-1234-1234-1234-123412341234}" type="slidenum">
              <a:rPr lang="en"/>
              <a:pPr/>
              <a:t>12</a:t>
            </a:fld>
            <a:endParaRPr/>
          </a:p>
        </p:txBody>
      </p:sp>
      <p:pic>
        <p:nvPicPr>
          <p:cNvPr id="57" name="Google Shape;57;p9"/>
          <p:cNvPicPr preferRelativeResize="0"/>
          <p:nvPr/>
        </p:nvPicPr>
        <p:blipFill rotWithShape="1">
          <a:blip r:embed="rId4">
            <a:alphaModFix/>
          </a:blip>
          <a:srcRect/>
          <a:stretch/>
        </p:blipFill>
        <p:spPr>
          <a:xfrm>
            <a:off x="0" y="-90700"/>
            <a:ext cx="12192000" cy="852701"/>
          </a:xfrm>
          <a:prstGeom prst="rect">
            <a:avLst/>
          </a:prstGeom>
          <a:noFill/>
          <a:ln>
            <a:noFill/>
          </a:ln>
        </p:spPr>
      </p:pic>
      <p:sp>
        <p:nvSpPr>
          <p:cNvPr id="58" name="Google Shape;58;p9"/>
          <p:cNvSpPr txBox="1">
            <a:spLocks noGrp="1"/>
          </p:cNvSpPr>
          <p:nvPr>
            <p:ph type="title"/>
          </p:nvPr>
        </p:nvSpPr>
        <p:spPr>
          <a:xfrm>
            <a:off x="415587" y="-311919"/>
            <a:ext cx="7325600" cy="1325200"/>
          </a:xfrm>
          <a:prstGeom prst="rect">
            <a:avLst/>
          </a:prstGeom>
          <a:noFill/>
          <a:ln>
            <a:noFill/>
          </a:ln>
        </p:spPr>
        <p:txBody>
          <a:bodyPr spcFirstLastPara="1" wrap="square" lIns="121900" tIns="60933" rIns="121900" bIns="60933" anchor="ctr" anchorCtr="0">
            <a:noAutofit/>
          </a:bodyPr>
          <a:lstStyle/>
          <a:p>
            <a:r>
              <a:rPr lang="en">
                <a:latin typeface="Montserrat ExtraBold"/>
                <a:ea typeface="Montserrat"/>
                <a:cs typeface="Montserrat"/>
                <a:sym typeface="Montserrat"/>
              </a:rPr>
              <a:t>Site Plan – Existing</a:t>
            </a:r>
            <a:endParaRPr>
              <a:latin typeface="Montserrat ExtraBold"/>
              <a:ea typeface="Montserrat"/>
              <a:cs typeface="Montserrat"/>
              <a:sym typeface="Montserrat"/>
            </a:endParaRPr>
          </a:p>
        </p:txBody>
      </p:sp>
      <p:pic>
        <p:nvPicPr>
          <p:cNvPr id="5" name="Google Shape;57;p9">
            <a:extLst>
              <a:ext uri="{FF2B5EF4-FFF2-40B4-BE49-F238E27FC236}">
                <a16:creationId xmlns:a16="http://schemas.microsoft.com/office/drawing/2014/main" id="{9FDC783E-12AF-77A9-BE29-40CB7F922AAB}"/>
              </a:ext>
            </a:extLst>
          </p:cNvPr>
          <p:cNvPicPr preferRelativeResize="0"/>
          <p:nvPr/>
        </p:nvPicPr>
        <p:blipFill rotWithShape="1">
          <a:blip r:embed="rId4">
            <a:alphaModFix/>
          </a:blip>
          <a:srcRect/>
          <a:stretch/>
        </p:blipFill>
        <p:spPr>
          <a:xfrm>
            <a:off x="0" y="-90700"/>
            <a:ext cx="12192000" cy="1209119"/>
          </a:xfrm>
          <a:prstGeom prst="rect">
            <a:avLst/>
          </a:prstGeom>
          <a:noFill/>
          <a:ln>
            <a:noFill/>
          </a:ln>
        </p:spPr>
      </p:pic>
      <p:sp>
        <p:nvSpPr>
          <p:cNvPr id="7" name="Google Shape;58;p9">
            <a:extLst>
              <a:ext uri="{FF2B5EF4-FFF2-40B4-BE49-F238E27FC236}">
                <a16:creationId xmlns:a16="http://schemas.microsoft.com/office/drawing/2014/main" id="{5E84F67C-5738-23A3-6F87-9119FB01C5C0}"/>
              </a:ext>
            </a:extLst>
          </p:cNvPr>
          <p:cNvSpPr txBox="1">
            <a:spLocks/>
          </p:cNvSpPr>
          <p:nvPr/>
        </p:nvSpPr>
        <p:spPr>
          <a:xfrm>
            <a:off x="415587" y="-90693"/>
            <a:ext cx="11774695" cy="1214588"/>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en" sz="3700">
              <a:solidFill>
                <a:srgbClr val="FFC000"/>
              </a:solidFill>
              <a:latin typeface="Montserrat ExtraBold"/>
              <a:ea typeface="Montserrat"/>
              <a:cs typeface="Montserrat"/>
            </a:endParaRPr>
          </a:p>
          <a:p>
            <a:r>
              <a:rPr lang="en" sz="3700">
                <a:solidFill>
                  <a:srgbClr val="FFC000"/>
                </a:solidFill>
                <a:latin typeface="Montserrat ExtraBold"/>
                <a:ea typeface="Montserrat"/>
                <a:cs typeface="Montserrat"/>
              </a:rPr>
              <a:t>Recreation Center - </a:t>
            </a:r>
            <a:r>
              <a:rPr lang="en" sz="3700">
                <a:latin typeface="Montserrat ExtraBold"/>
                <a:ea typeface="Montserrat"/>
                <a:cs typeface="Montserrat"/>
              </a:rPr>
              <a:t>Concept Design</a:t>
            </a:r>
            <a:br>
              <a:rPr lang="en" sz="3700">
                <a:latin typeface="Montserrat ExtraBold"/>
                <a:ea typeface="Montserrat"/>
                <a:cs typeface="Montserrat"/>
              </a:rPr>
            </a:br>
            <a:endParaRPr lang="en" sz="3700">
              <a:latin typeface="Montserrat ExtraBold"/>
            </a:endParaRPr>
          </a:p>
        </p:txBody>
      </p:sp>
      <p:sp>
        <p:nvSpPr>
          <p:cNvPr id="4" name="Arrow: Down 3">
            <a:extLst>
              <a:ext uri="{FF2B5EF4-FFF2-40B4-BE49-F238E27FC236}">
                <a16:creationId xmlns:a16="http://schemas.microsoft.com/office/drawing/2014/main" id="{69A3A87A-ED02-253A-8A0D-3430E6E71317}"/>
              </a:ext>
            </a:extLst>
          </p:cNvPr>
          <p:cNvSpPr/>
          <p:nvPr/>
        </p:nvSpPr>
        <p:spPr>
          <a:xfrm rot="-2760000">
            <a:off x="814069" y="3475990"/>
            <a:ext cx="304800" cy="4368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B5AFDA7-8DA9-399E-E5E0-C86330380CD3}"/>
              </a:ext>
            </a:extLst>
          </p:cNvPr>
          <p:cNvSpPr txBox="1"/>
          <p:nvPr/>
        </p:nvSpPr>
        <p:spPr>
          <a:xfrm>
            <a:off x="414885" y="3885474"/>
            <a:ext cx="11111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latin typeface="Montserrat"/>
              </a:rPr>
              <a:t>NORTH </a:t>
            </a:r>
          </a:p>
        </p:txBody>
      </p:sp>
    </p:spTree>
    <p:extLst>
      <p:ext uri="{BB962C8B-B14F-4D97-AF65-F5344CB8AC3E}">
        <p14:creationId xmlns:p14="http://schemas.microsoft.com/office/powerpoint/2010/main" val="444584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4EBA30-CDEB-32FC-2B58-24335523D1A1}"/>
              </a:ext>
            </a:extLst>
          </p:cNvPr>
          <p:cNvSpPr/>
          <p:nvPr/>
        </p:nvSpPr>
        <p:spPr>
          <a:xfrm>
            <a:off x="-971" y="1456"/>
            <a:ext cx="12196670" cy="1167448"/>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950AB2-99E1-6AE2-A2C8-0BC144CBB19E}"/>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FFC000"/>
                </a:solidFill>
                <a:latin typeface="Montserrat ExtraBold"/>
                <a:cs typeface="Calibri Light"/>
              </a:rPr>
              <a:t>Park -</a:t>
            </a:r>
            <a:r>
              <a:rPr lang="en-US">
                <a:latin typeface="Montserrat ExtraBold"/>
                <a:cs typeface="Calibri Light"/>
              </a:rPr>
              <a:t> Concept Design Option #1</a:t>
            </a:r>
            <a:endParaRPr lang="en-US"/>
          </a:p>
        </p:txBody>
      </p:sp>
      <p:pic>
        <p:nvPicPr>
          <p:cNvPr id="4" name="Picture 5" descr="FINAL Dexter Elmhurst Park Conceptual Design.jpg">
            <a:extLst>
              <a:ext uri="{FF2B5EF4-FFF2-40B4-BE49-F238E27FC236}">
                <a16:creationId xmlns:a16="http://schemas.microsoft.com/office/drawing/2014/main" id="{01AAFFFB-1BB5-15E3-8E6C-245F76D79469}"/>
              </a:ext>
            </a:extLst>
          </p:cNvPr>
          <p:cNvPicPr>
            <a:picLocks noChangeAspect="1"/>
          </p:cNvPicPr>
          <p:nvPr/>
        </p:nvPicPr>
        <p:blipFill rotWithShape="1">
          <a:blip r:embed="rId3"/>
          <a:srcRect l="15798" t="5643" r="16225" b="21706"/>
          <a:stretch/>
        </p:blipFill>
        <p:spPr>
          <a:xfrm>
            <a:off x="2115284" y="1171115"/>
            <a:ext cx="8177747" cy="5688635"/>
          </a:xfrm>
          <a:prstGeom prst="rect">
            <a:avLst/>
          </a:prstGeom>
        </p:spPr>
      </p:pic>
      <p:sp>
        <p:nvSpPr>
          <p:cNvPr id="3" name="TextBox 2">
            <a:extLst>
              <a:ext uri="{FF2B5EF4-FFF2-40B4-BE49-F238E27FC236}">
                <a16:creationId xmlns:a16="http://schemas.microsoft.com/office/drawing/2014/main" id="{ECBCFFF9-E0BC-6306-75F8-6334D45FCDAB}"/>
              </a:ext>
            </a:extLst>
          </p:cNvPr>
          <p:cNvSpPr txBox="1"/>
          <p:nvPr/>
        </p:nvSpPr>
        <p:spPr>
          <a:xfrm>
            <a:off x="414885" y="3885474"/>
            <a:ext cx="11111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latin typeface="Montserrat"/>
              </a:rPr>
              <a:t>NORTH </a:t>
            </a:r>
          </a:p>
        </p:txBody>
      </p:sp>
      <p:sp>
        <p:nvSpPr>
          <p:cNvPr id="7" name="Arrow: Down 6">
            <a:extLst>
              <a:ext uri="{FF2B5EF4-FFF2-40B4-BE49-F238E27FC236}">
                <a16:creationId xmlns:a16="http://schemas.microsoft.com/office/drawing/2014/main" id="{052745A4-08AB-826B-F66D-A9F41BCE736D}"/>
              </a:ext>
            </a:extLst>
          </p:cNvPr>
          <p:cNvSpPr/>
          <p:nvPr/>
        </p:nvSpPr>
        <p:spPr>
          <a:xfrm rot="-2760000">
            <a:off x="814069" y="3475990"/>
            <a:ext cx="304800" cy="4368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97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4EBA30-CDEB-32FC-2B58-24335523D1A1}"/>
              </a:ext>
            </a:extLst>
          </p:cNvPr>
          <p:cNvSpPr/>
          <p:nvPr/>
        </p:nvSpPr>
        <p:spPr>
          <a:xfrm>
            <a:off x="-971" y="1456"/>
            <a:ext cx="12196670" cy="1205548"/>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950AB2-99E1-6AE2-A2C8-0BC144CBB19E}"/>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FFC000"/>
                </a:solidFill>
                <a:latin typeface="Montserrat ExtraBold"/>
                <a:cs typeface="Calibri Light"/>
              </a:rPr>
              <a:t>Park -</a:t>
            </a:r>
            <a:r>
              <a:rPr lang="en-US">
                <a:latin typeface="Montserrat ExtraBold"/>
                <a:cs typeface="Calibri Light"/>
              </a:rPr>
              <a:t> Concept Design Option #2</a:t>
            </a:r>
            <a:endParaRPr lang="en-US"/>
          </a:p>
        </p:txBody>
      </p:sp>
      <p:pic>
        <p:nvPicPr>
          <p:cNvPr id="2" name="Picture 2" descr="FINAL Dexter Elmhurst Park Conceptual Design 2.jpg">
            <a:extLst>
              <a:ext uri="{FF2B5EF4-FFF2-40B4-BE49-F238E27FC236}">
                <a16:creationId xmlns:a16="http://schemas.microsoft.com/office/drawing/2014/main" id="{5B9DF62D-A140-BCB6-BBC2-FF427D886A2F}"/>
              </a:ext>
            </a:extLst>
          </p:cNvPr>
          <p:cNvPicPr>
            <a:picLocks noChangeAspect="1"/>
          </p:cNvPicPr>
          <p:nvPr/>
        </p:nvPicPr>
        <p:blipFill rotWithShape="1">
          <a:blip r:embed="rId3"/>
          <a:srcRect l="15358" t="5803" r="16166" b="22282"/>
          <a:stretch/>
        </p:blipFill>
        <p:spPr>
          <a:xfrm>
            <a:off x="2076450" y="1221710"/>
            <a:ext cx="8286763" cy="5640202"/>
          </a:xfrm>
          <a:prstGeom prst="rect">
            <a:avLst/>
          </a:prstGeom>
        </p:spPr>
      </p:pic>
      <p:sp>
        <p:nvSpPr>
          <p:cNvPr id="4" name="Arrow: Down 3">
            <a:extLst>
              <a:ext uri="{FF2B5EF4-FFF2-40B4-BE49-F238E27FC236}">
                <a16:creationId xmlns:a16="http://schemas.microsoft.com/office/drawing/2014/main" id="{5E2F3A68-CF16-5963-668E-26CDA89F54C9}"/>
              </a:ext>
            </a:extLst>
          </p:cNvPr>
          <p:cNvSpPr/>
          <p:nvPr/>
        </p:nvSpPr>
        <p:spPr>
          <a:xfrm rot="-2760000">
            <a:off x="814069" y="3475990"/>
            <a:ext cx="304800" cy="4368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5CF6FC0-F606-204C-27DD-3AA5BE2D75A0}"/>
              </a:ext>
            </a:extLst>
          </p:cNvPr>
          <p:cNvSpPr txBox="1"/>
          <p:nvPr/>
        </p:nvSpPr>
        <p:spPr>
          <a:xfrm>
            <a:off x="414885" y="3885474"/>
            <a:ext cx="11111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latin typeface="Montserrat"/>
              </a:rPr>
              <a:t>NORTH </a:t>
            </a:r>
          </a:p>
        </p:txBody>
      </p:sp>
    </p:spTree>
    <p:extLst>
      <p:ext uri="{BB962C8B-B14F-4D97-AF65-F5344CB8AC3E}">
        <p14:creationId xmlns:p14="http://schemas.microsoft.com/office/powerpoint/2010/main" val="2105533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4EBA30-CDEB-32FC-2B58-24335523D1A1}"/>
              </a:ext>
            </a:extLst>
          </p:cNvPr>
          <p:cNvSpPr/>
          <p:nvPr/>
        </p:nvSpPr>
        <p:spPr>
          <a:xfrm>
            <a:off x="-971" y="1456"/>
            <a:ext cx="12196670" cy="1262698"/>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950AB2-99E1-6AE2-A2C8-0BC144CBB19E}"/>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FFC000"/>
                </a:solidFill>
                <a:latin typeface="Montserrat ExtraBold"/>
                <a:cs typeface="Calibri Light"/>
              </a:rPr>
              <a:t>Park -</a:t>
            </a:r>
            <a:r>
              <a:rPr lang="en-US">
                <a:latin typeface="Montserrat ExtraBold"/>
                <a:cs typeface="Calibri Light"/>
              </a:rPr>
              <a:t> Concept Design Option #3</a:t>
            </a:r>
            <a:endParaRPr lang="en-US"/>
          </a:p>
        </p:txBody>
      </p:sp>
      <p:pic>
        <p:nvPicPr>
          <p:cNvPr id="2" name="Picture 2" descr="FINAL Dexter Elmhurst Park Conceptual Design 3.jpg">
            <a:extLst>
              <a:ext uri="{FF2B5EF4-FFF2-40B4-BE49-F238E27FC236}">
                <a16:creationId xmlns:a16="http://schemas.microsoft.com/office/drawing/2014/main" id="{1997EDB9-C8DD-0839-621E-960943DB59CD}"/>
              </a:ext>
            </a:extLst>
          </p:cNvPr>
          <p:cNvPicPr>
            <a:picLocks noChangeAspect="1"/>
          </p:cNvPicPr>
          <p:nvPr/>
        </p:nvPicPr>
        <p:blipFill rotWithShape="1">
          <a:blip r:embed="rId3"/>
          <a:srcRect l="15597" t="5363" r="16040" b="21259"/>
          <a:stretch/>
        </p:blipFill>
        <p:spPr>
          <a:xfrm>
            <a:off x="2085975" y="1267013"/>
            <a:ext cx="8010540" cy="5591150"/>
          </a:xfrm>
          <a:prstGeom prst="rect">
            <a:avLst/>
          </a:prstGeom>
        </p:spPr>
      </p:pic>
      <p:sp>
        <p:nvSpPr>
          <p:cNvPr id="4" name="TextBox 3">
            <a:extLst>
              <a:ext uri="{FF2B5EF4-FFF2-40B4-BE49-F238E27FC236}">
                <a16:creationId xmlns:a16="http://schemas.microsoft.com/office/drawing/2014/main" id="{1BA08636-DEBE-B2ED-0573-D20DD232B35F}"/>
              </a:ext>
            </a:extLst>
          </p:cNvPr>
          <p:cNvSpPr txBox="1"/>
          <p:nvPr/>
        </p:nvSpPr>
        <p:spPr>
          <a:xfrm>
            <a:off x="414885" y="3885474"/>
            <a:ext cx="11111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latin typeface="Montserrat"/>
              </a:rPr>
              <a:t>NORTH </a:t>
            </a:r>
          </a:p>
        </p:txBody>
      </p:sp>
      <p:sp>
        <p:nvSpPr>
          <p:cNvPr id="7" name="Arrow: Down 6">
            <a:extLst>
              <a:ext uri="{FF2B5EF4-FFF2-40B4-BE49-F238E27FC236}">
                <a16:creationId xmlns:a16="http://schemas.microsoft.com/office/drawing/2014/main" id="{43728AD1-1F17-F74D-ED95-3335ECA3B2C7}"/>
              </a:ext>
            </a:extLst>
          </p:cNvPr>
          <p:cNvSpPr/>
          <p:nvPr/>
        </p:nvSpPr>
        <p:spPr>
          <a:xfrm rot="-2760000">
            <a:off x="814069" y="3475990"/>
            <a:ext cx="304800" cy="4368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4EBA30-CDEB-32FC-2B58-24335523D1A1}"/>
              </a:ext>
            </a:extLst>
          </p:cNvPr>
          <p:cNvSpPr/>
          <p:nvPr/>
        </p:nvSpPr>
        <p:spPr>
          <a:xfrm>
            <a:off x="-971" y="1456"/>
            <a:ext cx="12196670" cy="1262698"/>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950AB2-99E1-6AE2-A2C8-0BC144CBB19E}"/>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C000"/>
                </a:solidFill>
                <a:latin typeface="Montserrat ExtraBold"/>
                <a:cs typeface="Calibri Light"/>
              </a:rPr>
              <a:t>Playground -</a:t>
            </a:r>
            <a:r>
              <a:rPr lang="en-US" dirty="0">
                <a:latin typeface="Montserrat ExtraBold"/>
                <a:cs typeface="Calibri Light"/>
              </a:rPr>
              <a:t> Precedent Images</a:t>
            </a:r>
            <a:endParaRPr lang="en-US" dirty="0"/>
          </a:p>
        </p:txBody>
      </p:sp>
      <p:pic>
        <p:nvPicPr>
          <p:cNvPr id="2" name="Picture 2" descr="20210525_091525.jpg">
            <a:extLst>
              <a:ext uri="{FF2B5EF4-FFF2-40B4-BE49-F238E27FC236}">
                <a16:creationId xmlns:a16="http://schemas.microsoft.com/office/drawing/2014/main" id="{1512F3CC-93EA-1F66-501F-FC82012ABCA2}"/>
              </a:ext>
            </a:extLst>
          </p:cNvPr>
          <p:cNvPicPr>
            <a:picLocks noChangeAspect="1"/>
          </p:cNvPicPr>
          <p:nvPr/>
        </p:nvPicPr>
        <p:blipFill rotWithShape="1">
          <a:blip r:embed="rId3"/>
          <a:srcRect t="14823" r="7934" b="221"/>
          <a:stretch/>
        </p:blipFill>
        <p:spPr>
          <a:xfrm>
            <a:off x="847" y="1759522"/>
            <a:ext cx="5896903" cy="4058590"/>
          </a:xfrm>
          <a:prstGeom prst="rect">
            <a:avLst/>
          </a:prstGeom>
        </p:spPr>
      </p:pic>
      <p:pic>
        <p:nvPicPr>
          <p:cNvPr id="8" name="Picture 9" descr="Duffy park.jpg">
            <a:extLst>
              <a:ext uri="{FF2B5EF4-FFF2-40B4-BE49-F238E27FC236}">
                <a16:creationId xmlns:a16="http://schemas.microsoft.com/office/drawing/2014/main" id="{37909A27-9C85-EB6C-4917-2EF553943AC0}"/>
              </a:ext>
            </a:extLst>
          </p:cNvPr>
          <p:cNvPicPr>
            <a:picLocks noChangeAspect="1"/>
          </p:cNvPicPr>
          <p:nvPr/>
        </p:nvPicPr>
        <p:blipFill rotWithShape="1">
          <a:blip r:embed="rId4"/>
          <a:srcRect l="-557" t="4877" r="397" b="7424"/>
          <a:stretch/>
        </p:blipFill>
        <p:spPr>
          <a:xfrm>
            <a:off x="5991691" y="1758561"/>
            <a:ext cx="6203280" cy="4059705"/>
          </a:xfrm>
          <a:prstGeom prst="rect">
            <a:avLst/>
          </a:prstGeom>
        </p:spPr>
      </p:pic>
    </p:spTree>
    <p:extLst>
      <p:ext uri="{BB962C8B-B14F-4D97-AF65-F5344CB8AC3E}">
        <p14:creationId xmlns:p14="http://schemas.microsoft.com/office/powerpoint/2010/main" val="3236804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4EBA30-CDEB-32FC-2B58-24335523D1A1}"/>
              </a:ext>
            </a:extLst>
          </p:cNvPr>
          <p:cNvSpPr/>
          <p:nvPr/>
        </p:nvSpPr>
        <p:spPr>
          <a:xfrm>
            <a:off x="-971" y="1456"/>
            <a:ext cx="12196670" cy="1262698"/>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950AB2-99E1-6AE2-A2C8-0BC144CBB19E}"/>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C000"/>
                </a:solidFill>
                <a:latin typeface="Montserrat ExtraBold"/>
                <a:cs typeface="Calibri Light"/>
              </a:rPr>
              <a:t>Playground -</a:t>
            </a:r>
            <a:r>
              <a:rPr lang="en-US" dirty="0">
                <a:latin typeface="Montserrat ExtraBold"/>
                <a:cs typeface="Calibri Light"/>
              </a:rPr>
              <a:t> Precedent Images</a:t>
            </a:r>
            <a:endParaRPr lang="en-US" dirty="0"/>
          </a:p>
        </p:txBody>
      </p:sp>
      <p:pic>
        <p:nvPicPr>
          <p:cNvPr id="2" name="Picture 2" descr="Modern Playground 2 (1).JPG">
            <a:extLst>
              <a:ext uri="{FF2B5EF4-FFF2-40B4-BE49-F238E27FC236}">
                <a16:creationId xmlns:a16="http://schemas.microsoft.com/office/drawing/2014/main" id="{1512F3CC-93EA-1F66-501F-FC82012ABCA2}"/>
              </a:ext>
            </a:extLst>
          </p:cNvPr>
          <p:cNvPicPr>
            <a:picLocks noChangeAspect="1"/>
          </p:cNvPicPr>
          <p:nvPr/>
        </p:nvPicPr>
        <p:blipFill rotWithShape="1">
          <a:blip r:embed="rId3"/>
          <a:srcRect t="14856" r="7928" b="15521"/>
          <a:stretch/>
        </p:blipFill>
        <p:spPr>
          <a:xfrm>
            <a:off x="1354" y="1918271"/>
            <a:ext cx="5695161" cy="3569516"/>
          </a:xfrm>
          <a:prstGeom prst="rect">
            <a:avLst/>
          </a:prstGeom>
        </p:spPr>
      </p:pic>
      <p:pic>
        <p:nvPicPr>
          <p:cNvPr id="8" name="Picture 9" descr="Rhapsody-photo-800-x-500-1.jpg">
            <a:extLst>
              <a:ext uri="{FF2B5EF4-FFF2-40B4-BE49-F238E27FC236}">
                <a16:creationId xmlns:a16="http://schemas.microsoft.com/office/drawing/2014/main" id="{37909A27-9C85-EB6C-4917-2EF553943AC0}"/>
              </a:ext>
            </a:extLst>
          </p:cNvPr>
          <p:cNvPicPr>
            <a:picLocks noChangeAspect="1"/>
          </p:cNvPicPr>
          <p:nvPr/>
        </p:nvPicPr>
        <p:blipFill rotWithShape="1">
          <a:blip r:embed="rId4"/>
          <a:srcRect l="-581" t="5081" r="8652" b="7550"/>
          <a:stretch/>
        </p:blipFill>
        <p:spPr>
          <a:xfrm>
            <a:off x="5758858" y="1917728"/>
            <a:ext cx="6431688" cy="3567240"/>
          </a:xfrm>
          <a:prstGeom prst="rect">
            <a:avLst/>
          </a:prstGeom>
        </p:spPr>
      </p:pic>
    </p:spTree>
    <p:extLst>
      <p:ext uri="{BB962C8B-B14F-4D97-AF65-F5344CB8AC3E}">
        <p14:creationId xmlns:p14="http://schemas.microsoft.com/office/powerpoint/2010/main" val="148878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4EBA30-CDEB-32FC-2B58-24335523D1A1}"/>
              </a:ext>
            </a:extLst>
          </p:cNvPr>
          <p:cNvSpPr/>
          <p:nvPr/>
        </p:nvSpPr>
        <p:spPr>
          <a:xfrm>
            <a:off x="-971" y="1456"/>
            <a:ext cx="12196670" cy="1262698"/>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950AB2-99E1-6AE2-A2C8-0BC144CBB19E}"/>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C000"/>
                </a:solidFill>
                <a:latin typeface="Montserrat ExtraBold"/>
                <a:cs typeface="Calibri Light"/>
              </a:rPr>
              <a:t>Playground -</a:t>
            </a:r>
            <a:r>
              <a:rPr lang="en-US" dirty="0">
                <a:latin typeface="Montserrat ExtraBold"/>
                <a:cs typeface="Calibri Light"/>
              </a:rPr>
              <a:t> Precedent Images</a:t>
            </a:r>
            <a:endParaRPr lang="en-US" dirty="0"/>
          </a:p>
        </p:txBody>
      </p:sp>
      <p:pic>
        <p:nvPicPr>
          <p:cNvPr id="13" name="Picture 13" descr="Modern Swings.jpg">
            <a:extLst>
              <a:ext uri="{FF2B5EF4-FFF2-40B4-BE49-F238E27FC236}">
                <a16:creationId xmlns:a16="http://schemas.microsoft.com/office/drawing/2014/main" id="{9AA73DB3-6607-6B7A-ABC0-FCBC6C8102DC}"/>
              </a:ext>
            </a:extLst>
          </p:cNvPr>
          <p:cNvPicPr>
            <a:picLocks noChangeAspect="1"/>
          </p:cNvPicPr>
          <p:nvPr/>
        </p:nvPicPr>
        <p:blipFill>
          <a:blip r:embed="rId3"/>
          <a:stretch>
            <a:fillRect/>
          </a:stretch>
        </p:blipFill>
        <p:spPr>
          <a:xfrm>
            <a:off x="4234" y="1694179"/>
            <a:ext cx="5236633" cy="3939963"/>
          </a:xfrm>
          <a:prstGeom prst="rect">
            <a:avLst/>
          </a:prstGeom>
        </p:spPr>
      </p:pic>
      <p:pic>
        <p:nvPicPr>
          <p:cNvPr id="15" name="Picture 15" descr="Nature Play.jpg">
            <a:extLst>
              <a:ext uri="{FF2B5EF4-FFF2-40B4-BE49-F238E27FC236}">
                <a16:creationId xmlns:a16="http://schemas.microsoft.com/office/drawing/2014/main" id="{54B0AD08-FCF8-D70A-D4D0-CEE8D18E012D}"/>
              </a:ext>
            </a:extLst>
          </p:cNvPr>
          <p:cNvPicPr>
            <a:picLocks noChangeAspect="1"/>
          </p:cNvPicPr>
          <p:nvPr/>
        </p:nvPicPr>
        <p:blipFill rotWithShape="1">
          <a:blip r:embed="rId4"/>
          <a:srcRect t="11038" r="1770" b="12941"/>
          <a:stretch/>
        </p:blipFill>
        <p:spPr>
          <a:xfrm>
            <a:off x="5420783" y="1705233"/>
            <a:ext cx="6766533" cy="3935186"/>
          </a:xfrm>
          <a:prstGeom prst="rect">
            <a:avLst/>
          </a:prstGeom>
        </p:spPr>
      </p:pic>
    </p:spTree>
    <p:extLst>
      <p:ext uri="{BB962C8B-B14F-4D97-AF65-F5344CB8AC3E}">
        <p14:creationId xmlns:p14="http://schemas.microsoft.com/office/powerpoint/2010/main" val="125127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4EBA30-CDEB-32FC-2B58-24335523D1A1}"/>
              </a:ext>
            </a:extLst>
          </p:cNvPr>
          <p:cNvSpPr/>
          <p:nvPr/>
        </p:nvSpPr>
        <p:spPr>
          <a:xfrm>
            <a:off x="-971" y="1456"/>
            <a:ext cx="12196670" cy="1262698"/>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950AB2-99E1-6AE2-A2C8-0BC144CBB19E}"/>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C000"/>
                </a:solidFill>
                <a:latin typeface="Montserrat ExtraBold"/>
                <a:cs typeface="Calibri Light"/>
              </a:rPr>
              <a:t>Sports Court -</a:t>
            </a:r>
            <a:r>
              <a:rPr lang="en-US" dirty="0">
                <a:latin typeface="Montserrat ExtraBold"/>
                <a:cs typeface="Calibri Light"/>
              </a:rPr>
              <a:t> Precedent Images</a:t>
            </a:r>
            <a:endParaRPr lang="en-US" dirty="0"/>
          </a:p>
        </p:txBody>
      </p:sp>
      <p:pic>
        <p:nvPicPr>
          <p:cNvPr id="3" name="Picture 3" descr="Basketball Court.jfif">
            <a:extLst>
              <a:ext uri="{FF2B5EF4-FFF2-40B4-BE49-F238E27FC236}">
                <a16:creationId xmlns:a16="http://schemas.microsoft.com/office/drawing/2014/main" id="{B47BA585-19B7-FC10-9C2D-8CB5D5E07F91}"/>
              </a:ext>
            </a:extLst>
          </p:cNvPr>
          <p:cNvPicPr>
            <a:picLocks noChangeAspect="1"/>
          </p:cNvPicPr>
          <p:nvPr/>
        </p:nvPicPr>
        <p:blipFill>
          <a:blip r:embed="rId3"/>
          <a:stretch>
            <a:fillRect/>
          </a:stretch>
        </p:blipFill>
        <p:spPr>
          <a:xfrm>
            <a:off x="-1693" y="1685319"/>
            <a:ext cx="5994400" cy="4003829"/>
          </a:xfrm>
          <a:prstGeom prst="rect">
            <a:avLst/>
          </a:prstGeom>
        </p:spPr>
      </p:pic>
      <p:pic>
        <p:nvPicPr>
          <p:cNvPr id="4" name="Picture 5">
            <a:extLst>
              <a:ext uri="{FF2B5EF4-FFF2-40B4-BE49-F238E27FC236}">
                <a16:creationId xmlns:a16="http://schemas.microsoft.com/office/drawing/2014/main" id="{3BD0AF7C-66C4-17AC-377A-6B923AC221F8}"/>
              </a:ext>
            </a:extLst>
          </p:cNvPr>
          <p:cNvPicPr>
            <a:picLocks noChangeAspect="1"/>
          </p:cNvPicPr>
          <p:nvPr/>
        </p:nvPicPr>
        <p:blipFill rotWithShape="1">
          <a:blip r:embed="rId4"/>
          <a:srcRect t="10754" r="195" b="3629"/>
          <a:stretch/>
        </p:blipFill>
        <p:spPr>
          <a:xfrm>
            <a:off x="6328904" y="1689140"/>
            <a:ext cx="5852431" cy="4006984"/>
          </a:xfrm>
          <a:prstGeom prst="rect">
            <a:avLst/>
          </a:prstGeom>
        </p:spPr>
      </p:pic>
    </p:spTree>
    <p:extLst>
      <p:ext uri="{BB962C8B-B14F-4D97-AF65-F5344CB8AC3E}">
        <p14:creationId xmlns:p14="http://schemas.microsoft.com/office/powerpoint/2010/main" val="428941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6E313E-2D76-27BC-6EC0-9DD2D69678EB}"/>
              </a:ext>
            </a:extLst>
          </p:cNvPr>
          <p:cNvSpPr/>
          <p:nvPr/>
        </p:nvSpPr>
        <p:spPr>
          <a:xfrm>
            <a:off x="-971" y="1456"/>
            <a:ext cx="12187145" cy="1557973"/>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A116C-C6BB-B711-6B01-0F2FA36EE969}"/>
              </a:ext>
            </a:extLst>
          </p:cNvPr>
          <p:cNvSpPr>
            <a:spLocks noGrp="1"/>
          </p:cNvSpPr>
          <p:nvPr>
            <p:ph type="title"/>
          </p:nvPr>
        </p:nvSpPr>
        <p:spPr/>
        <p:txBody>
          <a:bodyPr/>
          <a:lstStyle/>
          <a:p>
            <a:r>
              <a:rPr lang="en-US">
                <a:solidFill>
                  <a:schemeClr val="bg1"/>
                </a:solidFill>
                <a:latin typeface="Montserrat ExtraBold"/>
                <a:cs typeface="Calibri Light"/>
              </a:rPr>
              <a:t>Welcome!</a:t>
            </a:r>
            <a:endParaRPr lang="en-US"/>
          </a:p>
        </p:txBody>
      </p:sp>
      <p:sp>
        <p:nvSpPr>
          <p:cNvPr id="9" name="Content Placeholder 3">
            <a:extLst>
              <a:ext uri="{FF2B5EF4-FFF2-40B4-BE49-F238E27FC236}">
                <a16:creationId xmlns:a16="http://schemas.microsoft.com/office/drawing/2014/main" id="{43F539FC-3C8B-B149-3DEF-60942110BECF}"/>
              </a:ext>
            </a:extLst>
          </p:cNvPr>
          <p:cNvSpPr>
            <a:spLocks noGrp="1"/>
          </p:cNvSpPr>
          <p:nvPr/>
        </p:nvSpPr>
        <p:spPr>
          <a:xfrm>
            <a:off x="981075" y="1968500"/>
            <a:ext cx="666403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Montserrat"/>
                <a:cs typeface="Calibri"/>
              </a:rPr>
              <a:t>Today's Agenda:</a:t>
            </a:r>
          </a:p>
          <a:p>
            <a:pPr marL="0" indent="0">
              <a:buNone/>
            </a:pPr>
            <a:endParaRPr lang="en-US" sz="2400" b="1">
              <a:latin typeface="Montserrat"/>
              <a:ea typeface="+mn-lt"/>
              <a:cs typeface="+mn-lt"/>
            </a:endParaRPr>
          </a:p>
          <a:p>
            <a:pPr lvl="1"/>
            <a:r>
              <a:rPr lang="en-US">
                <a:latin typeface="Montserrat"/>
                <a:ea typeface="+mn-lt"/>
                <a:cs typeface="+mn-lt"/>
              </a:rPr>
              <a:t>Introductions &amp; Acknowledgements </a:t>
            </a:r>
          </a:p>
          <a:p>
            <a:pPr lvl="1"/>
            <a:r>
              <a:rPr lang="en-US">
                <a:latin typeface="Montserrat"/>
                <a:ea typeface="+mn-lt"/>
                <a:cs typeface="+mn-lt"/>
              </a:rPr>
              <a:t>Presentation / Overview                         </a:t>
            </a:r>
            <a:endParaRPr lang="en-US">
              <a:latin typeface="Calibri" panose="020F0502020204030204"/>
              <a:ea typeface="+mn-lt"/>
              <a:cs typeface="+mn-lt"/>
            </a:endParaRPr>
          </a:p>
          <a:p>
            <a:pPr lvl="1"/>
            <a:r>
              <a:rPr lang="en-US">
                <a:latin typeface="Montserrat"/>
                <a:ea typeface="+mn-lt"/>
                <a:cs typeface="+mn-lt"/>
              </a:rPr>
              <a:t>Facilitated table discussions                </a:t>
            </a:r>
            <a:endParaRPr lang="en-US">
              <a:latin typeface="Calibri" panose="020F0502020204030204"/>
              <a:ea typeface="+mn-lt"/>
              <a:cs typeface="+mn-lt"/>
            </a:endParaRPr>
          </a:p>
          <a:p>
            <a:pPr lvl="1"/>
            <a:r>
              <a:rPr lang="en-US">
                <a:latin typeface="Montserrat"/>
                <a:ea typeface="+mn-lt"/>
                <a:cs typeface="+mn-lt"/>
              </a:rPr>
              <a:t>Report out                                                </a:t>
            </a:r>
            <a:endParaRPr lang="en-US"/>
          </a:p>
          <a:p>
            <a:pPr lvl="1">
              <a:spcBef>
                <a:spcPts val="1000"/>
              </a:spcBef>
            </a:pPr>
            <a:r>
              <a:rPr lang="en-US">
                <a:latin typeface="Montserrat"/>
                <a:ea typeface="+mn-lt"/>
                <a:cs typeface="+mn-lt"/>
              </a:rPr>
              <a:t>Closing                                                        </a:t>
            </a:r>
            <a:endParaRPr lang="en-US"/>
          </a:p>
          <a:p>
            <a:endParaRPr lang="en-US">
              <a:cs typeface="Calibri"/>
            </a:endParaRPr>
          </a:p>
        </p:txBody>
      </p:sp>
      <p:sp>
        <p:nvSpPr>
          <p:cNvPr id="10" name="Content Placeholder 3">
            <a:extLst>
              <a:ext uri="{FF2B5EF4-FFF2-40B4-BE49-F238E27FC236}">
                <a16:creationId xmlns:a16="http://schemas.microsoft.com/office/drawing/2014/main" id="{5FB16996-65EF-6D89-4494-C73BA9D91206}"/>
              </a:ext>
            </a:extLst>
          </p:cNvPr>
          <p:cNvSpPr txBox="1">
            <a:spLocks/>
          </p:cNvSpPr>
          <p:nvPr/>
        </p:nvSpPr>
        <p:spPr>
          <a:xfrm>
            <a:off x="6990962" y="2244295"/>
            <a:ext cx="4010892" cy="435133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b="1">
              <a:latin typeface="Montserrat"/>
              <a:cs typeface="Calibri"/>
            </a:endParaRPr>
          </a:p>
          <a:p>
            <a:pPr marL="0" indent="0">
              <a:buNone/>
            </a:pPr>
            <a:endParaRPr lang="en-US" sz="2400" b="1">
              <a:latin typeface="Montserrat"/>
              <a:ea typeface="+mn-lt"/>
              <a:cs typeface="+mn-lt"/>
            </a:endParaRPr>
          </a:p>
          <a:p>
            <a:pPr marL="457200" lvl="1" indent="0">
              <a:buNone/>
            </a:pPr>
            <a:r>
              <a:rPr lang="en-US" sz="2400">
                <a:latin typeface="Montserrat"/>
                <a:ea typeface="+mn-lt"/>
                <a:cs typeface="+mn-lt"/>
              </a:rPr>
              <a:t>6:00 pm</a:t>
            </a:r>
          </a:p>
          <a:p>
            <a:pPr marL="457200" lvl="1" indent="0">
              <a:buNone/>
            </a:pPr>
            <a:r>
              <a:rPr lang="en-US" sz="2400">
                <a:latin typeface="Montserrat"/>
                <a:ea typeface="+mn-lt"/>
                <a:cs typeface="+mn-lt"/>
              </a:rPr>
              <a:t>6:10 pm</a:t>
            </a:r>
            <a:endParaRPr lang="en-US" sz="2400">
              <a:cs typeface="Calibri" panose="020F0502020204030204"/>
            </a:endParaRPr>
          </a:p>
          <a:p>
            <a:pPr marL="457200" lvl="1" indent="0">
              <a:buNone/>
            </a:pPr>
            <a:r>
              <a:rPr lang="en-US" sz="2400">
                <a:latin typeface="Montserrat"/>
                <a:ea typeface="+mn-lt"/>
                <a:cs typeface="+mn-lt"/>
              </a:rPr>
              <a:t>6:20 pm</a:t>
            </a:r>
          </a:p>
          <a:p>
            <a:pPr marL="457200" lvl="1" indent="0">
              <a:buNone/>
            </a:pPr>
            <a:r>
              <a:rPr lang="en-US" sz="2400">
                <a:latin typeface="Montserrat"/>
                <a:ea typeface="+mn-lt"/>
                <a:cs typeface="+mn-lt"/>
              </a:rPr>
              <a:t>7:00 pm</a:t>
            </a:r>
            <a:endParaRPr lang="en-US" sz="2400">
              <a:cs typeface="Calibri" panose="020F0502020204030204"/>
            </a:endParaRPr>
          </a:p>
          <a:p>
            <a:pPr marL="457200" lvl="1" indent="0">
              <a:spcBef>
                <a:spcPts val="1000"/>
              </a:spcBef>
              <a:buNone/>
            </a:pPr>
            <a:r>
              <a:rPr lang="en-US" sz="2400">
                <a:latin typeface="Montserrat"/>
                <a:ea typeface="+mn-lt"/>
                <a:cs typeface="+mn-lt"/>
              </a:rPr>
              <a:t>7:20 pm</a:t>
            </a:r>
          </a:p>
          <a:p>
            <a:pPr lvl="1"/>
            <a:endParaRPr lang="en-US">
              <a:latin typeface="Calibri" panose="020F0502020204030204"/>
              <a:ea typeface="+mn-lt"/>
              <a:cs typeface="+mn-lt"/>
            </a:endParaRPr>
          </a:p>
          <a:p>
            <a:endParaRPr lang="en-US">
              <a:cs typeface="Calibri"/>
            </a:endParaRPr>
          </a:p>
        </p:txBody>
      </p:sp>
    </p:spTree>
    <p:extLst>
      <p:ext uri="{BB962C8B-B14F-4D97-AF65-F5344CB8AC3E}">
        <p14:creationId xmlns:p14="http://schemas.microsoft.com/office/powerpoint/2010/main" val="3479845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4EBA30-CDEB-32FC-2B58-24335523D1A1}"/>
              </a:ext>
            </a:extLst>
          </p:cNvPr>
          <p:cNvSpPr/>
          <p:nvPr/>
        </p:nvSpPr>
        <p:spPr>
          <a:xfrm>
            <a:off x="-971" y="1456"/>
            <a:ext cx="12196670" cy="1262698"/>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950AB2-99E1-6AE2-A2C8-0BC144CBB19E}"/>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C000"/>
                </a:solidFill>
                <a:latin typeface="Montserrat ExtraBold"/>
                <a:cs typeface="Calibri Light"/>
              </a:rPr>
              <a:t>Fitness -</a:t>
            </a:r>
            <a:r>
              <a:rPr lang="en-US" dirty="0">
                <a:latin typeface="Montserrat ExtraBold"/>
                <a:cs typeface="Calibri Light"/>
              </a:rPr>
              <a:t> Precedent Images</a:t>
            </a:r>
            <a:endParaRPr lang="en-US" dirty="0"/>
          </a:p>
        </p:txBody>
      </p:sp>
      <p:pic>
        <p:nvPicPr>
          <p:cNvPr id="10" name="Picture 10" descr="Fitness Equipment 2.jpeg">
            <a:extLst>
              <a:ext uri="{FF2B5EF4-FFF2-40B4-BE49-F238E27FC236}">
                <a16:creationId xmlns:a16="http://schemas.microsoft.com/office/drawing/2014/main" id="{9E5B5606-7C3D-03B6-0977-5516302DBC82}"/>
              </a:ext>
            </a:extLst>
          </p:cNvPr>
          <p:cNvPicPr>
            <a:picLocks noChangeAspect="1"/>
          </p:cNvPicPr>
          <p:nvPr/>
        </p:nvPicPr>
        <p:blipFill rotWithShape="1">
          <a:blip r:embed="rId3"/>
          <a:srcRect l="19208" t="20860" r="19537" b="11398"/>
          <a:stretch/>
        </p:blipFill>
        <p:spPr>
          <a:xfrm>
            <a:off x="-628" y="2267374"/>
            <a:ext cx="4306222" cy="3199167"/>
          </a:xfrm>
          <a:prstGeom prst="rect">
            <a:avLst/>
          </a:prstGeom>
        </p:spPr>
      </p:pic>
      <p:pic>
        <p:nvPicPr>
          <p:cNvPr id="2" name="Picture 3" descr="Challenge Course Stein Park.jpg">
            <a:extLst>
              <a:ext uri="{FF2B5EF4-FFF2-40B4-BE49-F238E27FC236}">
                <a16:creationId xmlns:a16="http://schemas.microsoft.com/office/drawing/2014/main" id="{5692656F-570E-F086-D9F5-BF2715E003C8}"/>
              </a:ext>
            </a:extLst>
          </p:cNvPr>
          <p:cNvPicPr>
            <a:picLocks noChangeAspect="1"/>
          </p:cNvPicPr>
          <p:nvPr/>
        </p:nvPicPr>
        <p:blipFill rotWithShape="1">
          <a:blip r:embed="rId4"/>
          <a:srcRect l="23986" t="7428" r="880" b="8533"/>
          <a:stretch/>
        </p:blipFill>
        <p:spPr>
          <a:xfrm>
            <a:off x="7864969" y="2266287"/>
            <a:ext cx="4328678" cy="3204845"/>
          </a:xfrm>
          <a:prstGeom prst="rect">
            <a:avLst/>
          </a:prstGeom>
        </p:spPr>
      </p:pic>
      <p:pic>
        <p:nvPicPr>
          <p:cNvPr id="4" name="Picture 5" descr="Open Green Space - Yoga.jpg">
            <a:extLst>
              <a:ext uri="{FF2B5EF4-FFF2-40B4-BE49-F238E27FC236}">
                <a16:creationId xmlns:a16="http://schemas.microsoft.com/office/drawing/2014/main" id="{210BC075-6E28-B96F-2F07-427CF23FD53C}"/>
              </a:ext>
            </a:extLst>
          </p:cNvPr>
          <p:cNvPicPr>
            <a:picLocks noChangeAspect="1"/>
          </p:cNvPicPr>
          <p:nvPr/>
        </p:nvPicPr>
        <p:blipFill rotWithShape="1">
          <a:blip r:embed="rId5"/>
          <a:srcRect l="9227" r="20815" b="-639"/>
          <a:stretch/>
        </p:blipFill>
        <p:spPr>
          <a:xfrm>
            <a:off x="4429760" y="2267635"/>
            <a:ext cx="3316419" cy="3203298"/>
          </a:xfrm>
          <a:prstGeom prst="rect">
            <a:avLst/>
          </a:prstGeom>
        </p:spPr>
      </p:pic>
    </p:spTree>
    <p:extLst>
      <p:ext uri="{BB962C8B-B14F-4D97-AF65-F5344CB8AC3E}">
        <p14:creationId xmlns:p14="http://schemas.microsoft.com/office/powerpoint/2010/main" val="6844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4EBA30-CDEB-32FC-2B58-24335523D1A1}"/>
              </a:ext>
            </a:extLst>
          </p:cNvPr>
          <p:cNvSpPr/>
          <p:nvPr/>
        </p:nvSpPr>
        <p:spPr>
          <a:xfrm>
            <a:off x="-971" y="1456"/>
            <a:ext cx="12196670" cy="1262698"/>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950AB2-99E1-6AE2-A2C8-0BC144CBB19E}"/>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C000"/>
                </a:solidFill>
                <a:latin typeface="Montserrat ExtraBold"/>
                <a:cs typeface="Calibri Light"/>
              </a:rPr>
              <a:t>Site Amenities -</a:t>
            </a:r>
            <a:r>
              <a:rPr lang="en-US" dirty="0">
                <a:latin typeface="Montserrat ExtraBold"/>
                <a:cs typeface="Calibri Light"/>
              </a:rPr>
              <a:t> Precedent Images</a:t>
            </a:r>
            <a:endParaRPr lang="en-US" dirty="0"/>
          </a:p>
        </p:txBody>
      </p:sp>
      <p:pic>
        <p:nvPicPr>
          <p:cNvPr id="4" name="Picture 5" descr="game table.jpg">
            <a:extLst>
              <a:ext uri="{FF2B5EF4-FFF2-40B4-BE49-F238E27FC236}">
                <a16:creationId xmlns:a16="http://schemas.microsoft.com/office/drawing/2014/main" id="{9C55643E-137E-7C78-F79D-5DC1CC0FC6CB}"/>
              </a:ext>
            </a:extLst>
          </p:cNvPr>
          <p:cNvPicPr>
            <a:picLocks noChangeAspect="1"/>
          </p:cNvPicPr>
          <p:nvPr/>
        </p:nvPicPr>
        <p:blipFill rotWithShape="1">
          <a:blip r:embed="rId3"/>
          <a:srcRect t="79" r="1730" b="285"/>
          <a:stretch/>
        </p:blipFill>
        <p:spPr>
          <a:xfrm>
            <a:off x="3995421" y="1259586"/>
            <a:ext cx="3850182" cy="2893511"/>
          </a:xfrm>
          <a:prstGeom prst="rect">
            <a:avLst/>
          </a:prstGeom>
        </p:spPr>
      </p:pic>
      <p:pic>
        <p:nvPicPr>
          <p:cNvPr id="6" name="Picture 6" descr="Picnic Tables 2.jpeg">
            <a:extLst>
              <a:ext uri="{FF2B5EF4-FFF2-40B4-BE49-F238E27FC236}">
                <a16:creationId xmlns:a16="http://schemas.microsoft.com/office/drawing/2014/main" id="{AB6A8C2C-566B-BDBB-78B8-7BEB9DF2CA8B}"/>
              </a:ext>
            </a:extLst>
          </p:cNvPr>
          <p:cNvPicPr>
            <a:picLocks noChangeAspect="1"/>
          </p:cNvPicPr>
          <p:nvPr/>
        </p:nvPicPr>
        <p:blipFill rotWithShape="1">
          <a:blip r:embed="rId4"/>
          <a:srcRect l="-728" t="98" r="2466" b="503"/>
          <a:stretch/>
        </p:blipFill>
        <p:spPr>
          <a:xfrm>
            <a:off x="-38269" y="1270318"/>
            <a:ext cx="3797858" cy="2886608"/>
          </a:xfrm>
          <a:prstGeom prst="rect">
            <a:avLst/>
          </a:prstGeom>
        </p:spPr>
      </p:pic>
      <p:pic>
        <p:nvPicPr>
          <p:cNvPr id="7" name="Picture 7" descr="bench.jpeg">
            <a:extLst>
              <a:ext uri="{FF2B5EF4-FFF2-40B4-BE49-F238E27FC236}">
                <a16:creationId xmlns:a16="http://schemas.microsoft.com/office/drawing/2014/main" id="{D5143D84-BFB5-4DFB-A0BC-E434738319E6}"/>
              </a:ext>
            </a:extLst>
          </p:cNvPr>
          <p:cNvPicPr>
            <a:picLocks noChangeAspect="1"/>
          </p:cNvPicPr>
          <p:nvPr/>
        </p:nvPicPr>
        <p:blipFill>
          <a:blip r:embed="rId5"/>
          <a:stretch>
            <a:fillRect/>
          </a:stretch>
        </p:blipFill>
        <p:spPr>
          <a:xfrm>
            <a:off x="8122921" y="1266621"/>
            <a:ext cx="4108873" cy="2895585"/>
          </a:xfrm>
          <a:prstGeom prst="rect">
            <a:avLst/>
          </a:prstGeom>
        </p:spPr>
      </p:pic>
      <p:pic>
        <p:nvPicPr>
          <p:cNvPr id="12" name="Picture 12" descr="BBQ Grill.jpg">
            <a:extLst>
              <a:ext uri="{FF2B5EF4-FFF2-40B4-BE49-F238E27FC236}">
                <a16:creationId xmlns:a16="http://schemas.microsoft.com/office/drawing/2014/main" id="{8D5C5270-7330-EFA8-4C3A-2E23FDC7C573}"/>
              </a:ext>
            </a:extLst>
          </p:cNvPr>
          <p:cNvPicPr>
            <a:picLocks noChangeAspect="1"/>
          </p:cNvPicPr>
          <p:nvPr/>
        </p:nvPicPr>
        <p:blipFill rotWithShape="1">
          <a:blip r:embed="rId6"/>
          <a:srcRect t="5755" r="238" b="404"/>
          <a:stretch/>
        </p:blipFill>
        <p:spPr>
          <a:xfrm>
            <a:off x="2156460" y="4310816"/>
            <a:ext cx="4088114" cy="2550555"/>
          </a:xfrm>
          <a:prstGeom prst="rect">
            <a:avLst/>
          </a:prstGeom>
        </p:spPr>
      </p:pic>
      <p:pic>
        <p:nvPicPr>
          <p:cNvPr id="14" name="Picture 14" descr="Trash Bin.jpg">
            <a:extLst>
              <a:ext uri="{FF2B5EF4-FFF2-40B4-BE49-F238E27FC236}">
                <a16:creationId xmlns:a16="http://schemas.microsoft.com/office/drawing/2014/main" id="{CF810D96-B7C2-6A4A-0C81-91BC0021B015}"/>
              </a:ext>
            </a:extLst>
          </p:cNvPr>
          <p:cNvPicPr>
            <a:picLocks noChangeAspect="1"/>
          </p:cNvPicPr>
          <p:nvPr/>
        </p:nvPicPr>
        <p:blipFill rotWithShape="1">
          <a:blip r:embed="rId7"/>
          <a:srcRect l="22304" t="8776" r="13725" b="14702"/>
          <a:stretch/>
        </p:blipFill>
        <p:spPr>
          <a:xfrm rot="5400000">
            <a:off x="6482366" y="4293113"/>
            <a:ext cx="2550740" cy="2585416"/>
          </a:xfrm>
          <a:prstGeom prst="rect">
            <a:avLst/>
          </a:prstGeom>
        </p:spPr>
      </p:pic>
    </p:spTree>
    <p:extLst>
      <p:ext uri="{BB962C8B-B14F-4D97-AF65-F5344CB8AC3E}">
        <p14:creationId xmlns:p14="http://schemas.microsoft.com/office/powerpoint/2010/main" val="753107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6E313E-2D76-27BC-6EC0-9DD2D69678EB}"/>
              </a:ext>
            </a:extLst>
          </p:cNvPr>
          <p:cNvSpPr/>
          <p:nvPr/>
        </p:nvSpPr>
        <p:spPr>
          <a:xfrm>
            <a:off x="-971" y="1456"/>
            <a:ext cx="12187145" cy="1557973"/>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A116C-C6BB-B711-6B01-0F2FA36EE969}"/>
              </a:ext>
            </a:extLst>
          </p:cNvPr>
          <p:cNvSpPr>
            <a:spLocks noGrp="1"/>
          </p:cNvSpPr>
          <p:nvPr>
            <p:ph type="title"/>
          </p:nvPr>
        </p:nvSpPr>
        <p:spPr/>
        <p:txBody>
          <a:bodyPr/>
          <a:lstStyle/>
          <a:p>
            <a:r>
              <a:rPr lang="en-US" sz="3600">
                <a:solidFill>
                  <a:schemeClr val="bg1"/>
                </a:solidFill>
                <a:latin typeface="Montserrat ExtraBold"/>
                <a:cs typeface="Calibri Light"/>
              </a:rPr>
              <a:t>Discussion </a:t>
            </a:r>
            <a:r>
              <a:rPr lang="en-US" sz="3600">
                <a:solidFill>
                  <a:schemeClr val="bg1"/>
                </a:solidFill>
                <a:latin typeface="Montserrat"/>
                <a:cs typeface="Calibri Light"/>
              </a:rPr>
              <a:t>– Report back in ~40 minutes</a:t>
            </a:r>
            <a:endParaRPr lang="en-US" sz="3600">
              <a:solidFill>
                <a:schemeClr val="bg1"/>
              </a:solidFill>
              <a:ea typeface="+mj-lt"/>
              <a:cs typeface="+mj-lt"/>
            </a:endParaRPr>
          </a:p>
          <a:p>
            <a:endParaRPr lang="en-US">
              <a:solidFill>
                <a:schemeClr val="bg1"/>
              </a:solidFill>
              <a:latin typeface="Montserrat ExtraBold"/>
              <a:cs typeface="Calibri Light"/>
            </a:endParaRPr>
          </a:p>
        </p:txBody>
      </p:sp>
      <p:sp>
        <p:nvSpPr>
          <p:cNvPr id="4" name="Content Placeholder 3">
            <a:extLst>
              <a:ext uri="{FF2B5EF4-FFF2-40B4-BE49-F238E27FC236}">
                <a16:creationId xmlns:a16="http://schemas.microsoft.com/office/drawing/2014/main" id="{A7066FE9-119B-79D0-B55A-BB5525EDAFE2}"/>
              </a:ext>
            </a:extLst>
          </p:cNvPr>
          <p:cNvSpPr>
            <a:spLocks noGrp="1"/>
          </p:cNvSpPr>
          <p:nvPr>
            <p:ph idx="1"/>
          </p:nvPr>
        </p:nvSpPr>
        <p:spPr>
          <a:xfrm>
            <a:off x="838200" y="1825625"/>
            <a:ext cx="11164329" cy="4351338"/>
          </a:xfrm>
        </p:spPr>
        <p:txBody>
          <a:bodyPr vert="horz" lIns="91440" tIns="45720" rIns="91440" bIns="45720" rtlCol="0" anchor="t">
            <a:noAutofit/>
          </a:bodyPr>
          <a:lstStyle/>
          <a:p>
            <a:pPr marL="0" indent="0">
              <a:buNone/>
            </a:pPr>
            <a:r>
              <a:rPr lang="en-US" sz="2400" b="1">
                <a:latin typeface="Montserrat"/>
                <a:cs typeface="Calibri"/>
              </a:rPr>
              <a:t>Thank you!</a:t>
            </a:r>
          </a:p>
          <a:p>
            <a:pPr marL="0" indent="0">
              <a:buNone/>
            </a:pPr>
            <a:endParaRPr lang="en-US" sz="2400" b="1">
              <a:latin typeface="Montserrat"/>
              <a:cs typeface="Calibri"/>
            </a:endParaRPr>
          </a:p>
          <a:p>
            <a:pPr marL="0" indent="0">
              <a:buNone/>
            </a:pPr>
            <a:endParaRPr lang="en-US" sz="2400" b="1">
              <a:latin typeface="Montserrat"/>
              <a:cs typeface="Calibri"/>
            </a:endParaRPr>
          </a:p>
          <a:p>
            <a:pPr marL="0" indent="0">
              <a:buNone/>
            </a:pPr>
            <a:r>
              <a:rPr lang="en-US" sz="2400" b="1">
                <a:latin typeface="Montserrat"/>
                <a:cs typeface="Calibri"/>
              </a:rPr>
              <a:t>Stay up to date on the project: </a:t>
            </a:r>
            <a:r>
              <a:rPr lang="en-US" sz="2400" b="1" u="sng">
                <a:solidFill>
                  <a:srgbClr val="009681"/>
                </a:solidFill>
                <a:latin typeface="Montserrat ExtraBold"/>
                <a:cs typeface="Calibri"/>
              </a:rPr>
              <a:t>Detroitmi.gov/</a:t>
            </a:r>
            <a:r>
              <a:rPr lang="en-US" sz="2400" b="1" u="sng" err="1">
                <a:solidFill>
                  <a:srgbClr val="009681"/>
                </a:solidFill>
                <a:latin typeface="Montserrat ExtraBold"/>
                <a:cs typeface="Calibri"/>
              </a:rPr>
              <a:t>DexterElmhurst</a:t>
            </a:r>
            <a:endParaRPr lang="en-US" sz="2400" u="sng" err="1">
              <a:solidFill>
                <a:srgbClr val="009681"/>
              </a:solidFill>
              <a:latin typeface="Montserrat ExtraBold"/>
              <a:cs typeface="Calibri"/>
            </a:endParaRPr>
          </a:p>
          <a:p>
            <a:pPr marL="0" indent="0">
              <a:buNone/>
            </a:pPr>
            <a:endParaRPr lang="en-US" sz="2400">
              <a:solidFill>
                <a:srgbClr val="000000"/>
              </a:solidFill>
              <a:latin typeface="Montserrat"/>
              <a:cs typeface="Calibri"/>
            </a:endParaRPr>
          </a:p>
          <a:p>
            <a:pPr marL="0" indent="0">
              <a:buNone/>
            </a:pPr>
            <a:endParaRPr lang="en-US" sz="2400">
              <a:latin typeface="Montserrat"/>
              <a:cs typeface="Calibri"/>
            </a:endParaRPr>
          </a:p>
          <a:p>
            <a:pPr marL="0" indent="0">
              <a:buNone/>
            </a:pPr>
            <a:r>
              <a:rPr lang="en-US" sz="2400" b="1">
                <a:latin typeface="Montserrat"/>
                <a:cs typeface="Calibri"/>
              </a:rPr>
              <a:t>Contact us:</a:t>
            </a:r>
          </a:p>
          <a:p>
            <a:pPr>
              <a:buNone/>
            </a:pPr>
            <a:r>
              <a:rPr lang="en-US" sz="1800">
                <a:latin typeface="Montserrat"/>
                <a:ea typeface="+mn-lt"/>
                <a:cs typeface="+mn-lt"/>
              </a:rPr>
              <a:t>Juliana Fulton - Deputy Chief Parks Planner     </a:t>
            </a:r>
            <a:r>
              <a:rPr lang="en-US" sz="1800">
                <a:latin typeface="Montserrat"/>
                <a:ea typeface="+mn-lt"/>
                <a:cs typeface="+mn-lt"/>
                <a:hlinkClick r:id="rId3"/>
              </a:rPr>
              <a:t>fultonj@detroitmi.gov</a:t>
            </a:r>
            <a:endParaRPr lang="en-US" sz="1800">
              <a:latin typeface="Montserrat"/>
              <a:ea typeface="+mn-lt"/>
              <a:cs typeface="+mn-lt"/>
            </a:endParaRPr>
          </a:p>
          <a:p>
            <a:pPr>
              <a:buNone/>
            </a:pPr>
            <a:r>
              <a:rPr lang="en-US" sz="1800">
                <a:latin typeface="Montserrat"/>
                <a:ea typeface="+mn-lt"/>
                <a:cs typeface="+mn-lt"/>
              </a:rPr>
              <a:t>Debbie </a:t>
            </a:r>
            <a:r>
              <a:rPr lang="en-US" sz="1800" err="1">
                <a:latin typeface="Montserrat"/>
                <a:ea typeface="+mn-lt"/>
                <a:cs typeface="+mn-lt"/>
              </a:rPr>
              <a:t>Machnak</a:t>
            </a:r>
            <a:r>
              <a:rPr lang="en-US" sz="1800">
                <a:latin typeface="Montserrat"/>
                <a:ea typeface="+mn-lt"/>
                <a:cs typeface="+mn-lt"/>
              </a:rPr>
              <a:t> - Project Manager     </a:t>
            </a:r>
            <a:r>
              <a:rPr lang="en-US" sz="1800">
                <a:latin typeface="Montserrat"/>
                <a:ea typeface="+mn-lt"/>
                <a:cs typeface="+mn-lt"/>
                <a:hlinkClick r:id="rId3"/>
              </a:rPr>
              <a:t>Debbie.Machnak@detroitmi.gov</a:t>
            </a:r>
            <a:endParaRPr lang="en-US" sz="1800">
              <a:latin typeface="Montserrat"/>
            </a:endParaRPr>
          </a:p>
          <a:p>
            <a:pPr marL="0" indent="0">
              <a:buNone/>
            </a:pPr>
            <a:endParaRPr lang="en-US" sz="2000">
              <a:solidFill>
                <a:srgbClr val="000000"/>
              </a:solidFill>
              <a:latin typeface="Montserrat"/>
              <a:cs typeface="Calibri"/>
            </a:endParaRPr>
          </a:p>
          <a:p>
            <a:pPr marL="0" indent="0">
              <a:buNone/>
            </a:pPr>
            <a:endParaRPr lang="en-US">
              <a:cs typeface="Calibri"/>
            </a:endParaRPr>
          </a:p>
        </p:txBody>
      </p:sp>
    </p:spTree>
    <p:extLst>
      <p:ext uri="{BB962C8B-B14F-4D97-AF65-F5344CB8AC3E}">
        <p14:creationId xmlns:p14="http://schemas.microsoft.com/office/powerpoint/2010/main" val="3932853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6E313E-2D76-27BC-6EC0-9DD2D69678EB}"/>
              </a:ext>
            </a:extLst>
          </p:cNvPr>
          <p:cNvSpPr/>
          <p:nvPr/>
        </p:nvSpPr>
        <p:spPr>
          <a:xfrm>
            <a:off x="-971" y="1456"/>
            <a:ext cx="12187145" cy="1557973"/>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A116C-C6BB-B711-6B01-0F2FA36EE969}"/>
              </a:ext>
            </a:extLst>
          </p:cNvPr>
          <p:cNvSpPr>
            <a:spLocks noGrp="1"/>
          </p:cNvSpPr>
          <p:nvPr>
            <p:ph type="title"/>
          </p:nvPr>
        </p:nvSpPr>
        <p:spPr/>
        <p:txBody>
          <a:bodyPr/>
          <a:lstStyle/>
          <a:p>
            <a:r>
              <a:rPr lang="en-US">
                <a:solidFill>
                  <a:schemeClr val="bg1"/>
                </a:solidFill>
                <a:latin typeface="Montserrat ExtraBold"/>
                <a:cs typeface="Calibri Light"/>
              </a:rPr>
              <a:t>Timeline</a:t>
            </a:r>
            <a:endParaRPr lang="en-US"/>
          </a:p>
        </p:txBody>
      </p:sp>
      <p:pic>
        <p:nvPicPr>
          <p:cNvPr id="4" name="Picture 4" descr="Timeline_DexterElmhurstRec&amp;Park.png">
            <a:extLst>
              <a:ext uri="{FF2B5EF4-FFF2-40B4-BE49-F238E27FC236}">
                <a16:creationId xmlns:a16="http://schemas.microsoft.com/office/drawing/2014/main" id="{60B77511-434D-E2A4-19AB-ACCB98B8B4C6}"/>
              </a:ext>
            </a:extLst>
          </p:cNvPr>
          <p:cNvPicPr>
            <a:picLocks noChangeAspect="1"/>
          </p:cNvPicPr>
          <p:nvPr/>
        </p:nvPicPr>
        <p:blipFill>
          <a:blip r:embed="rId4"/>
          <a:stretch>
            <a:fillRect/>
          </a:stretch>
        </p:blipFill>
        <p:spPr>
          <a:xfrm>
            <a:off x="3717" y="1658290"/>
            <a:ext cx="12190760" cy="4774252"/>
          </a:xfrm>
          <a:prstGeom prst="rect">
            <a:avLst/>
          </a:prstGeom>
        </p:spPr>
      </p:pic>
    </p:spTree>
    <p:extLst>
      <p:ext uri="{BB962C8B-B14F-4D97-AF65-F5344CB8AC3E}">
        <p14:creationId xmlns:p14="http://schemas.microsoft.com/office/powerpoint/2010/main" val="163628313"/>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6E313E-2D76-27BC-6EC0-9DD2D69678EB}"/>
              </a:ext>
            </a:extLst>
          </p:cNvPr>
          <p:cNvSpPr/>
          <p:nvPr/>
        </p:nvSpPr>
        <p:spPr>
          <a:xfrm>
            <a:off x="-971" y="1457"/>
            <a:ext cx="12187145" cy="1282854"/>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A116C-C6BB-B711-6B01-0F2FA36EE969}"/>
              </a:ext>
            </a:extLst>
          </p:cNvPr>
          <p:cNvSpPr>
            <a:spLocks noGrp="1"/>
          </p:cNvSpPr>
          <p:nvPr>
            <p:ph type="title"/>
          </p:nvPr>
        </p:nvSpPr>
        <p:spPr>
          <a:xfrm>
            <a:off x="362712" y="41873"/>
            <a:ext cx="10515600" cy="1325563"/>
          </a:xfrm>
        </p:spPr>
        <p:txBody>
          <a:bodyPr/>
          <a:lstStyle/>
          <a:p>
            <a:r>
              <a:rPr lang="en-US">
                <a:solidFill>
                  <a:schemeClr val="bg1"/>
                </a:solidFill>
                <a:latin typeface="Montserrat ExtraBold"/>
                <a:cs typeface="Calibri Light"/>
              </a:rPr>
              <a:t>What we've heard: </a:t>
            </a:r>
            <a:br>
              <a:rPr lang="en-US">
                <a:solidFill>
                  <a:schemeClr val="bg1"/>
                </a:solidFill>
                <a:latin typeface="Montserrat ExtraBold"/>
                <a:cs typeface="Calibri Light"/>
              </a:rPr>
            </a:br>
            <a:r>
              <a:rPr lang="en-US">
                <a:solidFill>
                  <a:schemeClr val="bg1"/>
                </a:solidFill>
                <a:latin typeface="Montserrat"/>
                <a:cs typeface="Calibri Light"/>
              </a:rPr>
              <a:t>Rec Center Survey Results</a:t>
            </a:r>
            <a:endParaRPr lang="en-US">
              <a:solidFill>
                <a:schemeClr val="bg1"/>
              </a:solidFill>
            </a:endParaRPr>
          </a:p>
        </p:txBody>
      </p:sp>
      <p:pic>
        <p:nvPicPr>
          <p:cNvPr id="7" name="Picture 9">
            <a:extLst>
              <a:ext uri="{FF2B5EF4-FFF2-40B4-BE49-F238E27FC236}">
                <a16:creationId xmlns:a16="http://schemas.microsoft.com/office/drawing/2014/main" id="{4D29D0B5-0CDD-989C-3590-0331247C94F4}"/>
              </a:ext>
            </a:extLst>
          </p:cNvPr>
          <p:cNvPicPr>
            <a:picLocks noChangeAspect="1"/>
          </p:cNvPicPr>
          <p:nvPr/>
        </p:nvPicPr>
        <p:blipFill rotWithShape="1">
          <a:blip r:embed="rId3"/>
          <a:srcRect l="4589" t="4203" r="7534" b="3658"/>
          <a:stretch/>
        </p:blipFill>
        <p:spPr>
          <a:xfrm>
            <a:off x="3968595" y="1768509"/>
            <a:ext cx="7947289" cy="5141874"/>
          </a:xfrm>
          <a:prstGeom prst="rect">
            <a:avLst/>
          </a:prstGeom>
        </p:spPr>
      </p:pic>
      <p:sp>
        <p:nvSpPr>
          <p:cNvPr id="22" name="TextBox 21">
            <a:extLst>
              <a:ext uri="{FF2B5EF4-FFF2-40B4-BE49-F238E27FC236}">
                <a16:creationId xmlns:a16="http://schemas.microsoft.com/office/drawing/2014/main" id="{88355B99-284A-7651-2E86-DE0C31FDBB58}"/>
              </a:ext>
            </a:extLst>
          </p:cNvPr>
          <p:cNvSpPr txBox="1"/>
          <p:nvPr/>
        </p:nvSpPr>
        <p:spPr>
          <a:xfrm>
            <a:off x="22303" y="1849864"/>
            <a:ext cx="3982224" cy="50315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US">
                <a:latin typeface="Montserrat"/>
              </a:rPr>
              <a:t>Gymnasium</a:t>
            </a:r>
            <a:endParaRPr lang="en-US">
              <a:cs typeface="Calibri" panose="020F0502020204030204"/>
            </a:endParaRPr>
          </a:p>
          <a:p>
            <a:pPr algn="r">
              <a:lnSpc>
                <a:spcPct val="150000"/>
              </a:lnSpc>
            </a:pPr>
            <a:r>
              <a:rPr lang="en-US">
                <a:latin typeface="Montserrat"/>
              </a:rPr>
              <a:t>Fitness</a:t>
            </a:r>
          </a:p>
          <a:p>
            <a:pPr algn="r">
              <a:lnSpc>
                <a:spcPct val="150000"/>
              </a:lnSpc>
            </a:pPr>
            <a:r>
              <a:rPr lang="en-US">
                <a:latin typeface="Montserrat"/>
              </a:rPr>
              <a:t>Arts &amp; Crafts</a:t>
            </a:r>
          </a:p>
          <a:p>
            <a:pPr algn="r">
              <a:lnSpc>
                <a:spcPct val="150000"/>
              </a:lnSpc>
            </a:pPr>
            <a:r>
              <a:rPr lang="en-US">
                <a:latin typeface="Montserrat"/>
              </a:rPr>
              <a:t>Community Meetings</a:t>
            </a:r>
          </a:p>
          <a:p>
            <a:pPr algn="r">
              <a:lnSpc>
                <a:spcPct val="150000"/>
              </a:lnSpc>
            </a:pPr>
            <a:r>
              <a:rPr lang="en-US">
                <a:latin typeface="Montserrat"/>
              </a:rPr>
              <a:t>Computer Lab</a:t>
            </a:r>
          </a:p>
          <a:p>
            <a:pPr algn="r">
              <a:lnSpc>
                <a:spcPct val="150000"/>
              </a:lnSpc>
            </a:pPr>
            <a:r>
              <a:rPr lang="en-US">
                <a:latin typeface="Montserrat"/>
              </a:rPr>
              <a:t>Cultural Activities</a:t>
            </a:r>
          </a:p>
          <a:p>
            <a:pPr algn="r">
              <a:lnSpc>
                <a:spcPct val="150000"/>
              </a:lnSpc>
            </a:pPr>
            <a:r>
              <a:rPr lang="en-US">
                <a:latin typeface="Montserrat"/>
              </a:rPr>
              <a:t>Dance &amp; Aerobics</a:t>
            </a:r>
          </a:p>
          <a:p>
            <a:pPr algn="r">
              <a:lnSpc>
                <a:spcPct val="150000"/>
              </a:lnSpc>
            </a:pPr>
            <a:r>
              <a:rPr lang="en-US">
                <a:latin typeface="Montserrat"/>
              </a:rPr>
              <a:t>Reading Room</a:t>
            </a:r>
          </a:p>
          <a:p>
            <a:pPr algn="r">
              <a:lnSpc>
                <a:spcPct val="150000"/>
              </a:lnSpc>
            </a:pPr>
            <a:r>
              <a:rPr lang="en-US">
                <a:latin typeface="Montserrat"/>
              </a:rPr>
              <a:t>Cooking &amp; Health Classes</a:t>
            </a:r>
          </a:p>
          <a:p>
            <a:pPr algn="r">
              <a:lnSpc>
                <a:spcPct val="150000"/>
              </a:lnSpc>
            </a:pPr>
            <a:r>
              <a:rPr lang="en-US">
                <a:latin typeface="Montserrat"/>
              </a:rPr>
              <a:t>STEM Classes</a:t>
            </a:r>
          </a:p>
          <a:p>
            <a:pPr algn="r">
              <a:lnSpc>
                <a:spcPct val="150000"/>
              </a:lnSpc>
            </a:pPr>
            <a:r>
              <a:rPr lang="en-US">
                <a:latin typeface="Montserrat"/>
              </a:rPr>
              <a:t>Special Events </a:t>
            </a:r>
          </a:p>
          <a:p>
            <a:pPr>
              <a:lnSpc>
                <a:spcPct val="150000"/>
              </a:lnSpc>
            </a:pPr>
            <a:endParaRPr lang="en-US">
              <a:latin typeface="Montserrat"/>
            </a:endParaRPr>
          </a:p>
        </p:txBody>
      </p:sp>
      <p:sp>
        <p:nvSpPr>
          <p:cNvPr id="8" name="TextBox 7">
            <a:extLst>
              <a:ext uri="{FF2B5EF4-FFF2-40B4-BE49-F238E27FC236}">
                <a16:creationId xmlns:a16="http://schemas.microsoft.com/office/drawing/2014/main" id="{6563A54E-9A40-B990-7E6C-A56B47A0BEAD}"/>
              </a:ext>
            </a:extLst>
          </p:cNvPr>
          <p:cNvSpPr txBox="1"/>
          <p:nvPr/>
        </p:nvSpPr>
        <p:spPr>
          <a:xfrm>
            <a:off x="284309" y="1455235"/>
            <a:ext cx="1161658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a:latin typeface="Montserrat"/>
              </a:rPr>
              <a:t>Wanted Activities / Spaces </a:t>
            </a:r>
            <a:r>
              <a:rPr lang="en-US">
                <a:latin typeface="Montserrat"/>
              </a:rPr>
              <a:t>(percentage of respondents who reported wanting the amenity) </a:t>
            </a:r>
            <a:endParaRPr lang="en-US" sz="2100" b="1">
              <a:latin typeface="Montserrat"/>
            </a:endParaRPr>
          </a:p>
        </p:txBody>
      </p:sp>
    </p:spTree>
    <p:extLst>
      <p:ext uri="{BB962C8B-B14F-4D97-AF65-F5344CB8AC3E}">
        <p14:creationId xmlns:p14="http://schemas.microsoft.com/office/powerpoint/2010/main" val="4100521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6E313E-2D76-27BC-6EC0-9DD2D69678EB}"/>
              </a:ext>
            </a:extLst>
          </p:cNvPr>
          <p:cNvSpPr/>
          <p:nvPr/>
        </p:nvSpPr>
        <p:spPr>
          <a:xfrm>
            <a:off x="-971" y="1456"/>
            <a:ext cx="12187145" cy="1557973"/>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A116C-C6BB-B711-6B01-0F2FA36EE969}"/>
              </a:ext>
            </a:extLst>
          </p:cNvPr>
          <p:cNvSpPr>
            <a:spLocks noGrp="1"/>
          </p:cNvSpPr>
          <p:nvPr>
            <p:ph type="title"/>
          </p:nvPr>
        </p:nvSpPr>
        <p:spPr>
          <a:xfrm>
            <a:off x="658541" y="235027"/>
            <a:ext cx="10515600" cy="1325563"/>
          </a:xfrm>
        </p:spPr>
        <p:txBody>
          <a:bodyPr/>
          <a:lstStyle/>
          <a:p>
            <a:r>
              <a:rPr lang="en-US">
                <a:solidFill>
                  <a:schemeClr val="bg1"/>
                </a:solidFill>
                <a:latin typeface="Montserrat ExtraBold"/>
                <a:cs typeface="Calibri Light"/>
              </a:rPr>
              <a:t>What we've heard: </a:t>
            </a:r>
            <a:br>
              <a:rPr lang="en-US">
                <a:solidFill>
                  <a:schemeClr val="bg1"/>
                </a:solidFill>
                <a:latin typeface="Montserrat ExtraBold"/>
                <a:cs typeface="Calibri Light"/>
              </a:rPr>
            </a:br>
            <a:r>
              <a:rPr lang="en-US">
                <a:solidFill>
                  <a:schemeClr val="bg1"/>
                </a:solidFill>
                <a:latin typeface="Montserrat"/>
                <a:cs typeface="Calibri Light"/>
              </a:rPr>
              <a:t>Rec Center Survey Results</a:t>
            </a:r>
            <a:endParaRPr lang="en-US">
              <a:solidFill>
                <a:schemeClr val="bg1"/>
              </a:solidFill>
            </a:endParaRPr>
          </a:p>
        </p:txBody>
      </p:sp>
      <p:sp>
        <p:nvSpPr>
          <p:cNvPr id="4" name="TextBox 3">
            <a:extLst>
              <a:ext uri="{FF2B5EF4-FFF2-40B4-BE49-F238E27FC236}">
                <a16:creationId xmlns:a16="http://schemas.microsoft.com/office/drawing/2014/main" id="{4D598472-7554-6117-306C-FC86181FA914}"/>
              </a:ext>
            </a:extLst>
          </p:cNvPr>
          <p:cNvSpPr txBox="1"/>
          <p:nvPr/>
        </p:nvSpPr>
        <p:spPr>
          <a:xfrm>
            <a:off x="303125" y="1894114"/>
            <a:ext cx="11827217" cy="5847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Montserrat"/>
              </a:rPr>
              <a:t>Highest Priority Activities / Spaces </a:t>
            </a:r>
            <a:r>
              <a:rPr lang="en-US" dirty="0">
                <a:latin typeface="Montserrat"/>
              </a:rPr>
              <a:t>(percent of respondents choosing the amenity in their top 3) </a:t>
            </a:r>
            <a:endParaRPr lang="en-US" b="1">
              <a:latin typeface="Montserrat"/>
            </a:endParaRPr>
          </a:p>
          <a:p>
            <a:endParaRPr lang="en-US">
              <a:latin typeface="Montserrat"/>
            </a:endParaRPr>
          </a:p>
          <a:p>
            <a:pPr marL="285750" indent="-285750">
              <a:spcBef>
                <a:spcPts val="300"/>
              </a:spcBef>
              <a:buFont typeface="Wingdings"/>
              <a:buChar char="§"/>
            </a:pPr>
            <a:r>
              <a:rPr lang="en-US" b="1" dirty="0">
                <a:latin typeface="Montserrat"/>
              </a:rPr>
              <a:t>Fitness Activities – 59%</a:t>
            </a:r>
            <a:endParaRPr lang="en-US" b="1">
              <a:cs typeface="Calibri" panose="020F0502020204030204"/>
            </a:endParaRPr>
          </a:p>
          <a:p>
            <a:pPr marL="285750" indent="-285750">
              <a:spcBef>
                <a:spcPts val="300"/>
              </a:spcBef>
              <a:buFont typeface="Wingdings"/>
              <a:buChar char="§"/>
            </a:pPr>
            <a:r>
              <a:rPr lang="en-US" b="1" dirty="0">
                <a:latin typeface="Montserrat"/>
              </a:rPr>
              <a:t>Community Meetings – 51% </a:t>
            </a:r>
            <a:endParaRPr lang="en-US" b="1">
              <a:latin typeface="Calibri" panose="020F0502020204030204"/>
              <a:cs typeface="Calibri" panose="020F0502020204030204"/>
            </a:endParaRPr>
          </a:p>
          <a:p>
            <a:pPr marL="285750" indent="-285750">
              <a:spcBef>
                <a:spcPts val="300"/>
              </a:spcBef>
              <a:buFont typeface="Wingdings"/>
              <a:buChar char="§"/>
            </a:pPr>
            <a:r>
              <a:rPr lang="en-US" b="1" dirty="0">
                <a:latin typeface="Montserrat"/>
              </a:rPr>
              <a:t>Gymnasium – 40%</a:t>
            </a:r>
            <a:endParaRPr lang="en-US" b="1">
              <a:latin typeface="Calibri" panose="020F0502020204030204"/>
              <a:cs typeface="Calibri" panose="020F0502020204030204"/>
            </a:endParaRPr>
          </a:p>
          <a:p>
            <a:pPr marL="285750" indent="-285750">
              <a:spcBef>
                <a:spcPts val="300"/>
              </a:spcBef>
              <a:buFont typeface="Wingdings"/>
              <a:buChar char="§"/>
            </a:pPr>
            <a:r>
              <a:rPr lang="en-US" b="1" dirty="0">
                <a:latin typeface="Montserrat"/>
              </a:rPr>
              <a:t>Computer Lab / Internet Access – 35%</a:t>
            </a:r>
          </a:p>
          <a:p>
            <a:pPr marL="285750" indent="-285750">
              <a:spcBef>
                <a:spcPts val="300"/>
              </a:spcBef>
              <a:buFont typeface="Wingdings"/>
              <a:buChar char="§"/>
            </a:pPr>
            <a:r>
              <a:rPr lang="en-US" dirty="0">
                <a:latin typeface="Montserrat"/>
              </a:rPr>
              <a:t>Dance &amp; Aerobics – 29%</a:t>
            </a:r>
            <a:endParaRPr lang="en-US">
              <a:latin typeface="Calibri" panose="020F0502020204030204"/>
              <a:cs typeface="Calibri" panose="020F0502020204030204"/>
            </a:endParaRPr>
          </a:p>
          <a:p>
            <a:pPr marL="285750" indent="-285750">
              <a:spcBef>
                <a:spcPts val="300"/>
              </a:spcBef>
              <a:buFont typeface="Wingdings"/>
              <a:buChar char="§"/>
            </a:pPr>
            <a:r>
              <a:rPr lang="en-US" dirty="0">
                <a:latin typeface="Montserrat"/>
              </a:rPr>
              <a:t>Cultural Activities – 23% </a:t>
            </a:r>
          </a:p>
          <a:p>
            <a:pPr marL="285750" indent="-285750">
              <a:spcBef>
                <a:spcPts val="300"/>
              </a:spcBef>
              <a:buFont typeface="Wingdings"/>
              <a:buChar char="§"/>
            </a:pPr>
            <a:r>
              <a:rPr lang="en-US" dirty="0">
                <a:latin typeface="Montserrat"/>
              </a:rPr>
              <a:t>STEM Classroom – 20%</a:t>
            </a:r>
            <a:endParaRPr lang="en-US">
              <a:latin typeface="Calibri" panose="020F0502020204030204"/>
              <a:cs typeface="Calibri" panose="020F0502020204030204"/>
            </a:endParaRPr>
          </a:p>
          <a:p>
            <a:pPr marL="285750" indent="-285750">
              <a:spcBef>
                <a:spcPts val="300"/>
              </a:spcBef>
              <a:buFont typeface="Wingdings"/>
              <a:buChar char="§"/>
            </a:pPr>
            <a:r>
              <a:rPr lang="en-US" dirty="0">
                <a:latin typeface="Montserrat"/>
              </a:rPr>
              <a:t>Cooking &amp; Health Classes – 17%</a:t>
            </a:r>
          </a:p>
          <a:p>
            <a:pPr marL="285750" indent="-285750">
              <a:spcBef>
                <a:spcPts val="300"/>
              </a:spcBef>
              <a:buFont typeface="Wingdings"/>
              <a:buChar char="§"/>
            </a:pPr>
            <a:r>
              <a:rPr lang="en-US" dirty="0">
                <a:latin typeface="Montserrat"/>
              </a:rPr>
              <a:t>Reading Room – 14% </a:t>
            </a:r>
          </a:p>
          <a:p>
            <a:pPr marL="285750" indent="-285750">
              <a:spcBef>
                <a:spcPts val="300"/>
              </a:spcBef>
              <a:buFont typeface="Wingdings"/>
              <a:buChar char="§"/>
            </a:pPr>
            <a:r>
              <a:rPr lang="en-US" dirty="0">
                <a:latin typeface="Montserrat"/>
              </a:rPr>
              <a:t>Special Events – 10%</a:t>
            </a:r>
          </a:p>
          <a:p>
            <a:pPr marL="285750" indent="-285750">
              <a:spcBef>
                <a:spcPts val="300"/>
              </a:spcBef>
              <a:buFont typeface="Wingdings"/>
              <a:buChar char="§"/>
            </a:pPr>
            <a:endParaRPr lang="en-US" dirty="0">
              <a:latin typeface="Montserrat"/>
            </a:endParaRPr>
          </a:p>
          <a:p>
            <a:pPr>
              <a:spcBef>
                <a:spcPts val="300"/>
              </a:spcBef>
            </a:pPr>
            <a:r>
              <a:rPr lang="en-US" dirty="0">
                <a:latin typeface="Montserrat"/>
              </a:rPr>
              <a:t>Common write-ins: Senior/youth spaces, Local Business/Non-profit Spaces, Swimming, Gymnastics</a:t>
            </a:r>
          </a:p>
          <a:p>
            <a:endParaRPr lang="en-US">
              <a:latin typeface="Montserrat"/>
            </a:endParaRPr>
          </a:p>
          <a:p>
            <a:endParaRPr lang="en-US">
              <a:latin typeface="Montserrat"/>
            </a:endParaRPr>
          </a:p>
          <a:p>
            <a:endParaRPr lang="en-US">
              <a:latin typeface="Montserrat"/>
            </a:endParaRPr>
          </a:p>
          <a:p>
            <a:endParaRPr lang="en-US" b="1">
              <a:latin typeface="Montserrat"/>
            </a:endParaRPr>
          </a:p>
          <a:p>
            <a:endParaRPr lang="en-US" b="1">
              <a:latin typeface="Montserrat"/>
            </a:endParaRPr>
          </a:p>
        </p:txBody>
      </p:sp>
    </p:spTree>
    <p:extLst>
      <p:ext uri="{BB962C8B-B14F-4D97-AF65-F5344CB8AC3E}">
        <p14:creationId xmlns:p14="http://schemas.microsoft.com/office/powerpoint/2010/main" val="1714413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6E313E-2D76-27BC-6EC0-9DD2D69678EB}"/>
              </a:ext>
            </a:extLst>
          </p:cNvPr>
          <p:cNvSpPr/>
          <p:nvPr/>
        </p:nvSpPr>
        <p:spPr>
          <a:xfrm>
            <a:off x="-971" y="1457"/>
            <a:ext cx="12187145" cy="1282854"/>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A116C-C6BB-B711-6B01-0F2FA36EE969}"/>
              </a:ext>
            </a:extLst>
          </p:cNvPr>
          <p:cNvSpPr>
            <a:spLocks noGrp="1"/>
          </p:cNvSpPr>
          <p:nvPr>
            <p:ph type="title"/>
          </p:nvPr>
        </p:nvSpPr>
        <p:spPr>
          <a:xfrm>
            <a:off x="362712" y="41873"/>
            <a:ext cx="10515600" cy="1325563"/>
          </a:xfrm>
        </p:spPr>
        <p:txBody>
          <a:bodyPr/>
          <a:lstStyle/>
          <a:p>
            <a:r>
              <a:rPr lang="en-US">
                <a:solidFill>
                  <a:schemeClr val="bg1"/>
                </a:solidFill>
                <a:latin typeface="Montserrat ExtraBold"/>
                <a:cs typeface="Calibri Light"/>
              </a:rPr>
              <a:t>What we've heard: </a:t>
            </a:r>
            <a:br>
              <a:rPr lang="en-US">
                <a:solidFill>
                  <a:schemeClr val="bg1"/>
                </a:solidFill>
                <a:latin typeface="Montserrat ExtraBold"/>
                <a:cs typeface="Calibri Light"/>
              </a:rPr>
            </a:br>
            <a:r>
              <a:rPr lang="en-US">
                <a:solidFill>
                  <a:schemeClr val="bg1"/>
                </a:solidFill>
                <a:latin typeface="Montserrat"/>
                <a:cs typeface="Calibri Light"/>
              </a:rPr>
              <a:t>Park Survey Results</a:t>
            </a:r>
            <a:endParaRPr lang="en-US">
              <a:solidFill>
                <a:schemeClr val="bg1"/>
              </a:solidFill>
            </a:endParaRPr>
          </a:p>
        </p:txBody>
      </p:sp>
      <p:pic>
        <p:nvPicPr>
          <p:cNvPr id="4" name="Picture 4">
            <a:extLst>
              <a:ext uri="{FF2B5EF4-FFF2-40B4-BE49-F238E27FC236}">
                <a16:creationId xmlns:a16="http://schemas.microsoft.com/office/drawing/2014/main" id="{C48FDED0-AD4E-BF6E-C302-E378F2C97500}"/>
              </a:ext>
            </a:extLst>
          </p:cNvPr>
          <p:cNvPicPr>
            <a:picLocks noChangeAspect="1"/>
          </p:cNvPicPr>
          <p:nvPr/>
        </p:nvPicPr>
        <p:blipFill>
          <a:blip r:embed="rId3"/>
          <a:stretch>
            <a:fillRect/>
          </a:stretch>
        </p:blipFill>
        <p:spPr>
          <a:xfrm>
            <a:off x="3931424" y="1725967"/>
            <a:ext cx="8269248" cy="5134504"/>
          </a:xfrm>
          <a:prstGeom prst="rect">
            <a:avLst/>
          </a:prstGeom>
        </p:spPr>
      </p:pic>
      <p:sp>
        <p:nvSpPr>
          <p:cNvPr id="22" name="TextBox 21">
            <a:extLst>
              <a:ext uri="{FF2B5EF4-FFF2-40B4-BE49-F238E27FC236}">
                <a16:creationId xmlns:a16="http://schemas.microsoft.com/office/drawing/2014/main" id="{88355B99-284A-7651-2E86-DE0C31FDBB58}"/>
              </a:ext>
            </a:extLst>
          </p:cNvPr>
          <p:cNvSpPr txBox="1"/>
          <p:nvPr/>
        </p:nvSpPr>
        <p:spPr>
          <a:xfrm>
            <a:off x="208157" y="1961376"/>
            <a:ext cx="3982224" cy="4996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200000"/>
              </a:lnSpc>
            </a:pPr>
            <a:r>
              <a:rPr lang="en-US" sz="1750">
                <a:latin typeface="Montserrat"/>
              </a:rPr>
              <a:t>Traditional Playground</a:t>
            </a:r>
            <a:endParaRPr lang="en-US" sz="1750">
              <a:latin typeface="Montserrat"/>
              <a:cs typeface="Calibri"/>
            </a:endParaRPr>
          </a:p>
          <a:p>
            <a:pPr algn="r">
              <a:lnSpc>
                <a:spcPct val="200000"/>
              </a:lnSpc>
            </a:pPr>
            <a:r>
              <a:rPr lang="en-US" sz="1750">
                <a:latin typeface="Montserrat"/>
                <a:cs typeface="Calibri"/>
              </a:rPr>
              <a:t>Nature Exploration Area</a:t>
            </a:r>
          </a:p>
          <a:p>
            <a:pPr algn="r">
              <a:lnSpc>
                <a:spcPct val="200000"/>
              </a:lnSpc>
            </a:pPr>
            <a:r>
              <a:rPr lang="en-US" sz="1750">
                <a:latin typeface="Montserrat"/>
                <a:cs typeface="Calibri"/>
              </a:rPr>
              <a:t>Picnic Tables</a:t>
            </a:r>
          </a:p>
          <a:p>
            <a:pPr algn="r">
              <a:lnSpc>
                <a:spcPct val="200000"/>
              </a:lnSpc>
            </a:pPr>
            <a:r>
              <a:rPr lang="en-US" sz="1750">
                <a:latin typeface="Montserrat"/>
                <a:cs typeface="Calibri"/>
              </a:rPr>
              <a:t>Outdoor Fitness Equipment</a:t>
            </a:r>
          </a:p>
          <a:p>
            <a:pPr algn="r">
              <a:lnSpc>
                <a:spcPct val="200000"/>
              </a:lnSpc>
            </a:pPr>
            <a:r>
              <a:rPr lang="en-US" sz="1750">
                <a:latin typeface="Montserrat"/>
                <a:cs typeface="Calibri"/>
              </a:rPr>
              <a:t>Basketball Court</a:t>
            </a:r>
          </a:p>
          <a:p>
            <a:pPr algn="r">
              <a:lnSpc>
                <a:spcPct val="200000"/>
              </a:lnSpc>
            </a:pPr>
            <a:r>
              <a:rPr lang="en-US" sz="1750">
                <a:latin typeface="Montserrat"/>
                <a:cs typeface="Calibri"/>
              </a:rPr>
              <a:t>Outdoor Challenge Course</a:t>
            </a:r>
          </a:p>
          <a:p>
            <a:pPr algn="r">
              <a:lnSpc>
                <a:spcPct val="200000"/>
              </a:lnSpc>
            </a:pPr>
            <a:r>
              <a:rPr lang="en-US" sz="1750">
                <a:latin typeface="Montserrat"/>
                <a:cs typeface="Calibri"/>
              </a:rPr>
              <a:t>Open Lawn</a:t>
            </a:r>
          </a:p>
          <a:p>
            <a:pPr algn="r">
              <a:lnSpc>
                <a:spcPct val="200000"/>
              </a:lnSpc>
            </a:pPr>
            <a:r>
              <a:rPr lang="en-US" sz="1750">
                <a:latin typeface="Montserrat"/>
                <a:cs typeface="Calibri"/>
              </a:rPr>
              <a:t>Dog Park</a:t>
            </a:r>
          </a:p>
          <a:p>
            <a:pPr>
              <a:lnSpc>
                <a:spcPct val="200000"/>
              </a:lnSpc>
            </a:pPr>
            <a:endParaRPr lang="en-US" sz="1750">
              <a:latin typeface="Montserrat"/>
            </a:endParaRPr>
          </a:p>
        </p:txBody>
      </p:sp>
      <p:sp>
        <p:nvSpPr>
          <p:cNvPr id="8" name="TextBox 7">
            <a:extLst>
              <a:ext uri="{FF2B5EF4-FFF2-40B4-BE49-F238E27FC236}">
                <a16:creationId xmlns:a16="http://schemas.microsoft.com/office/drawing/2014/main" id="{6563A54E-9A40-B990-7E6C-A56B47A0BEAD}"/>
              </a:ext>
            </a:extLst>
          </p:cNvPr>
          <p:cNvSpPr txBox="1"/>
          <p:nvPr/>
        </p:nvSpPr>
        <p:spPr>
          <a:xfrm>
            <a:off x="284309" y="1455235"/>
            <a:ext cx="1161658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a:latin typeface="Montserrat"/>
              </a:rPr>
              <a:t>Wanted Activities </a:t>
            </a:r>
            <a:r>
              <a:rPr lang="en-US">
                <a:latin typeface="Montserrat"/>
              </a:rPr>
              <a:t>(percentage of respondents who reported wanting the amenity) </a:t>
            </a:r>
            <a:endParaRPr lang="en-US" sz="2100" b="1">
              <a:latin typeface="Montserrat"/>
            </a:endParaRPr>
          </a:p>
        </p:txBody>
      </p:sp>
    </p:spTree>
    <p:extLst>
      <p:ext uri="{BB962C8B-B14F-4D97-AF65-F5344CB8AC3E}">
        <p14:creationId xmlns:p14="http://schemas.microsoft.com/office/powerpoint/2010/main" val="2290453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6E313E-2D76-27BC-6EC0-9DD2D69678EB}"/>
              </a:ext>
            </a:extLst>
          </p:cNvPr>
          <p:cNvSpPr/>
          <p:nvPr/>
        </p:nvSpPr>
        <p:spPr>
          <a:xfrm>
            <a:off x="-971" y="1456"/>
            <a:ext cx="12187145" cy="1557973"/>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A116C-C6BB-B711-6B01-0F2FA36EE969}"/>
              </a:ext>
            </a:extLst>
          </p:cNvPr>
          <p:cNvSpPr>
            <a:spLocks noGrp="1"/>
          </p:cNvSpPr>
          <p:nvPr>
            <p:ph type="title"/>
          </p:nvPr>
        </p:nvSpPr>
        <p:spPr>
          <a:xfrm>
            <a:off x="658541" y="235027"/>
            <a:ext cx="10515600" cy="1325563"/>
          </a:xfrm>
        </p:spPr>
        <p:txBody>
          <a:bodyPr/>
          <a:lstStyle/>
          <a:p>
            <a:r>
              <a:rPr lang="en-US">
                <a:solidFill>
                  <a:schemeClr val="bg1"/>
                </a:solidFill>
                <a:latin typeface="Montserrat ExtraBold"/>
                <a:cs typeface="Calibri Light"/>
              </a:rPr>
              <a:t>What we've heard: </a:t>
            </a:r>
            <a:br>
              <a:rPr lang="en-US">
                <a:solidFill>
                  <a:schemeClr val="bg1"/>
                </a:solidFill>
                <a:latin typeface="Montserrat ExtraBold"/>
                <a:cs typeface="Calibri Light"/>
              </a:rPr>
            </a:br>
            <a:r>
              <a:rPr lang="en-US">
                <a:solidFill>
                  <a:schemeClr val="bg1"/>
                </a:solidFill>
                <a:latin typeface="Montserrat"/>
                <a:cs typeface="Calibri Light"/>
              </a:rPr>
              <a:t>Park Survey Results</a:t>
            </a:r>
            <a:endParaRPr lang="en-US">
              <a:solidFill>
                <a:schemeClr val="bg1"/>
              </a:solidFill>
            </a:endParaRPr>
          </a:p>
        </p:txBody>
      </p:sp>
      <p:sp>
        <p:nvSpPr>
          <p:cNvPr id="4" name="TextBox 3">
            <a:extLst>
              <a:ext uri="{FF2B5EF4-FFF2-40B4-BE49-F238E27FC236}">
                <a16:creationId xmlns:a16="http://schemas.microsoft.com/office/drawing/2014/main" id="{4D598472-7554-6117-306C-FC86181FA914}"/>
              </a:ext>
            </a:extLst>
          </p:cNvPr>
          <p:cNvSpPr txBox="1"/>
          <p:nvPr/>
        </p:nvSpPr>
        <p:spPr>
          <a:xfrm>
            <a:off x="303125" y="1894114"/>
            <a:ext cx="11827217" cy="57708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Montserrat"/>
              </a:rPr>
              <a:t>Highest Priority Activities </a:t>
            </a:r>
            <a:r>
              <a:rPr lang="en-US" dirty="0">
                <a:latin typeface="Montserrat"/>
              </a:rPr>
              <a:t>(percent of respondents choosing the amenity in their top 3) </a:t>
            </a:r>
            <a:endParaRPr lang="en-US" b="1">
              <a:latin typeface="Montserrat"/>
            </a:endParaRPr>
          </a:p>
          <a:p>
            <a:endParaRPr lang="en-US">
              <a:latin typeface="Montserrat"/>
            </a:endParaRPr>
          </a:p>
          <a:p>
            <a:pPr marL="285750" indent="-285750">
              <a:spcBef>
                <a:spcPts val="300"/>
              </a:spcBef>
              <a:buFont typeface="Wingdings"/>
              <a:buChar char="§"/>
            </a:pPr>
            <a:r>
              <a:rPr lang="en-US" b="1" dirty="0">
                <a:latin typeface="Montserrat"/>
              </a:rPr>
              <a:t>Playtime for kids – 55%</a:t>
            </a:r>
            <a:endParaRPr lang="en-US" b="1">
              <a:cs typeface="Calibri" panose="020F0502020204030204"/>
            </a:endParaRPr>
          </a:p>
          <a:p>
            <a:pPr marL="285750" indent="-285750">
              <a:spcBef>
                <a:spcPts val="300"/>
              </a:spcBef>
              <a:buFont typeface="Wingdings"/>
              <a:buChar char="§"/>
            </a:pPr>
            <a:r>
              <a:rPr lang="en-US" b="1" dirty="0">
                <a:latin typeface="Montserrat"/>
              </a:rPr>
              <a:t>Group fitness classes – 48% </a:t>
            </a:r>
            <a:endParaRPr lang="en-US" b="1">
              <a:latin typeface="Calibri" panose="020F0502020204030204"/>
              <a:cs typeface="Calibri" panose="020F0502020204030204"/>
            </a:endParaRPr>
          </a:p>
          <a:p>
            <a:pPr marL="285750" indent="-285750">
              <a:spcBef>
                <a:spcPts val="300"/>
              </a:spcBef>
              <a:buFont typeface="Wingdings"/>
              <a:buChar char="§"/>
            </a:pPr>
            <a:r>
              <a:rPr lang="en-US" b="1" dirty="0">
                <a:latin typeface="Montserrat"/>
              </a:rPr>
              <a:t>Outdoor fitness equipment – 39%</a:t>
            </a:r>
            <a:endParaRPr lang="en-US" b="1">
              <a:latin typeface="Calibri" panose="020F0502020204030204"/>
              <a:cs typeface="Calibri" panose="020F0502020204030204"/>
            </a:endParaRPr>
          </a:p>
          <a:p>
            <a:pPr marL="285750" indent="-285750">
              <a:spcBef>
                <a:spcPts val="300"/>
              </a:spcBef>
              <a:buFont typeface="Wingdings"/>
              <a:buChar char="§"/>
            </a:pPr>
            <a:r>
              <a:rPr lang="en-US" dirty="0">
                <a:latin typeface="Montserrat"/>
              </a:rPr>
              <a:t>Picnic / BBQ – 37%</a:t>
            </a:r>
          </a:p>
          <a:p>
            <a:pPr marL="285750" indent="-285750">
              <a:spcBef>
                <a:spcPts val="300"/>
              </a:spcBef>
              <a:buFont typeface="Wingdings"/>
              <a:buChar char="§"/>
            </a:pPr>
            <a:r>
              <a:rPr lang="en-US" dirty="0">
                <a:latin typeface="Montserrat"/>
              </a:rPr>
              <a:t>Passive activities – 34%</a:t>
            </a:r>
            <a:endParaRPr lang="en-US">
              <a:latin typeface="Calibri" panose="020F0502020204030204"/>
              <a:cs typeface="Calibri" panose="020F0502020204030204"/>
            </a:endParaRPr>
          </a:p>
          <a:p>
            <a:pPr marL="285750" indent="-285750">
              <a:spcBef>
                <a:spcPts val="300"/>
              </a:spcBef>
              <a:buFont typeface="Wingdings"/>
              <a:buChar char="§"/>
            </a:pPr>
            <a:r>
              <a:rPr lang="en-US" dirty="0">
                <a:latin typeface="Montserrat"/>
              </a:rPr>
              <a:t>Open lawn – 29% </a:t>
            </a:r>
          </a:p>
          <a:p>
            <a:pPr marL="285750" indent="-285750">
              <a:spcBef>
                <a:spcPts val="300"/>
              </a:spcBef>
              <a:buFont typeface="Wingdings"/>
              <a:buChar char="§"/>
            </a:pPr>
            <a:r>
              <a:rPr lang="en-US" dirty="0">
                <a:latin typeface="Montserrat"/>
              </a:rPr>
              <a:t>Dog Park – 26%</a:t>
            </a:r>
            <a:endParaRPr lang="en-US">
              <a:latin typeface="Calibri" panose="020F0502020204030204"/>
              <a:cs typeface="Calibri" panose="020F0502020204030204"/>
            </a:endParaRPr>
          </a:p>
          <a:p>
            <a:pPr marL="285750" indent="-285750">
              <a:spcBef>
                <a:spcPts val="300"/>
              </a:spcBef>
              <a:buFont typeface="Wingdings"/>
              <a:buChar char="§"/>
            </a:pPr>
            <a:r>
              <a:rPr lang="en-US" dirty="0">
                <a:latin typeface="Montserrat"/>
              </a:rPr>
              <a:t>Basketball – 25%</a:t>
            </a:r>
          </a:p>
          <a:p>
            <a:pPr marL="285750" indent="-285750">
              <a:spcBef>
                <a:spcPts val="300"/>
              </a:spcBef>
              <a:buFont typeface="Wingdings"/>
              <a:buChar char="§"/>
            </a:pPr>
            <a:r>
              <a:rPr lang="en-US" dirty="0">
                <a:latin typeface="Montserrat"/>
              </a:rPr>
              <a:t>Special Events – 17%</a:t>
            </a:r>
          </a:p>
          <a:p>
            <a:pPr marL="285750" indent="-285750">
              <a:spcBef>
                <a:spcPts val="300"/>
              </a:spcBef>
              <a:buFont typeface="Wingdings"/>
              <a:buChar char="§"/>
            </a:pPr>
            <a:endParaRPr lang="en-US">
              <a:latin typeface="Montserrat"/>
            </a:endParaRPr>
          </a:p>
          <a:p>
            <a:pPr marL="285750" indent="-285750">
              <a:buFont typeface="Arial"/>
              <a:buChar char="•"/>
            </a:pPr>
            <a:endParaRPr lang="en-US" dirty="0">
              <a:latin typeface="Montserrat"/>
            </a:endParaRPr>
          </a:p>
          <a:p>
            <a:r>
              <a:rPr lang="en-US" dirty="0">
                <a:latin typeface="Montserrat"/>
              </a:rPr>
              <a:t>Common write-ins: Various types of gardens / planted areas</a:t>
            </a:r>
            <a:endParaRPr lang="en-US" dirty="0">
              <a:ea typeface="Calibri" panose="020F0502020204030204"/>
              <a:cs typeface="Calibri" panose="020F0502020204030204"/>
            </a:endParaRPr>
          </a:p>
          <a:p>
            <a:endParaRPr lang="en-US">
              <a:latin typeface="Montserrat"/>
            </a:endParaRPr>
          </a:p>
          <a:p>
            <a:endParaRPr lang="en-US">
              <a:latin typeface="Montserrat"/>
            </a:endParaRPr>
          </a:p>
          <a:p>
            <a:endParaRPr lang="en-US">
              <a:latin typeface="Montserrat"/>
            </a:endParaRPr>
          </a:p>
          <a:p>
            <a:endParaRPr lang="en-US" b="1">
              <a:latin typeface="Montserrat"/>
            </a:endParaRPr>
          </a:p>
          <a:p>
            <a:endParaRPr lang="en-US" b="1">
              <a:latin typeface="Montserrat"/>
            </a:endParaRPr>
          </a:p>
        </p:txBody>
      </p:sp>
    </p:spTree>
    <p:extLst>
      <p:ext uri="{BB962C8B-B14F-4D97-AF65-F5344CB8AC3E}">
        <p14:creationId xmlns:p14="http://schemas.microsoft.com/office/powerpoint/2010/main" val="1929582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6E313E-2D76-27BC-6EC0-9DD2D69678EB}"/>
              </a:ext>
            </a:extLst>
          </p:cNvPr>
          <p:cNvSpPr/>
          <p:nvPr/>
        </p:nvSpPr>
        <p:spPr>
          <a:xfrm>
            <a:off x="0" y="0"/>
            <a:ext cx="12187145" cy="1557973"/>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A116C-C6BB-B711-6B01-0F2FA36EE969}"/>
              </a:ext>
            </a:extLst>
          </p:cNvPr>
          <p:cNvSpPr>
            <a:spLocks noGrp="1"/>
          </p:cNvSpPr>
          <p:nvPr>
            <p:ph type="title"/>
          </p:nvPr>
        </p:nvSpPr>
        <p:spPr/>
        <p:txBody>
          <a:bodyPr/>
          <a:lstStyle/>
          <a:p>
            <a:r>
              <a:rPr lang="en-US">
                <a:solidFill>
                  <a:schemeClr val="bg1"/>
                </a:solidFill>
                <a:latin typeface="Montserrat ExtraBold"/>
                <a:cs typeface="Calibri Light"/>
              </a:rPr>
              <a:t>What we've been working on</a:t>
            </a:r>
            <a:endParaRPr lang="en-US">
              <a:solidFill>
                <a:schemeClr val="bg1"/>
              </a:solidFill>
              <a:latin typeface="Montserrat"/>
              <a:cs typeface="Calibri Light"/>
            </a:endParaRPr>
          </a:p>
        </p:txBody>
      </p:sp>
      <p:sp>
        <p:nvSpPr>
          <p:cNvPr id="4" name="TextBox 3">
            <a:extLst>
              <a:ext uri="{FF2B5EF4-FFF2-40B4-BE49-F238E27FC236}">
                <a16:creationId xmlns:a16="http://schemas.microsoft.com/office/drawing/2014/main" id="{4D598472-7554-6117-306C-FC86181FA914}"/>
              </a:ext>
            </a:extLst>
          </p:cNvPr>
          <p:cNvSpPr txBox="1"/>
          <p:nvPr/>
        </p:nvSpPr>
        <p:spPr>
          <a:xfrm>
            <a:off x="303125" y="1894114"/>
            <a:ext cx="11616583"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Montserrat"/>
              </a:rPr>
              <a:t>Conceptual layout to fit the wanted amenities, looking for feedback on the park amenities and on the rec centers rooms and layout.</a:t>
            </a:r>
          </a:p>
          <a:p>
            <a:endParaRPr lang="en-US" b="1">
              <a:latin typeface="Montserrat"/>
            </a:endParaRPr>
          </a:p>
          <a:p>
            <a:r>
              <a:rPr lang="en-US" b="1">
                <a:latin typeface="Montserrat"/>
              </a:rPr>
              <a:t>FOOD FOR THOUGHT:</a:t>
            </a:r>
          </a:p>
          <a:p>
            <a:r>
              <a:rPr lang="en-US">
                <a:latin typeface="Montserrat"/>
              </a:rPr>
              <a:t> - Combining some compatible uses into multipurpose spaces (</a:t>
            </a:r>
            <a:r>
              <a:rPr lang="en-US" err="1">
                <a:latin typeface="Montserrat"/>
              </a:rPr>
              <a:t>ie</a:t>
            </a:r>
            <a:r>
              <a:rPr lang="en-US">
                <a:latin typeface="Montserrat"/>
              </a:rPr>
              <a:t> meeting and classroom(s))</a:t>
            </a:r>
          </a:p>
          <a:p>
            <a:r>
              <a:rPr lang="en-US">
                <a:latin typeface="Montserrat"/>
              </a:rPr>
              <a:t> - Providing flexible space to adapt to future uses/wants</a:t>
            </a:r>
          </a:p>
          <a:p>
            <a:r>
              <a:rPr lang="en-US">
                <a:latin typeface="Montserrat"/>
              </a:rPr>
              <a:t> - Improving access, parking</a:t>
            </a:r>
          </a:p>
          <a:p>
            <a:endParaRPr lang="en-US" b="1">
              <a:latin typeface="Montserrat"/>
            </a:endParaRPr>
          </a:p>
          <a:p>
            <a:r>
              <a:rPr lang="en-US" b="1">
                <a:latin typeface="Montserrat"/>
              </a:rPr>
              <a:t>POOL: </a:t>
            </a:r>
            <a:r>
              <a:rPr lang="en-US">
                <a:latin typeface="Montserrat"/>
              </a:rPr>
              <a:t>there were many write-ins and comments about building a new pool for year-round swimming, and unfortunately it is beyond the budget of this project and the available space.</a:t>
            </a:r>
          </a:p>
          <a:p>
            <a:endParaRPr lang="en-US" b="1">
              <a:latin typeface="Montserrat"/>
            </a:endParaRPr>
          </a:p>
          <a:p>
            <a:r>
              <a:rPr lang="en-US" b="1">
                <a:latin typeface="Montserrat"/>
              </a:rPr>
              <a:t>VACANT / BLIGHT: </a:t>
            </a:r>
            <a:r>
              <a:rPr lang="en-US">
                <a:latin typeface="Montserrat"/>
              </a:rPr>
              <a:t>we are looking at expanding the parking lot and park to accommodate more parking.  We are also looking into expanding the park in the future on vacant lots, but that would be a future phase.  For blighted properties, please reach out to Mona Ali, D7 DON.</a:t>
            </a:r>
          </a:p>
          <a:p>
            <a:endParaRPr lang="en-US">
              <a:latin typeface="Montserrat"/>
            </a:endParaRPr>
          </a:p>
          <a:p>
            <a:endParaRPr lang="en-US">
              <a:latin typeface="Montserrat"/>
            </a:endParaRPr>
          </a:p>
          <a:p>
            <a:endParaRPr lang="en-US">
              <a:latin typeface="Montserrat"/>
            </a:endParaRPr>
          </a:p>
          <a:p>
            <a:endParaRPr lang="en-US">
              <a:latin typeface="Montserrat"/>
            </a:endParaRPr>
          </a:p>
          <a:p>
            <a:endParaRPr lang="en-US" b="1">
              <a:latin typeface="Montserrat"/>
            </a:endParaRPr>
          </a:p>
          <a:p>
            <a:endParaRPr lang="en-US" b="1">
              <a:latin typeface="Montserrat"/>
            </a:endParaRPr>
          </a:p>
        </p:txBody>
      </p:sp>
    </p:spTree>
    <p:extLst>
      <p:ext uri="{BB962C8B-B14F-4D97-AF65-F5344CB8AC3E}">
        <p14:creationId xmlns:p14="http://schemas.microsoft.com/office/powerpoint/2010/main" val="303089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2" descr="Dexter-Elmhurst_Map.png">
            <a:extLst>
              <a:ext uri="{FF2B5EF4-FFF2-40B4-BE49-F238E27FC236}">
                <a16:creationId xmlns:a16="http://schemas.microsoft.com/office/drawing/2014/main" id="{645F619D-8D73-0BC6-8F75-9A6BE567749C}"/>
              </a:ext>
            </a:extLst>
          </p:cNvPr>
          <p:cNvPicPr>
            <a:picLocks noChangeAspect="1"/>
          </p:cNvPicPr>
          <p:nvPr/>
        </p:nvPicPr>
        <p:blipFill rotWithShape="1">
          <a:blip r:embed="rId3"/>
          <a:srcRect l="8015" t="8339" r="7659" b="8680"/>
          <a:stretch/>
        </p:blipFill>
        <p:spPr>
          <a:xfrm>
            <a:off x="0" y="1560092"/>
            <a:ext cx="12188413" cy="5305402"/>
          </a:xfrm>
          <a:prstGeom prst="rect">
            <a:avLst/>
          </a:prstGeom>
        </p:spPr>
      </p:pic>
      <p:sp>
        <p:nvSpPr>
          <p:cNvPr id="5" name="Rectangle 4">
            <a:extLst>
              <a:ext uri="{FF2B5EF4-FFF2-40B4-BE49-F238E27FC236}">
                <a16:creationId xmlns:a16="http://schemas.microsoft.com/office/drawing/2014/main" id="{054EBA30-CDEB-32FC-2B58-24335523D1A1}"/>
              </a:ext>
            </a:extLst>
          </p:cNvPr>
          <p:cNvSpPr/>
          <p:nvPr/>
        </p:nvSpPr>
        <p:spPr>
          <a:xfrm>
            <a:off x="-971" y="1456"/>
            <a:ext cx="12187145" cy="1557973"/>
          </a:xfrm>
          <a:prstGeom prst="rect">
            <a:avLst/>
          </a:prstGeom>
          <a:solidFill>
            <a:srgbClr val="009681"/>
          </a:solidFill>
          <a:ln>
            <a:solidFill>
              <a:srgbClr val="00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3950AB2-99E1-6AE2-A2C8-0BC144CBB19E}"/>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Montserrat ExtraBold"/>
                <a:cs typeface="Calibri Light"/>
              </a:rPr>
              <a:t>Future Rec Center &amp; Park</a:t>
            </a:r>
            <a:endParaRPr lang="en-US"/>
          </a:p>
        </p:txBody>
      </p:sp>
      <p:sp>
        <p:nvSpPr>
          <p:cNvPr id="6" name="Speech Bubble: Rectangle 5">
            <a:extLst>
              <a:ext uri="{FF2B5EF4-FFF2-40B4-BE49-F238E27FC236}">
                <a16:creationId xmlns:a16="http://schemas.microsoft.com/office/drawing/2014/main" id="{93C87F23-3B4A-8FB3-0118-84E4E54C09CE}"/>
              </a:ext>
            </a:extLst>
          </p:cNvPr>
          <p:cNvSpPr/>
          <p:nvPr/>
        </p:nvSpPr>
        <p:spPr>
          <a:xfrm>
            <a:off x="4468029" y="3227036"/>
            <a:ext cx="1256256" cy="480571"/>
          </a:xfrm>
          <a:prstGeom prst="wedgeRectCallout">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latin typeface="Montserrat"/>
              </a:rPr>
              <a:t>REC CENTER</a:t>
            </a:r>
            <a:endParaRPr lang="en-US" sz="1200" b="1">
              <a:solidFill>
                <a:schemeClr val="tx1"/>
              </a:solidFill>
              <a:latin typeface="Montserrat" panose="00000300000000000000" pitchFamily="2" charset="0"/>
            </a:endParaRPr>
          </a:p>
        </p:txBody>
      </p:sp>
      <p:sp>
        <p:nvSpPr>
          <p:cNvPr id="12" name="Speech Bubble: Rectangle 11">
            <a:extLst>
              <a:ext uri="{FF2B5EF4-FFF2-40B4-BE49-F238E27FC236}">
                <a16:creationId xmlns:a16="http://schemas.microsoft.com/office/drawing/2014/main" id="{501DD3AD-0BFC-1E43-06E3-9B56499D3BE2}"/>
              </a:ext>
            </a:extLst>
          </p:cNvPr>
          <p:cNvSpPr/>
          <p:nvPr/>
        </p:nvSpPr>
        <p:spPr>
          <a:xfrm>
            <a:off x="5932412" y="3211681"/>
            <a:ext cx="885554" cy="490868"/>
          </a:xfrm>
          <a:prstGeom prst="wedgeRectCallou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latin typeface="Montserrat"/>
              </a:rPr>
              <a:t>PARK</a:t>
            </a:r>
            <a:endParaRPr lang="en-US" sz="1200" b="1">
              <a:solidFill>
                <a:schemeClr val="tx1"/>
              </a:solidFill>
              <a:latin typeface="Montserrat" panose="00000300000000000000" pitchFamily="2" charset="0"/>
            </a:endParaRPr>
          </a:p>
        </p:txBody>
      </p:sp>
      <p:pic>
        <p:nvPicPr>
          <p:cNvPr id="36" name="Picture 36">
            <a:extLst>
              <a:ext uri="{FF2B5EF4-FFF2-40B4-BE49-F238E27FC236}">
                <a16:creationId xmlns:a16="http://schemas.microsoft.com/office/drawing/2014/main" id="{172AEC72-5B3B-0992-6EC0-FB58A5B22723}"/>
              </a:ext>
            </a:extLst>
          </p:cNvPr>
          <p:cNvPicPr>
            <a:picLocks noChangeAspect="1"/>
          </p:cNvPicPr>
          <p:nvPr/>
        </p:nvPicPr>
        <p:blipFill>
          <a:blip r:embed="rId4"/>
          <a:stretch>
            <a:fillRect/>
          </a:stretch>
        </p:blipFill>
        <p:spPr>
          <a:xfrm>
            <a:off x="5198341" y="4295486"/>
            <a:ext cx="208973" cy="208973"/>
          </a:xfrm>
          <a:prstGeom prst="rect">
            <a:avLst/>
          </a:prstGeom>
        </p:spPr>
      </p:pic>
      <p:pic>
        <p:nvPicPr>
          <p:cNvPr id="37" name="Picture 36">
            <a:extLst>
              <a:ext uri="{FF2B5EF4-FFF2-40B4-BE49-F238E27FC236}">
                <a16:creationId xmlns:a16="http://schemas.microsoft.com/office/drawing/2014/main" id="{C625FA0F-C39D-5657-8790-DED8F6B5B697}"/>
              </a:ext>
            </a:extLst>
          </p:cNvPr>
          <p:cNvPicPr>
            <a:picLocks noChangeAspect="1"/>
          </p:cNvPicPr>
          <p:nvPr/>
        </p:nvPicPr>
        <p:blipFill>
          <a:blip r:embed="rId4"/>
          <a:stretch>
            <a:fillRect/>
          </a:stretch>
        </p:blipFill>
        <p:spPr>
          <a:xfrm>
            <a:off x="5934940" y="4264889"/>
            <a:ext cx="208974" cy="208974"/>
          </a:xfrm>
          <a:prstGeom prst="rect">
            <a:avLst/>
          </a:prstGeom>
        </p:spPr>
      </p:pic>
    </p:spTree>
    <p:extLst>
      <p:ext uri="{BB962C8B-B14F-4D97-AF65-F5344CB8AC3E}">
        <p14:creationId xmlns:p14="http://schemas.microsoft.com/office/powerpoint/2010/main" val="3261882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IT Slide Template">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9cf38841-b39a-4b43-b2cc-d03f4fd773af" xsi:nil="true"/>
    <_ip_UnifiedCompliancePolicyProperties xmlns="http://schemas.microsoft.com/sharepoint/v3" xsi:nil="true"/>
    <lcf76f155ced4ddcb4097134ff3c332f xmlns="fc7bca15-62d7-4085-b480-ea9a3c44bf78">
      <Terms xmlns="http://schemas.microsoft.com/office/infopath/2007/PartnerControls"/>
    </lcf76f155ced4ddcb4097134ff3c332f>
    <SharedWithUsers xmlns="9cf38841-b39a-4b43-b2cc-d03f4fd773af">
      <UserInfo>
        <DisplayName>Rhea Bautista</DisplayName>
        <AccountId>69</AccountId>
        <AccountType/>
      </UserInfo>
      <UserInfo>
        <DisplayName>Tamer Ishak</DisplayName>
        <AccountId>183</AccountId>
        <AccountType/>
      </UserInfo>
      <UserInfo>
        <DisplayName>Alexandria Spofford</DisplayName>
        <AccountId>43</AccountId>
        <AccountType/>
      </UserInfo>
      <UserInfo>
        <DisplayName>Ricardo Marble</DisplayName>
        <AccountId>247</AccountId>
        <AccountType/>
      </UserInfo>
      <UserInfo>
        <DisplayName>Shamori Whitt</DisplayName>
        <AccountId>36</AccountId>
        <AccountType/>
      </UserInfo>
      <UserInfo>
        <DisplayName>Debbie Machnak</DisplayName>
        <AccountId>68</AccountId>
        <AccountType/>
      </UserInfo>
      <UserInfo>
        <DisplayName>Rayshaun Landrum</DisplayName>
        <AccountId>53</AccountId>
        <AccountType/>
      </UserInfo>
      <UserInfo>
        <DisplayName>Mona Ali</DisplayName>
        <AccountId>468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D9E28FA85F4149B2D7435877A32D4B" ma:contentTypeVersion="19" ma:contentTypeDescription="Create a new document." ma:contentTypeScope="" ma:versionID="b389a36511484e6a9b191c415348c636">
  <xsd:schema xmlns:xsd="http://www.w3.org/2001/XMLSchema" xmlns:xs="http://www.w3.org/2001/XMLSchema" xmlns:p="http://schemas.microsoft.com/office/2006/metadata/properties" xmlns:ns1="http://schemas.microsoft.com/sharepoint/v3" xmlns:ns2="fc7bca15-62d7-4085-b480-ea9a3c44bf78" xmlns:ns3="9cf38841-b39a-4b43-b2cc-d03f4fd773af" targetNamespace="http://schemas.microsoft.com/office/2006/metadata/properties" ma:root="true" ma:fieldsID="86b239434188450062eca0c2c8386429" ns1:_="" ns2:_="" ns3:_="">
    <xsd:import namespace="http://schemas.microsoft.com/sharepoint/v3"/>
    <xsd:import namespace="fc7bca15-62d7-4085-b480-ea9a3c44bf78"/>
    <xsd:import namespace="9cf38841-b39a-4b43-b2cc-d03f4fd773a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7bca15-62d7-4085-b480-ea9a3c44bf7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042f1e1-721c-4f15-8265-f5fffa71f74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f38841-b39a-4b43-b2cc-d03f4fd773a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e2f01b5-2f33-4e2e-b4a8-0083a7bacb90}" ma:internalName="TaxCatchAll" ma:showField="CatchAllData" ma:web="9cf38841-b39a-4b43-b2cc-d03f4fd773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5AED46-192E-4C56-B85C-F7515C151136}">
  <ds:schemaRefs>
    <ds:schemaRef ds:uri="9cf38841-b39a-4b43-b2cc-d03f4fd773af"/>
    <ds:schemaRef ds:uri="fc7bca15-62d7-4085-b480-ea9a3c44bf78"/>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63D91A02-1967-4A80-BE98-D980D0B09D14}">
  <ds:schemaRefs>
    <ds:schemaRef ds:uri="http://schemas.microsoft.com/sharepoint/v3/contenttype/forms"/>
  </ds:schemaRefs>
</ds:datastoreItem>
</file>

<file path=customXml/itemProps3.xml><?xml version="1.0" encoding="utf-8"?>
<ds:datastoreItem xmlns:ds="http://schemas.openxmlformats.org/officeDocument/2006/customXml" ds:itemID="{94EB52DF-A65C-4FE1-924D-4F12CCBB21A6}">
  <ds:schemaRefs>
    <ds:schemaRef ds:uri="9cf38841-b39a-4b43-b2cc-d03f4fd773af"/>
    <ds:schemaRef ds:uri="fc7bca15-62d7-4085-b480-ea9a3c44bf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19</Notes>
  <HiddenSlides>0</HiddenSlide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DoIT Slide Template</vt:lpstr>
      <vt:lpstr>Dexter - Elmhurst</vt:lpstr>
      <vt:lpstr>Welcome!</vt:lpstr>
      <vt:lpstr>Timeline</vt:lpstr>
      <vt:lpstr>What we've heard:  Rec Center Survey Results</vt:lpstr>
      <vt:lpstr>What we've heard:  Rec Center Survey Results</vt:lpstr>
      <vt:lpstr>What we've heard:  Park Survey Results</vt:lpstr>
      <vt:lpstr>What we've heard:  Park Survey Results</vt:lpstr>
      <vt:lpstr>What we've been working on</vt:lpstr>
      <vt:lpstr>PowerPoint Presentation</vt:lpstr>
      <vt:lpstr>Site Plan – Existing</vt:lpstr>
      <vt:lpstr>Site Plan – Existing</vt:lpstr>
      <vt:lpstr>Site Plan – Existing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 Report back in ~40 minutes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Piwok Park</dc:title>
  <dc:creator>Alexandria Spofford</dc:creator>
  <cp:revision>366</cp:revision>
  <dcterms:created xsi:type="dcterms:W3CDTF">2022-07-11T20:26:41Z</dcterms:created>
  <dcterms:modified xsi:type="dcterms:W3CDTF">2022-12-06T20:08:26Z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0x01010033D9E28FA85F4149B2D7435877A32D4B</vt:lpwstr>
  </property>
  <property fmtid="{D5CDD505-2E9C-101B-9397-08002B2CF9AE}" pid="3" name="MediaServiceImageTags">
    <vt:lpwstr/>
  </property>
</Properties>
</file>