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16"/>
  </p:notesMasterIdLst>
  <p:sldIdLst>
    <p:sldId id="256" r:id="rId5"/>
    <p:sldId id="275" r:id="rId6"/>
    <p:sldId id="272" r:id="rId7"/>
    <p:sldId id="273" r:id="rId8"/>
    <p:sldId id="261" r:id="rId9"/>
    <p:sldId id="259" r:id="rId10"/>
    <p:sldId id="269" r:id="rId11"/>
    <p:sldId id="270" r:id="rId12"/>
    <p:sldId id="268" r:id="rId13"/>
    <p:sldId id="274" r:id="rId14"/>
    <p:sldId id="267" r:id="rId15"/>
  </p:sldIdLst>
  <p:sldSz cx="9144000" cy="5143500" type="screen16x9"/>
  <p:notesSz cx="6950075" cy="9236075"/>
  <p:embeddedFontLst>
    <p:embeddedFont>
      <p:font typeface="Montserrat" panose="00000300000000000000" pitchFamily="2" charset="0"/>
      <p:regular r:id="rId17"/>
      <p:bold r:id="rId18"/>
      <p:italic r:id="rId19"/>
      <p:boldItalic r:id="rId20"/>
    </p:embeddedFont>
    <p:embeddedFont>
      <p:font typeface="Montserrat Black" panose="00000A00000000000000" pitchFamily="2" charset="0"/>
      <p:bold r:id="rId21"/>
      <p:boldItalic r:id="rId22"/>
    </p:embeddedFont>
    <p:embeddedFont>
      <p:font typeface="Montserrat ExtraBold" panose="00000900000000000000" pitchFamily="50" charset="0"/>
      <p:bold r:id="rId23"/>
      <p:boldItalic r:id="rId24"/>
    </p:embeddedFont>
    <p:embeddedFont>
      <p:font typeface="Montserrat Medium" panose="00000600000000000000" pitchFamily="50" charset="0"/>
      <p:regular r:id="rId25"/>
      <p:italic r:id="rId26"/>
    </p:embeddedFont>
    <p:embeddedFont>
      <p:font typeface="Montserrat SemiBold" panose="00000700000000000000" pitchFamily="50" charset="0"/>
      <p:bold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3FD9257-B326-9A64-B21A-62DF8264A275}" name="Dara OByrne" initials="DO" userId="S::dara.obyrne@detroitmi.gov::9a6ce214-047e-427e-8931-4b995aedb76d" providerId="AD"/>
  <p188:author id="{3606618C-D095-CB9F-9D35-1627B339A988}" name="Rayshaun Landrum" initials="RL" userId="S::landrumr@detroitmi.gov::fe3e151a-2e0a-4a0d-a0d8-7751290db1fa" providerId="AD"/>
  <p188:author id="{8F0DE98F-6345-E314-34CD-7E76C1FBABDD}" name="Dara OByrne" initials="DO" userId="S::Dara.OByrne@detroitmi.gov::9a6ce214-047e-427e-8931-4b995aedb76d" providerId="AD"/>
  <p188:author id="{F50144C2-B290-6CB5-47D0-2EDD613E5091}" name="Arianna Zannetti" initials="AZ" userId="S::zannettia@detroitmi.gov::ba8e5a8e-e421-4de9-931f-5864ef8126e8" providerId="AD"/>
  <p188:author id="{29D794D8-E9E8-F5D8-A794-0CAA85C9308F}" name="Shamori Whitt" initials="SRW" userId="Shamori Whitt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e Payan" initials="JP" lastIdx="1" clrIdx="0">
    <p:extLst>
      <p:ext uri="{19B8F6BF-5375-455C-9EA6-DF929625EA0E}">
        <p15:presenceInfo xmlns:p15="http://schemas.microsoft.com/office/powerpoint/2012/main" userId="0049e93d2917a59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D5B3"/>
    <a:srgbClr val="004445"/>
    <a:srgbClr val="FEB70D"/>
    <a:srgbClr val="279989"/>
    <a:srgbClr val="4D5ADA"/>
    <a:srgbClr val="737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A90190-EDBA-417B-B7C5-1F4B760DBCCF}" v="3" dt="2023-06-05T19:37:13.3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510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microsoft.com/office/2018/10/relationships/authors" Target="authors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mori Whitt" userId="22130cd8-2e67-4d0d-9a03-f7151f254226" providerId="ADAL" clId="{92A90190-EDBA-417B-B7C5-1F4B760DBCCF}"/>
    <pc:docChg chg="custSel delSld modSld">
      <pc:chgData name="Shamori Whitt" userId="22130cd8-2e67-4d0d-9a03-f7151f254226" providerId="ADAL" clId="{92A90190-EDBA-417B-B7C5-1F4B760DBCCF}" dt="2023-06-05T19:46:26.390" v="400" actId="20577"/>
      <pc:docMkLst>
        <pc:docMk/>
      </pc:docMkLst>
      <pc:sldChg chg="modSp mod">
        <pc:chgData name="Shamori Whitt" userId="22130cd8-2e67-4d0d-9a03-f7151f254226" providerId="ADAL" clId="{92A90190-EDBA-417B-B7C5-1F4B760DBCCF}" dt="2023-06-05T19:29:24.730" v="82" actId="20577"/>
        <pc:sldMkLst>
          <pc:docMk/>
          <pc:sldMk cId="938338517" sldId="256"/>
        </pc:sldMkLst>
        <pc:spChg chg="mod">
          <ac:chgData name="Shamori Whitt" userId="22130cd8-2e67-4d0d-9a03-f7151f254226" providerId="ADAL" clId="{92A90190-EDBA-417B-B7C5-1F4B760DBCCF}" dt="2023-06-05T19:29:24.730" v="82" actId="20577"/>
          <ac:spMkLst>
            <pc:docMk/>
            <pc:sldMk cId="938338517" sldId="256"/>
            <ac:spMk id="2" creationId="{9F04A5F5-4D57-5A1D-5B36-AD238F146FF8}"/>
          </ac:spMkLst>
        </pc:spChg>
        <pc:spChg chg="mod">
          <ac:chgData name="Shamori Whitt" userId="22130cd8-2e67-4d0d-9a03-f7151f254226" providerId="ADAL" clId="{92A90190-EDBA-417B-B7C5-1F4B760DBCCF}" dt="2023-06-05T19:27:57.483" v="4" actId="20577"/>
          <ac:spMkLst>
            <pc:docMk/>
            <pc:sldMk cId="938338517" sldId="256"/>
            <ac:spMk id="3" creationId="{1D1CF085-3B69-DAC0-56ED-B4BE63CFC91A}"/>
          </ac:spMkLst>
        </pc:spChg>
        <pc:spChg chg="mod">
          <ac:chgData name="Shamori Whitt" userId="22130cd8-2e67-4d0d-9a03-f7151f254226" providerId="ADAL" clId="{92A90190-EDBA-417B-B7C5-1F4B760DBCCF}" dt="2023-06-05T19:29:08.907" v="48" actId="20577"/>
          <ac:spMkLst>
            <pc:docMk/>
            <pc:sldMk cId="938338517" sldId="256"/>
            <ac:spMk id="10" creationId="{0CEFD5CF-1D32-27E9-1139-F3755B11E324}"/>
          </ac:spMkLst>
        </pc:spChg>
        <pc:picChg chg="mod modCrop">
          <ac:chgData name="Shamori Whitt" userId="22130cd8-2e67-4d0d-9a03-f7151f254226" providerId="ADAL" clId="{92A90190-EDBA-417B-B7C5-1F4B760DBCCF}" dt="2023-06-05T19:28:31.050" v="10" actId="18131"/>
          <ac:picMkLst>
            <pc:docMk/>
            <pc:sldMk cId="938338517" sldId="256"/>
            <ac:picMk id="11" creationId="{B774BF47-E6C1-C01E-F378-7011256AD65D}"/>
          </ac:picMkLst>
        </pc:picChg>
      </pc:sldChg>
      <pc:sldChg chg="del">
        <pc:chgData name="Shamori Whitt" userId="22130cd8-2e67-4d0d-9a03-f7151f254226" providerId="ADAL" clId="{92A90190-EDBA-417B-B7C5-1F4B760DBCCF}" dt="2023-06-05T19:29:43.587" v="83" actId="2696"/>
        <pc:sldMkLst>
          <pc:docMk/>
          <pc:sldMk cId="1686312922" sldId="257"/>
        </pc:sldMkLst>
      </pc:sldChg>
      <pc:sldChg chg="modSp mod">
        <pc:chgData name="Shamori Whitt" userId="22130cd8-2e67-4d0d-9a03-f7151f254226" providerId="ADAL" clId="{92A90190-EDBA-417B-B7C5-1F4B760DBCCF}" dt="2023-06-05T19:30:43.842" v="89" actId="1076"/>
        <pc:sldMkLst>
          <pc:docMk/>
          <pc:sldMk cId="2222001273" sldId="259"/>
        </pc:sldMkLst>
        <pc:spChg chg="mod">
          <ac:chgData name="Shamori Whitt" userId="22130cd8-2e67-4d0d-9a03-f7151f254226" providerId="ADAL" clId="{92A90190-EDBA-417B-B7C5-1F4B760DBCCF}" dt="2023-06-05T19:30:43.842" v="89" actId="1076"/>
          <ac:spMkLst>
            <pc:docMk/>
            <pc:sldMk cId="2222001273" sldId="259"/>
            <ac:spMk id="9" creationId="{2DB45107-EDEF-9F7F-C1FB-DAC3B4F7B2BD}"/>
          </ac:spMkLst>
        </pc:spChg>
        <pc:picChg chg="mod">
          <ac:chgData name="Shamori Whitt" userId="22130cd8-2e67-4d0d-9a03-f7151f254226" providerId="ADAL" clId="{92A90190-EDBA-417B-B7C5-1F4B760DBCCF}" dt="2023-06-05T19:30:38.100" v="88" actId="1076"/>
          <ac:picMkLst>
            <pc:docMk/>
            <pc:sldMk cId="2222001273" sldId="259"/>
            <ac:picMk id="2" creationId="{B3ABDD90-7C1C-1FBE-6F10-3053E1B358A3}"/>
          </ac:picMkLst>
        </pc:picChg>
      </pc:sldChg>
      <pc:sldChg chg="del">
        <pc:chgData name="Shamori Whitt" userId="22130cd8-2e67-4d0d-9a03-f7151f254226" providerId="ADAL" clId="{92A90190-EDBA-417B-B7C5-1F4B760DBCCF}" dt="2023-06-05T19:29:57.842" v="85" actId="2696"/>
        <pc:sldMkLst>
          <pc:docMk/>
          <pc:sldMk cId="1817840310" sldId="265"/>
        </pc:sldMkLst>
      </pc:sldChg>
      <pc:sldChg chg="delSp modSp mod">
        <pc:chgData name="Shamori Whitt" userId="22130cd8-2e67-4d0d-9a03-f7151f254226" providerId="ADAL" clId="{92A90190-EDBA-417B-B7C5-1F4B760DBCCF}" dt="2023-06-05T19:40:45.857" v="398" actId="478"/>
        <pc:sldMkLst>
          <pc:docMk/>
          <pc:sldMk cId="2338482600" sldId="268"/>
        </pc:sldMkLst>
        <pc:spChg chg="mod">
          <ac:chgData name="Shamori Whitt" userId="22130cd8-2e67-4d0d-9a03-f7151f254226" providerId="ADAL" clId="{92A90190-EDBA-417B-B7C5-1F4B760DBCCF}" dt="2023-06-05T19:40:33.525" v="395" actId="20577"/>
          <ac:spMkLst>
            <pc:docMk/>
            <pc:sldMk cId="2338482600" sldId="268"/>
            <ac:spMk id="3" creationId="{7589CEAF-25E9-1218-7D17-335A4A29E7CA}"/>
          </ac:spMkLst>
        </pc:spChg>
        <pc:spChg chg="del mod">
          <ac:chgData name="Shamori Whitt" userId="22130cd8-2e67-4d0d-9a03-f7151f254226" providerId="ADAL" clId="{92A90190-EDBA-417B-B7C5-1F4B760DBCCF}" dt="2023-06-05T19:40:43.245" v="397" actId="478"/>
          <ac:spMkLst>
            <pc:docMk/>
            <pc:sldMk cId="2338482600" sldId="268"/>
            <ac:spMk id="11" creationId="{4E870763-E7F1-91F1-8739-3EB35632B22B}"/>
          </ac:spMkLst>
        </pc:spChg>
        <pc:picChg chg="del">
          <ac:chgData name="Shamori Whitt" userId="22130cd8-2e67-4d0d-9a03-f7151f254226" providerId="ADAL" clId="{92A90190-EDBA-417B-B7C5-1F4B760DBCCF}" dt="2023-06-05T19:40:45.857" v="398" actId="478"/>
          <ac:picMkLst>
            <pc:docMk/>
            <pc:sldMk cId="2338482600" sldId="268"/>
            <ac:picMk id="10" creationId="{4F3C6296-44E6-2045-C1CD-7A05F04D4E76}"/>
          </ac:picMkLst>
        </pc:picChg>
      </pc:sldChg>
      <pc:sldChg chg="addSp delSp modSp mod">
        <pc:chgData name="Shamori Whitt" userId="22130cd8-2e67-4d0d-9a03-f7151f254226" providerId="ADAL" clId="{92A90190-EDBA-417B-B7C5-1F4B760DBCCF}" dt="2023-06-05T19:36:40.122" v="145" actId="1076"/>
        <pc:sldMkLst>
          <pc:docMk/>
          <pc:sldMk cId="3425945342" sldId="269"/>
        </pc:sldMkLst>
        <pc:spChg chg="mod">
          <ac:chgData name="Shamori Whitt" userId="22130cd8-2e67-4d0d-9a03-f7151f254226" providerId="ADAL" clId="{92A90190-EDBA-417B-B7C5-1F4B760DBCCF}" dt="2023-06-05T19:32:24.327" v="134" actId="27636"/>
          <ac:spMkLst>
            <pc:docMk/>
            <pc:sldMk cId="3425945342" sldId="269"/>
            <ac:spMk id="10" creationId="{1E9BE94C-4447-2215-8C42-B6CA6FDE2A33}"/>
          </ac:spMkLst>
        </pc:spChg>
        <pc:picChg chg="add del mod">
          <ac:chgData name="Shamori Whitt" userId="22130cd8-2e67-4d0d-9a03-f7151f254226" providerId="ADAL" clId="{92A90190-EDBA-417B-B7C5-1F4B760DBCCF}" dt="2023-06-05T19:33:42.384" v="138" actId="478"/>
          <ac:picMkLst>
            <pc:docMk/>
            <pc:sldMk cId="3425945342" sldId="269"/>
            <ac:picMk id="3" creationId="{9C64E832-C66C-D9AF-11DE-478F166691A2}"/>
          </ac:picMkLst>
        </pc:picChg>
        <pc:picChg chg="add mod">
          <ac:chgData name="Shamori Whitt" userId="22130cd8-2e67-4d0d-9a03-f7151f254226" providerId="ADAL" clId="{92A90190-EDBA-417B-B7C5-1F4B760DBCCF}" dt="2023-06-05T19:36:40.122" v="145" actId="1076"/>
          <ac:picMkLst>
            <pc:docMk/>
            <pc:sldMk cId="3425945342" sldId="269"/>
            <ac:picMk id="6" creationId="{04ED27E0-ED7B-8268-4C07-96D0A882DF10}"/>
          </ac:picMkLst>
        </pc:picChg>
      </pc:sldChg>
      <pc:sldChg chg="addSp delSp modSp mod chgLayout">
        <pc:chgData name="Shamori Whitt" userId="22130cd8-2e67-4d0d-9a03-f7151f254226" providerId="ADAL" clId="{92A90190-EDBA-417B-B7C5-1F4B760DBCCF}" dt="2023-06-05T19:46:26.390" v="400" actId="20577"/>
        <pc:sldMkLst>
          <pc:docMk/>
          <pc:sldMk cId="871158968" sldId="270"/>
        </pc:sldMkLst>
        <pc:spChg chg="del">
          <ac:chgData name="Shamori Whitt" userId="22130cd8-2e67-4d0d-9a03-f7151f254226" providerId="ADAL" clId="{92A90190-EDBA-417B-B7C5-1F4B760DBCCF}" dt="2023-06-05T19:36:56.744" v="146" actId="478"/>
          <ac:spMkLst>
            <pc:docMk/>
            <pc:sldMk cId="871158968" sldId="270"/>
            <ac:spMk id="2" creationId="{3C04C61D-3E37-05BD-2168-1DD19912137D}"/>
          </ac:spMkLst>
        </pc:spChg>
        <pc:spChg chg="mod ord">
          <ac:chgData name="Shamori Whitt" userId="22130cd8-2e67-4d0d-9a03-f7151f254226" providerId="ADAL" clId="{92A90190-EDBA-417B-B7C5-1F4B760DBCCF}" dt="2023-06-05T19:46:26.390" v="400" actId="20577"/>
          <ac:spMkLst>
            <pc:docMk/>
            <pc:sldMk cId="871158968" sldId="270"/>
            <ac:spMk id="4" creationId="{DD742BD2-E311-DF47-F3B3-D2A235069841}"/>
          </ac:spMkLst>
        </pc:spChg>
        <pc:spChg chg="add del mod">
          <ac:chgData name="Shamori Whitt" userId="22130cd8-2e67-4d0d-9a03-f7151f254226" providerId="ADAL" clId="{92A90190-EDBA-417B-B7C5-1F4B760DBCCF}" dt="2023-06-05T19:37:00.386" v="147" actId="478"/>
          <ac:spMkLst>
            <pc:docMk/>
            <pc:sldMk cId="871158968" sldId="270"/>
            <ac:spMk id="5" creationId="{E809482F-9E42-E7EF-A8E5-35B0B157A241}"/>
          </ac:spMkLst>
        </pc:spChg>
        <pc:spChg chg="add mod ord">
          <ac:chgData name="Shamori Whitt" userId="22130cd8-2e67-4d0d-9a03-f7151f254226" providerId="ADAL" clId="{92A90190-EDBA-417B-B7C5-1F4B760DBCCF}" dt="2023-06-05T19:39:12.477" v="290" actId="20577"/>
          <ac:spMkLst>
            <pc:docMk/>
            <pc:sldMk cId="871158968" sldId="270"/>
            <ac:spMk id="8" creationId="{2B43CDE1-7A0B-F301-385A-336B7888F80C}"/>
          </ac:spMkLst>
        </pc:spChg>
        <pc:picChg chg="add mod">
          <ac:chgData name="Shamori Whitt" userId="22130cd8-2e67-4d0d-9a03-f7151f254226" providerId="ADAL" clId="{92A90190-EDBA-417B-B7C5-1F4B760DBCCF}" dt="2023-06-05T19:39:47.455" v="323" actId="1076"/>
          <ac:picMkLst>
            <pc:docMk/>
            <pc:sldMk cId="871158968" sldId="270"/>
            <ac:picMk id="7" creationId="{F72FAD88-EB78-3648-41BC-A45FC0D6354D}"/>
          </ac:picMkLst>
        </pc:picChg>
      </pc:sldChg>
      <pc:sldChg chg="modSp mod">
        <pc:chgData name="Shamori Whitt" userId="22130cd8-2e67-4d0d-9a03-f7151f254226" providerId="ADAL" clId="{92A90190-EDBA-417B-B7C5-1F4B760DBCCF}" dt="2023-06-05T19:45:49.117" v="399" actId="2711"/>
        <pc:sldMkLst>
          <pc:docMk/>
          <pc:sldMk cId="1165165986" sldId="273"/>
        </pc:sldMkLst>
        <pc:spChg chg="mod">
          <ac:chgData name="Shamori Whitt" userId="22130cd8-2e67-4d0d-9a03-f7151f254226" providerId="ADAL" clId="{92A90190-EDBA-417B-B7C5-1F4B760DBCCF}" dt="2023-06-05T19:45:49.117" v="399" actId="2711"/>
          <ac:spMkLst>
            <pc:docMk/>
            <pc:sldMk cId="1165165986" sldId="273"/>
            <ac:spMk id="3" creationId="{46C02D7A-1D5D-BB55-4F5C-40757C7A71CB}"/>
          </ac:spMkLst>
        </pc:spChg>
      </pc:sldChg>
      <pc:sldChg chg="delCm">
        <pc:chgData name="Shamori Whitt" userId="22130cd8-2e67-4d0d-9a03-f7151f254226" providerId="ADAL" clId="{92A90190-EDBA-417B-B7C5-1F4B760DBCCF}" dt="2023-06-05T19:29:48.336" v="84"/>
        <pc:sldMkLst>
          <pc:docMk/>
          <pc:sldMk cId="323156844" sldId="2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hamori Whitt" userId="22130cd8-2e67-4d0d-9a03-f7151f254226" providerId="ADAL" clId="{92A90190-EDBA-417B-B7C5-1F4B760DBCCF}" dt="2023-06-05T19:29:48.336" v="84"/>
              <pc2:cmMkLst xmlns:pc2="http://schemas.microsoft.com/office/powerpoint/2019/9/main/command">
                <pc:docMk/>
                <pc:sldMk cId="323156844" sldId="275"/>
                <pc2:cmMk id="{72676F86-2F98-472B-868F-5280B037513F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6" tIns="92476" rIns="92476" bIns="92476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57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76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37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Project Team Slide</a:t>
            </a:r>
          </a:p>
        </p:txBody>
      </p:sp>
    </p:spTree>
    <p:extLst>
      <p:ext uri="{BB962C8B-B14F-4D97-AF65-F5344CB8AC3E}">
        <p14:creationId xmlns:p14="http://schemas.microsoft.com/office/powerpoint/2010/main" val="2290511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90525" y="1193525"/>
            <a:ext cx="3992102" cy="155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4039009" cy="43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85DE32A9-4DE2-451B-B42D-9A1C7AA16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4991" y="0"/>
            <a:ext cx="4039009" cy="51435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114300" indent="0" algn="ctr">
              <a:buNone/>
              <a:defRPr i="1"/>
            </a:lvl1pPr>
          </a:lstStyle>
          <a:p>
            <a:endParaRPr lang="en-US"/>
          </a:p>
        </p:txBody>
      </p:sp>
      <p:pic>
        <p:nvPicPr>
          <p:cNvPr id="16" name="Google Shape;67;p13">
            <a:extLst>
              <a:ext uri="{FF2B5EF4-FFF2-40B4-BE49-F238E27FC236}">
                <a16:creationId xmlns:a16="http://schemas.microsoft.com/office/drawing/2014/main" id="{81C57D36-DF24-4851-80D2-78EE4119EB00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514350" y="3824577"/>
            <a:ext cx="3011068" cy="91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70;p13">
            <a:extLst>
              <a:ext uri="{FF2B5EF4-FFF2-40B4-BE49-F238E27FC236}">
                <a16:creationId xmlns:a16="http://schemas.microsoft.com/office/drawing/2014/main" id="{FE433735-56FA-452A-BD7B-8AEB29A4D4C5}"/>
              </a:ext>
            </a:extLst>
          </p:cNvPr>
          <p:cNvSpPr txBox="1">
            <a:spLocks/>
          </p:cNvSpPr>
          <p:nvPr userDrawn="1"/>
        </p:nvSpPr>
        <p:spPr>
          <a:xfrm>
            <a:off x="390525" y="738744"/>
            <a:ext cx="3992102" cy="418576"/>
          </a:xfrm>
          <a:prstGeom prst="rect">
            <a:avLst/>
          </a:prstGeom>
          <a:solidFill>
            <a:srgbClr val="FEB70D"/>
          </a:solidFill>
          <a:ln>
            <a:noFill/>
          </a:ln>
        </p:spPr>
        <p:txBody>
          <a:bodyPr spcFirstLastPara="1" wrap="square" lIns="54864" tIns="54864" rIns="54864" bIns="73152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buSzPts val="990"/>
            </a:pPr>
            <a:endParaRPr lang="en-US" sz="1800" b="1">
              <a:solidFill>
                <a:srgbClr val="00444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5AAEA4-3B9B-4748-B1FE-C6A4FD1D69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5150" y="738188"/>
            <a:ext cx="3662363" cy="419100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rgbClr val="004445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676772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Transition Slide">
    <p:bg>
      <p:bgPr>
        <a:solidFill>
          <a:srgbClr val="279989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 userDrawn="1"/>
        </p:nvSpPr>
        <p:spPr>
          <a:xfrm rot="10800000" flipH="1">
            <a:off x="0" y="2571750"/>
            <a:ext cx="9144000" cy="25717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2A76-0143-4126-BC22-C9C6952AF5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74900" y="4695623"/>
            <a:ext cx="1183300" cy="3609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39073D-B09B-4D65-9DC8-95768FADE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1"/>
            <a:ext cx="7772400" cy="1570220"/>
          </a:xfrm>
        </p:spPr>
        <p:txBody>
          <a:bodyPr lIns="0" tIns="0" rIns="0" bIns="0">
            <a:normAutofit/>
          </a:bodyPr>
          <a:lstStyle>
            <a:lvl1pPr algn="ctr">
              <a:defRPr sz="44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0BA624-500D-4242-B3FF-2F67BCF413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2751138"/>
            <a:ext cx="7772400" cy="1628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4549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preserve="1" userDrawn="1">
  <p:cSld name="Chart">
    <p:bg>
      <p:bgPr>
        <a:solidFill>
          <a:srgbClr val="279989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 rot="10800000" flipH="1">
            <a:off x="0" y="2571750"/>
            <a:ext cx="9144000" cy="25717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2A76-0143-4126-BC22-C9C6952AF5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482" y="4695623"/>
            <a:ext cx="1183300" cy="36090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2AD2931-984E-45DC-80B8-28B313DB6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57081"/>
            <a:ext cx="7772400" cy="767700"/>
          </a:xfrm>
        </p:spPr>
        <p:txBody>
          <a:bodyPr lIns="0" tIns="0" rIns="0" bIns="0"/>
          <a:lstStyle>
            <a:lvl1pPr algn="ctr"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E422E5AE-FCC6-432C-92FD-A0A964D1F17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85800" y="1296988"/>
            <a:ext cx="7772400" cy="3291840"/>
          </a:xfrm>
          <a:solidFill>
            <a:schemeClr val="bg1"/>
          </a:solidFill>
        </p:spPr>
        <p:txBody>
          <a:bodyPr/>
          <a:lstStyle>
            <a:lvl1pPr marL="11430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08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preserve="1" userDrawn="1">
  <p:cSld name="SmartArt">
    <p:bg>
      <p:bgPr>
        <a:solidFill>
          <a:srgbClr val="279989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 rot="10800000" flipH="1">
            <a:off x="0" y="2571750"/>
            <a:ext cx="9144000" cy="25717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2A76-0143-4126-BC22-C9C6952AF5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482" y="4695623"/>
            <a:ext cx="1183300" cy="36090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2AD2931-984E-45DC-80B8-28B313DB6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57081"/>
            <a:ext cx="7772400" cy="767700"/>
          </a:xfrm>
        </p:spPr>
        <p:txBody>
          <a:bodyPr lIns="0" tIns="0" rIns="0" bIns="0"/>
          <a:lstStyle>
            <a:lvl1pPr algn="ctr"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C23E48DF-A7F7-44A2-B079-F5F583CC53DF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685800" y="1296988"/>
            <a:ext cx="7772400" cy="3291840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6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preserve="1" userDrawn="1">
  <p:cSld name="Table">
    <p:bg>
      <p:bgPr>
        <a:solidFill>
          <a:srgbClr val="279989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 rot="10800000" flipH="1">
            <a:off x="0" y="2571750"/>
            <a:ext cx="9144000" cy="25717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2A76-0143-4126-BC22-C9C6952AF5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482" y="4695623"/>
            <a:ext cx="1183300" cy="36090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2AD2931-984E-45DC-80B8-28B313DB6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57081"/>
            <a:ext cx="7772400" cy="767700"/>
          </a:xfrm>
        </p:spPr>
        <p:txBody>
          <a:bodyPr lIns="0" tIns="0" rIns="0" bIns="0"/>
          <a:lstStyle>
            <a:lvl1pPr algn="ctr"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EFE5E005-F33F-49FA-84CE-5AFCF7BAAC6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85800" y="1296988"/>
            <a:ext cx="7772400" cy="3289300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50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 preserve="1">
  <p:cSld name="1_Title only">
    <p:bg>
      <p:bgPr>
        <a:solidFill>
          <a:srgbClr val="279989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685798" y="16350"/>
            <a:ext cx="5897035" cy="6027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Montserrat ExtraBold" panose="00000900000000000000" pitchFamily="50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505662-93C7-4739-B77B-079344A682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482" y="4695623"/>
            <a:ext cx="1183300" cy="3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26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 preserve="1" userDrawn="1">
  <p:cSld name="Call Out, Left">
    <p:bg>
      <p:bgPr>
        <a:solidFill>
          <a:srgbClr val="279989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1C17D4-A974-488D-B319-5BB44CF98F2E}"/>
              </a:ext>
            </a:extLst>
          </p:cNvPr>
          <p:cNvSpPr/>
          <p:nvPr userDrawn="1"/>
        </p:nvSpPr>
        <p:spPr>
          <a:xfrm>
            <a:off x="438790" y="649185"/>
            <a:ext cx="4572000" cy="38451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E835D7-B8BA-46F3-8A9C-D76F5DD7F0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00" y="0"/>
            <a:ext cx="3657600" cy="51435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114300" indent="0" algn="ctr">
              <a:buNone/>
              <a:defRPr i="1"/>
            </a:lvl1pPr>
          </a:lstStyle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B4C803-0118-4931-8F6C-0B2B82402B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8500" y="1390650"/>
            <a:ext cx="4098352" cy="2795588"/>
          </a:xfrm>
        </p:spPr>
        <p:txBody>
          <a:bodyPr lIns="0" tIns="0" rIns="0"/>
          <a:lstStyle>
            <a:lvl1pPr marL="114300" indent="0">
              <a:buNone/>
              <a:defRPr/>
            </a:lvl1pPr>
            <a:lvl2pPr marL="596900" indent="0">
              <a:buNone/>
              <a:defRPr/>
            </a:lvl2pPr>
            <a:lvl3pPr marL="1054100" indent="0">
              <a:buNone/>
              <a:defRPr/>
            </a:lvl3pPr>
            <a:lvl4pPr marL="1511300" indent="0">
              <a:buNone/>
              <a:defRPr/>
            </a:lvl4pPr>
            <a:lvl5pPr marL="1968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86A390-46DA-4DFE-92E7-FA78E2565513}"/>
              </a:ext>
            </a:extLst>
          </p:cNvPr>
          <p:cNvSpPr/>
          <p:nvPr userDrawn="1"/>
        </p:nvSpPr>
        <p:spPr>
          <a:xfrm>
            <a:off x="438789" y="649185"/>
            <a:ext cx="4572000" cy="497563"/>
          </a:xfrm>
          <a:prstGeom prst="rect">
            <a:avLst/>
          </a:prstGeom>
          <a:solidFill>
            <a:srgbClr val="FEB7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l"/>
            <a:endParaRPr lang="en-US">
              <a:solidFill>
                <a:srgbClr val="004445"/>
              </a:solidFill>
              <a:latin typeface="+mj-lt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8612A47-2869-4359-9D45-03BA478302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8500" y="649288"/>
            <a:ext cx="4098352" cy="496887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1600">
                <a:solidFill>
                  <a:srgbClr val="004445"/>
                </a:solidFill>
                <a:latin typeface="+mj-lt"/>
              </a:defRPr>
            </a:lvl1pPr>
            <a:lvl5pPr marL="1968500" indent="0">
              <a:buNone/>
              <a:defRPr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181540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 preserve="1" userDrawn="1">
  <p:cSld name="Call Out, Right">
    <p:bg>
      <p:bgPr>
        <a:solidFill>
          <a:srgbClr val="279989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1C17D4-A974-488D-B319-5BB44CF98F2E}"/>
              </a:ext>
            </a:extLst>
          </p:cNvPr>
          <p:cNvSpPr/>
          <p:nvPr userDrawn="1"/>
        </p:nvSpPr>
        <p:spPr>
          <a:xfrm>
            <a:off x="4128659" y="649185"/>
            <a:ext cx="4572000" cy="38451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E835D7-B8BA-46F3-8A9C-D76F5DD7F0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657600" cy="51435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114300" indent="0" algn="ctr">
              <a:buNone/>
              <a:defRPr i="1"/>
            </a:lvl1pPr>
          </a:lstStyle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B4C803-0118-4931-8F6C-0B2B82402B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88370" y="1390650"/>
            <a:ext cx="3994878" cy="2795588"/>
          </a:xfrm>
        </p:spPr>
        <p:txBody>
          <a:bodyPr lIns="0" tIns="0" rIns="0"/>
          <a:lstStyle>
            <a:lvl1pPr marL="114300" indent="0">
              <a:buNone/>
              <a:defRPr/>
            </a:lvl1pPr>
            <a:lvl2pPr marL="596900" indent="0">
              <a:buNone/>
              <a:defRPr/>
            </a:lvl2pPr>
            <a:lvl3pPr marL="1054100" indent="0">
              <a:buNone/>
              <a:defRPr/>
            </a:lvl3pPr>
            <a:lvl4pPr marL="1511300" indent="0">
              <a:buNone/>
              <a:defRPr/>
            </a:lvl4pPr>
            <a:lvl5pPr marL="19685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86A390-46DA-4DFE-92E7-FA78E2565513}"/>
              </a:ext>
            </a:extLst>
          </p:cNvPr>
          <p:cNvSpPr/>
          <p:nvPr userDrawn="1"/>
        </p:nvSpPr>
        <p:spPr>
          <a:xfrm>
            <a:off x="4128658" y="649185"/>
            <a:ext cx="4572000" cy="497563"/>
          </a:xfrm>
          <a:prstGeom prst="rect">
            <a:avLst/>
          </a:prstGeom>
          <a:solidFill>
            <a:srgbClr val="FEB7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l"/>
            <a:endParaRPr lang="en-US">
              <a:solidFill>
                <a:srgbClr val="004445"/>
              </a:solidFill>
              <a:latin typeface="+mj-lt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8612A47-2869-4359-9D45-03BA478302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88370" y="649288"/>
            <a:ext cx="3994878" cy="496887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1600">
                <a:solidFill>
                  <a:srgbClr val="004445"/>
                </a:solidFill>
                <a:latin typeface="+mj-lt"/>
              </a:defRPr>
            </a:lvl1pPr>
            <a:lvl5pPr marL="1968500" indent="0">
              <a:buNone/>
              <a:defRPr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489867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hank You, Message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390525" y="857927"/>
            <a:ext cx="3992102" cy="67481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en-US"/>
              <a:t>Thank You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90525" y="1667655"/>
            <a:ext cx="4039009" cy="2156921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" name="Google Shape;67;p13">
            <a:extLst>
              <a:ext uri="{FF2B5EF4-FFF2-40B4-BE49-F238E27FC236}">
                <a16:creationId xmlns:a16="http://schemas.microsoft.com/office/drawing/2014/main" id="{81C57D36-DF24-4851-80D2-78EE4119EB00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518098" y="3826385"/>
            <a:ext cx="3011068" cy="91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statue of a person holding flowers&#10;&#10;Description automatically generated with medium confidence">
            <a:extLst>
              <a:ext uri="{FF2B5EF4-FFF2-40B4-BE49-F238E27FC236}">
                <a16:creationId xmlns:a16="http://schemas.microsoft.com/office/drawing/2014/main" id="{4AAB4E5E-6EEA-40D8-9A95-492E9C4DA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8" t="6892" r="-1" b="1148"/>
          <a:stretch/>
        </p:blipFill>
        <p:spPr>
          <a:xfrm>
            <a:off x="5104991" y="0"/>
            <a:ext cx="403900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771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hank You, Address, Phone, Email, URL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B5B8896-018B-4DE1-8CE1-5B1586CFE5EC}"/>
              </a:ext>
            </a:extLst>
          </p:cNvPr>
          <p:cNvSpPr/>
          <p:nvPr userDrawn="1"/>
        </p:nvSpPr>
        <p:spPr>
          <a:xfrm>
            <a:off x="4539" y="-421605"/>
            <a:ext cx="5100452" cy="1640690"/>
          </a:xfrm>
          <a:prstGeom prst="rect">
            <a:avLst/>
          </a:prstGeom>
          <a:solidFill>
            <a:srgbClr val="004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endParaRPr lang="en-US" sz="18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480465" y="434891"/>
            <a:ext cx="3992102" cy="67481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en-US"/>
              <a:t>Thank You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" name="Picture 13" descr="A statue of a person holding flowers&#10;&#10;Description automatically generated with medium confidence">
            <a:extLst>
              <a:ext uri="{FF2B5EF4-FFF2-40B4-BE49-F238E27FC236}">
                <a16:creationId xmlns:a16="http://schemas.microsoft.com/office/drawing/2014/main" id="{4AAB4E5E-6EEA-40D8-9A95-492E9C4DA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8" t="6892" r="-1" b="1148"/>
          <a:stretch/>
        </p:blipFill>
        <p:spPr>
          <a:xfrm>
            <a:off x="5104991" y="0"/>
            <a:ext cx="4039009" cy="5143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9218930-50E6-403A-969C-B1F4493469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23997" y="1449333"/>
            <a:ext cx="365455" cy="365455"/>
          </a:xfrm>
          <a:prstGeom prst="rect">
            <a:avLst/>
          </a:prstGeom>
        </p:spPr>
      </p:pic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D6DECD1-324F-45AC-BF3C-B225B523B4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1863" y="1486175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099E31-6EF6-470B-BB91-CDD9FAF232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23997" y="2079392"/>
            <a:ext cx="365455" cy="365455"/>
          </a:xfrm>
          <a:prstGeom prst="rect">
            <a:avLst/>
          </a:prstGeom>
        </p:spPr>
      </p:pic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0FE1273A-53A2-4D63-8958-DC8252F5EF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31863" y="2115126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7B7EDFB-AAE6-4BD0-9B92-ABB43FAFC88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23997" y="3339511"/>
            <a:ext cx="365455" cy="365455"/>
          </a:xfrm>
          <a:prstGeom prst="rect">
            <a:avLst/>
          </a:prstGeom>
        </p:spPr>
      </p:pic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FD999EA4-53CC-4613-9119-74809CB54C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1863" y="3376353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FFE43F9-67DF-48FA-8C61-E22F894EEC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423997" y="2709451"/>
            <a:ext cx="365455" cy="365455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8FC45F5F-CB38-402B-8BD6-250B37E3BC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1863" y="2747671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1" name="Google Shape;67;p13">
            <a:extLst>
              <a:ext uri="{FF2B5EF4-FFF2-40B4-BE49-F238E27FC236}">
                <a16:creationId xmlns:a16="http://schemas.microsoft.com/office/drawing/2014/main" id="{F2B20625-0962-43DC-A998-BDC598FF7436}"/>
              </a:ext>
            </a:extLst>
          </p:cNvPr>
          <p:cNvPicPr preferRelativeResize="0"/>
          <p:nvPr userDrawn="1"/>
        </p:nvPicPr>
        <p:blipFill>
          <a:blip r:embed="rId7"/>
          <a:srcRect/>
          <a:stretch/>
        </p:blipFill>
        <p:spPr>
          <a:xfrm>
            <a:off x="353049" y="3790234"/>
            <a:ext cx="3011068" cy="918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4212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hank You, URL, Facebook, Twitter, YouTube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B5B8896-018B-4DE1-8CE1-5B1586CFE5EC}"/>
              </a:ext>
            </a:extLst>
          </p:cNvPr>
          <p:cNvSpPr/>
          <p:nvPr userDrawn="1"/>
        </p:nvSpPr>
        <p:spPr>
          <a:xfrm>
            <a:off x="4539" y="-421605"/>
            <a:ext cx="5100452" cy="1640690"/>
          </a:xfrm>
          <a:prstGeom prst="rect">
            <a:avLst/>
          </a:prstGeom>
          <a:solidFill>
            <a:srgbClr val="004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endParaRPr lang="en-US" sz="18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480465" y="434891"/>
            <a:ext cx="3992102" cy="67481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en-US"/>
              <a:t>Thank You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" name="Picture 13" descr="A statue of a person holding flowers&#10;&#10;Description automatically generated with medium confidence">
            <a:extLst>
              <a:ext uri="{FF2B5EF4-FFF2-40B4-BE49-F238E27FC236}">
                <a16:creationId xmlns:a16="http://schemas.microsoft.com/office/drawing/2014/main" id="{4AAB4E5E-6EEA-40D8-9A95-492E9C4DA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8" t="6892" r="-1" b="1148"/>
          <a:stretch/>
        </p:blipFill>
        <p:spPr>
          <a:xfrm>
            <a:off x="5104991" y="0"/>
            <a:ext cx="4039009" cy="5143500"/>
          </a:xfrm>
          <a:prstGeom prst="rect">
            <a:avLst/>
          </a:prstGeom>
        </p:spPr>
      </p:pic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D6DECD1-324F-45AC-BF3C-B225B523B4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1863" y="1484243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0FE1273A-53A2-4D63-8958-DC8252F5EF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31863" y="2114946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7B7EDFB-AAE6-4BD0-9B92-ABB43FAFC8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23997" y="1486377"/>
            <a:ext cx="365455" cy="365455"/>
          </a:xfrm>
          <a:prstGeom prst="rect">
            <a:avLst/>
          </a:prstGeom>
        </p:spPr>
      </p:pic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FD999EA4-53CC-4613-9119-74809CB54C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1863" y="3376352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8FC45F5F-CB38-402B-8BD6-250B37E3BC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1863" y="2745649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D6D9EF-B18C-45B9-A695-0F3D4B716A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3997" y="2110278"/>
            <a:ext cx="365760" cy="3660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974405D-57E3-43EB-AD40-D285B7FE5FD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23997" y="2712841"/>
            <a:ext cx="365760" cy="3657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ABE569-3B1D-4376-BC44-608B9800E4A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424149" y="3357779"/>
            <a:ext cx="365455" cy="365760"/>
          </a:xfrm>
          <a:prstGeom prst="rect">
            <a:avLst/>
          </a:prstGeom>
        </p:spPr>
      </p:pic>
      <p:pic>
        <p:nvPicPr>
          <p:cNvPr id="20" name="Google Shape;67;p13">
            <a:extLst>
              <a:ext uri="{FF2B5EF4-FFF2-40B4-BE49-F238E27FC236}">
                <a16:creationId xmlns:a16="http://schemas.microsoft.com/office/drawing/2014/main" id="{2EC9AE4B-0CA3-4F0B-9EC5-ED10315F6BCA}"/>
              </a:ext>
            </a:extLst>
          </p:cNvPr>
          <p:cNvPicPr preferRelativeResize="0"/>
          <p:nvPr userDrawn="1"/>
        </p:nvPicPr>
        <p:blipFill>
          <a:blip r:embed="rId7"/>
          <a:srcRect/>
          <a:stretch/>
        </p:blipFill>
        <p:spPr>
          <a:xfrm>
            <a:off x="345711" y="3826385"/>
            <a:ext cx="3011068" cy="918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2541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90525" y="857927"/>
            <a:ext cx="3992102" cy="1894998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4039009" cy="43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" name="Google Shape;67;p13">
            <a:extLst>
              <a:ext uri="{FF2B5EF4-FFF2-40B4-BE49-F238E27FC236}">
                <a16:creationId xmlns:a16="http://schemas.microsoft.com/office/drawing/2014/main" id="{81C57D36-DF24-4851-80D2-78EE4119EB00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514350" y="3824577"/>
            <a:ext cx="3011068" cy="91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statue of a person holding flowers&#10;&#10;Description automatically generated with medium confidence">
            <a:extLst>
              <a:ext uri="{FF2B5EF4-FFF2-40B4-BE49-F238E27FC236}">
                <a16:creationId xmlns:a16="http://schemas.microsoft.com/office/drawing/2014/main" id="{4AAB4E5E-6EEA-40D8-9A95-492E9C4DA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8" t="6892" r="-1" b="1148"/>
          <a:stretch/>
        </p:blipFill>
        <p:spPr>
          <a:xfrm>
            <a:off x="5104991" y="0"/>
            <a:ext cx="403900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64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hank You, All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B5B8896-018B-4DE1-8CE1-5B1586CFE5EC}"/>
              </a:ext>
            </a:extLst>
          </p:cNvPr>
          <p:cNvSpPr/>
          <p:nvPr userDrawn="1"/>
        </p:nvSpPr>
        <p:spPr>
          <a:xfrm>
            <a:off x="4540" y="4950"/>
            <a:ext cx="5100452" cy="1166628"/>
          </a:xfrm>
          <a:prstGeom prst="rect">
            <a:avLst/>
          </a:prstGeom>
          <a:solidFill>
            <a:srgbClr val="004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endParaRPr lang="en-US" sz="18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390525" y="380879"/>
            <a:ext cx="3992102" cy="67481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en-US"/>
              <a:t>Thank You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31387" y="3421983"/>
            <a:ext cx="3383970" cy="36576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" name="Picture 13" descr="A statue of a person holding flowers&#10;&#10;Description automatically generated with medium confidence">
            <a:extLst>
              <a:ext uri="{FF2B5EF4-FFF2-40B4-BE49-F238E27FC236}">
                <a16:creationId xmlns:a16="http://schemas.microsoft.com/office/drawing/2014/main" id="{4AAB4E5E-6EEA-40D8-9A95-492E9C4DA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8" t="6892" r="-1" b="1148"/>
          <a:stretch/>
        </p:blipFill>
        <p:spPr>
          <a:xfrm>
            <a:off x="5104991" y="0"/>
            <a:ext cx="4039009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0412EC-8D19-455F-B3FF-6D9F785936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3997" y="3421678"/>
            <a:ext cx="365760" cy="3660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3412CC-FEDA-434B-A8C3-052FFE7C01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23997" y="3919690"/>
            <a:ext cx="365760" cy="36576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BEE60D-06A1-4774-B1A0-B270D7C48B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2015" y="3956837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51781D-89C2-4D01-9241-A8C51B5ECA2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24149" y="4410285"/>
            <a:ext cx="365455" cy="365760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DDDE0C8-53CF-4B4A-9510-7EE516D80B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863" y="4447432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9218930-50E6-403A-969C-B1F4493469F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423997" y="1318923"/>
            <a:ext cx="365455" cy="365455"/>
          </a:xfrm>
          <a:prstGeom prst="rect">
            <a:avLst/>
          </a:prstGeom>
        </p:spPr>
      </p:pic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D6DECD1-324F-45AC-BF3C-B225B523B4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1863" y="1355918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099E31-6EF6-470B-BB91-CDD9FAF232D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423997" y="1801719"/>
            <a:ext cx="365455" cy="365455"/>
          </a:xfrm>
          <a:prstGeom prst="rect">
            <a:avLst/>
          </a:prstGeom>
        </p:spPr>
      </p:pic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0FE1273A-53A2-4D63-8958-DC8252F5EF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31863" y="1838714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7B7EDFB-AAE6-4BD0-9B92-ABB43FAFC88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423997" y="2909030"/>
            <a:ext cx="365455" cy="365455"/>
          </a:xfrm>
          <a:prstGeom prst="rect">
            <a:avLst/>
          </a:prstGeom>
        </p:spPr>
      </p:pic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FD999EA4-53CC-4613-9119-74809CB54C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1863" y="2946025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FFE43F9-67DF-48FA-8C61-E22F894EECB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423997" y="2280348"/>
            <a:ext cx="365455" cy="365455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8FC45F5F-CB38-402B-8BD6-250B37E3BC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1863" y="2317343"/>
            <a:ext cx="3382962" cy="328613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5646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Big Text, Subtitle">
    <p:bg>
      <p:bgPr>
        <a:solidFill>
          <a:srgbClr val="279989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4C3C79-8EED-43F1-A883-03905119D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5750"/>
            <a:ext cx="7772400" cy="2843447"/>
          </a:xfrm>
        </p:spPr>
        <p:txBody>
          <a:bodyPr lIns="0" tIns="0" rIns="0" bIns="0" anchor="b" anchorCtr="0">
            <a:normAutofit/>
          </a:bodyPr>
          <a:lstStyle>
            <a:lvl1pPr algn="ctr">
              <a:defRPr sz="6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DDD48-BEDA-445B-A459-16FE69462F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3339036"/>
            <a:ext cx="7772400" cy="685800"/>
          </a:xfrm>
        </p:spPr>
        <p:txBody>
          <a:bodyPr/>
          <a:lstStyle>
            <a:lvl1pPr marL="114300" indent="0" algn="ctr">
              <a:buNone/>
              <a:defRPr>
                <a:solidFill>
                  <a:schemeClr val="bg1"/>
                </a:solidFill>
                <a:latin typeface="Montserrat SemiBold" panose="00000700000000000000" pitchFamily="50" charset="0"/>
              </a:defRPr>
            </a:lvl1pPr>
            <a:lvl2pPr marL="596900" indent="0" algn="ctr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1054100" indent="0" algn="ctr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1511300" indent="0" algn="ctr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1968500" indent="0" algn="ctr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8974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, Gree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111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 userDrawn="1">
  <p:cSld name="Blank, Green Textured Backround">
    <p:bg>
      <p:bgPr>
        <a:solidFill>
          <a:srgbClr val="279989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8566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90525" y="857927"/>
            <a:ext cx="3992102" cy="1894998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4039009" cy="43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85DE32A9-4DE2-451B-B42D-9A1C7AA16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4991" y="0"/>
            <a:ext cx="4039009" cy="51435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114300" indent="0" algn="ctr">
              <a:buNone/>
              <a:defRPr i="1"/>
            </a:lvl1pPr>
          </a:lstStyle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2C92CC-CB33-4A2F-B198-693A50FEF473}"/>
              </a:ext>
            </a:extLst>
          </p:cNvPr>
          <p:cNvSpPr/>
          <p:nvPr userDrawn="1"/>
        </p:nvSpPr>
        <p:spPr>
          <a:xfrm>
            <a:off x="4540" y="4676932"/>
            <a:ext cx="5100452" cy="467676"/>
          </a:xfrm>
          <a:prstGeom prst="rect">
            <a:avLst/>
          </a:prstGeom>
          <a:solidFill>
            <a:srgbClr val="FEB7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38A4AB-1A08-40BA-A511-71DD1A4E70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6857" y="3206682"/>
            <a:ext cx="2757408" cy="130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01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90525" y="857927"/>
            <a:ext cx="3992102" cy="1894998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4039009" cy="43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85DE32A9-4DE2-451B-B42D-9A1C7AA16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4991" y="0"/>
            <a:ext cx="4039009" cy="51435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114300" indent="0" algn="ctr">
              <a:buNone/>
              <a:defRPr i="1"/>
            </a:lvl1pPr>
          </a:lstStyle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2C92CC-CB33-4A2F-B198-693A50FEF473}"/>
              </a:ext>
            </a:extLst>
          </p:cNvPr>
          <p:cNvSpPr/>
          <p:nvPr userDrawn="1"/>
        </p:nvSpPr>
        <p:spPr>
          <a:xfrm>
            <a:off x="4540" y="4676932"/>
            <a:ext cx="5100452" cy="467676"/>
          </a:xfrm>
          <a:prstGeom prst="rect">
            <a:avLst/>
          </a:prstGeom>
          <a:solidFill>
            <a:srgbClr val="FEB7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endParaRPr lang="en-US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57A84A-56E9-4B02-8F46-981AE8EA25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0529" y="4837121"/>
            <a:ext cx="2809872" cy="3161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38A4AB-1A08-40BA-A511-71DD1A4E70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6857" y="3206682"/>
            <a:ext cx="2757408" cy="130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74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90525" y="857927"/>
            <a:ext cx="3992102" cy="1894998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4039009" cy="43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85DE32A9-4DE2-451B-B42D-9A1C7AA16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4991" y="0"/>
            <a:ext cx="4039009" cy="51435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114300" indent="0" algn="ctr">
              <a:buNone/>
              <a:defRPr i="1"/>
            </a:lvl1pPr>
          </a:lstStyle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2C92CC-CB33-4A2F-B198-693A50FEF473}"/>
              </a:ext>
            </a:extLst>
          </p:cNvPr>
          <p:cNvSpPr/>
          <p:nvPr userDrawn="1"/>
        </p:nvSpPr>
        <p:spPr>
          <a:xfrm>
            <a:off x="4540" y="4676932"/>
            <a:ext cx="5100452" cy="467676"/>
          </a:xfrm>
          <a:prstGeom prst="rect">
            <a:avLst/>
          </a:prstGeom>
          <a:solidFill>
            <a:srgbClr val="004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endParaRPr lang="en-US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57A84A-56E9-4B02-8F46-981AE8EA25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0529" y="4837121"/>
            <a:ext cx="2809872" cy="3161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38A4AB-1A08-40BA-A511-71DD1A4E70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6857" y="3206682"/>
            <a:ext cx="2757408" cy="130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11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90525" y="857927"/>
            <a:ext cx="3992102" cy="1894998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4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4039009" cy="43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85DE32A9-4DE2-451B-B42D-9A1C7AA16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4991" y="0"/>
            <a:ext cx="4039009" cy="51435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114300" indent="0" algn="ctr">
              <a:buNone/>
              <a:defRPr i="1"/>
            </a:lvl1pPr>
          </a:lstStyle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2C92CC-CB33-4A2F-B198-693A50FEF473}"/>
              </a:ext>
            </a:extLst>
          </p:cNvPr>
          <p:cNvSpPr/>
          <p:nvPr userDrawn="1"/>
        </p:nvSpPr>
        <p:spPr>
          <a:xfrm>
            <a:off x="4540" y="4676932"/>
            <a:ext cx="5100452" cy="467676"/>
          </a:xfrm>
          <a:prstGeom prst="rect">
            <a:avLst/>
          </a:prstGeom>
          <a:solidFill>
            <a:srgbClr val="004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38A4AB-1A08-40BA-A511-71DD1A4E70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6857" y="3206682"/>
            <a:ext cx="2757408" cy="130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11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preserve="1" userDrawn="1">
  <p:cSld name="1_Title and two columns">
    <p:bg>
      <p:bgPr>
        <a:solidFill>
          <a:srgbClr val="279989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 rot="10800000" flipH="1">
            <a:off x="0" y="701228"/>
            <a:ext cx="9144000" cy="44422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32;p6">
            <a:extLst>
              <a:ext uri="{FF2B5EF4-FFF2-40B4-BE49-F238E27FC236}">
                <a16:creationId xmlns:a16="http://schemas.microsoft.com/office/drawing/2014/main" id="{3859DCE9-401E-4106-9B3B-353227A744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798" y="16350"/>
            <a:ext cx="8239051" cy="710598"/>
          </a:xfrm>
          <a:prstGeom prst="rect">
            <a:avLst/>
          </a:prstGeom>
        </p:spPr>
        <p:txBody>
          <a:bodyPr spcFirstLastPara="1" wrap="square" lIns="0" tIns="0" rIns="0" bIns="9144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latin typeface="Montserrat ExtraBold" panose="00000900000000000000" pitchFamily="50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" name="Body Level One…">
            <a:extLst>
              <a:ext uri="{FF2B5EF4-FFF2-40B4-BE49-F238E27FC236}">
                <a16:creationId xmlns:a16="http://schemas.microsoft.com/office/drawing/2014/main" id="{E703A5C7-FB27-4C12-AF7E-ECD1531EE26B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685798" y="1011767"/>
            <a:ext cx="7769282" cy="3617508"/>
          </a:xfrm>
          <a:prstGeom prst="rect">
            <a:avLst/>
          </a:prstGeom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A8557C-6DFC-45C2-B7C8-626B505F64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482" y="4695623"/>
            <a:ext cx="1183300" cy="36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83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userDrawn="1">
  <p:cSld name="TITLE_ONLY">
    <p:bg>
      <p:bgPr>
        <a:solidFill>
          <a:srgbClr val="279989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 rot="10800000" flipH="1">
            <a:off x="0" y="726948"/>
            <a:ext cx="9144000" cy="44165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685798" y="16350"/>
            <a:ext cx="8239051" cy="710598"/>
          </a:xfrm>
          <a:prstGeom prst="rect">
            <a:avLst/>
          </a:prstGeom>
        </p:spPr>
        <p:txBody>
          <a:bodyPr spcFirstLastPara="1" wrap="square" lIns="0" tIns="0" rIns="0" bIns="9144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latin typeface="Montserrat ExtraBold" panose="00000900000000000000" pitchFamily="50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50E9B5-1738-470F-B9F9-FE8AEC4377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482" y="4695623"/>
            <a:ext cx="1183300" cy="360907"/>
          </a:xfrm>
          <a:prstGeom prst="rect">
            <a:avLst/>
          </a:prstGeom>
        </p:spPr>
      </p:pic>
      <p:sp>
        <p:nvSpPr>
          <p:cNvPr id="6" name="Body Level One…">
            <a:extLst>
              <a:ext uri="{FF2B5EF4-FFF2-40B4-BE49-F238E27FC236}">
                <a16:creationId xmlns:a16="http://schemas.microsoft.com/office/drawing/2014/main" id="{44CC18A2-50E8-4E1B-8ECD-D92A79DF9D5D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685798" y="1011767"/>
            <a:ext cx="7769282" cy="3617508"/>
          </a:xfrm>
          <a:prstGeom prst="rect">
            <a:avLst/>
          </a:prstGeom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preserve="1" userDrawn="1">
  <p:cSld name="1_Title only">
    <p:bg>
      <p:bgPr>
        <a:solidFill>
          <a:srgbClr val="279989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 rot="10800000" flipH="1">
            <a:off x="0" y="726948"/>
            <a:ext cx="9144000" cy="44165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685798" y="16350"/>
            <a:ext cx="8239051" cy="710598"/>
          </a:xfrm>
          <a:prstGeom prst="rect">
            <a:avLst/>
          </a:prstGeom>
        </p:spPr>
        <p:txBody>
          <a:bodyPr spcFirstLastPara="1" wrap="square" lIns="0" tIns="0" rIns="0" bIns="9144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latin typeface="Montserrat ExtraBold" panose="00000900000000000000" pitchFamily="50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50E9B5-1738-470F-B9F9-FE8AEC4377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268482" y="4695623"/>
            <a:ext cx="1183300" cy="360907"/>
          </a:xfrm>
          <a:prstGeom prst="rect">
            <a:avLst/>
          </a:prstGeom>
        </p:spPr>
      </p:pic>
      <p:sp>
        <p:nvSpPr>
          <p:cNvPr id="6" name="Body Level One…">
            <a:extLst>
              <a:ext uri="{FF2B5EF4-FFF2-40B4-BE49-F238E27FC236}">
                <a16:creationId xmlns:a16="http://schemas.microsoft.com/office/drawing/2014/main" id="{44CC18A2-50E8-4E1B-8ECD-D92A79DF9D5D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685798" y="1011767"/>
            <a:ext cx="3657600" cy="3617508"/>
          </a:xfrm>
          <a:prstGeom prst="rect">
            <a:avLst/>
          </a:prstGeom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Body Level One…">
            <a:extLst>
              <a:ext uri="{FF2B5EF4-FFF2-40B4-BE49-F238E27FC236}">
                <a16:creationId xmlns:a16="http://schemas.microsoft.com/office/drawing/2014/main" id="{FAD8E512-901E-4075-85D4-54C50BDF60FC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794182" y="1011767"/>
            <a:ext cx="3657600" cy="3617508"/>
          </a:xfrm>
          <a:prstGeom prst="rect">
            <a:avLst/>
          </a:prstGeom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100237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rgbClr val="27998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16;p52">
            <a:extLst>
              <a:ext uri="{FF2B5EF4-FFF2-40B4-BE49-F238E27FC236}">
                <a16:creationId xmlns:a16="http://schemas.microsoft.com/office/drawing/2014/main" id="{9D7A5DB8-E419-42EB-8A0D-27DC8496FF62}"/>
              </a:ext>
            </a:extLst>
          </p:cNvPr>
          <p:cNvPicPr preferRelativeResize="0"/>
          <p:nvPr userDrawn="1"/>
        </p:nvPicPr>
        <p:blipFill rotWithShape="1">
          <a:blip r:embed="rId25">
            <a:alphaModFix amt="23000"/>
          </a:blip>
          <a:srcRect l="22141" t="11779" r="13573" b="33985"/>
          <a:stretch/>
        </p:blipFill>
        <p:spPr>
          <a:xfrm>
            <a:off x="109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330DAC-9184-49BC-9346-165AB3929B91}"/>
              </a:ext>
            </a:extLst>
          </p:cNvPr>
          <p:cNvSpPr/>
          <p:nvPr userDrawn="1"/>
        </p:nvSpPr>
        <p:spPr>
          <a:xfrm>
            <a:off x="0" y="2286"/>
            <a:ext cx="9144000" cy="5138928"/>
          </a:xfrm>
          <a:prstGeom prst="rect">
            <a:avLst/>
          </a:prstGeom>
          <a:solidFill>
            <a:srgbClr val="27998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72" r:id="rId4"/>
    <p:sldLayoutId id="2147483670" r:id="rId5"/>
    <p:sldLayoutId id="2147483673" r:id="rId6"/>
    <p:sldLayoutId id="2147483664" r:id="rId7"/>
    <p:sldLayoutId id="2147483652" r:id="rId8"/>
    <p:sldLayoutId id="2147483676" r:id="rId9"/>
    <p:sldLayoutId id="2147483663" r:id="rId10"/>
    <p:sldLayoutId id="2147483678" r:id="rId11"/>
    <p:sldLayoutId id="2147483677" r:id="rId12"/>
    <p:sldLayoutId id="2147483669" r:id="rId13"/>
    <p:sldLayoutId id="2147483660" r:id="rId14"/>
    <p:sldLayoutId id="2147483665" r:id="rId15"/>
    <p:sldLayoutId id="2147483674" r:id="rId16"/>
    <p:sldLayoutId id="2147483681" r:id="rId17"/>
    <p:sldLayoutId id="2147483683" r:id="rId18"/>
    <p:sldLayoutId id="2147483684" r:id="rId19"/>
    <p:sldLayoutId id="2147483682" r:id="rId20"/>
    <p:sldLayoutId id="2147483680" r:id="rId21"/>
    <p:sldLayoutId id="2147483661" r:id="rId22"/>
    <p:sldLayoutId id="2147483679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shamori.whitt@detroitmi.gov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hyperlink" Target="mailto:zannettia@detroitmi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Q7hszL8BQG5mtPBT9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4A5F5-4D57-5A1D-5B36-AD238F146F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525" y="1337574"/>
            <a:ext cx="3992102" cy="924125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300" dirty="0"/>
              <a:t>Messmer Park Improvement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1CF085-3B69-DAC0-56ED-B4BE63CFC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0525" y="2502924"/>
            <a:ext cx="4039009" cy="4329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Montserrat Medium"/>
              </a:rPr>
              <a:t>June 2023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CEFD5CF-1D32-27E9-1139-F3755B11E3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5150" y="738188"/>
            <a:ext cx="3662363" cy="419100"/>
          </a:xfrm>
        </p:spPr>
        <p:txBody>
          <a:bodyPr/>
          <a:lstStyle/>
          <a:p>
            <a:r>
              <a:rPr lang="en-US" dirty="0">
                <a:latin typeface="Montserrat Black"/>
              </a:rPr>
              <a:t>General  Services Division</a:t>
            </a:r>
          </a:p>
        </p:txBody>
      </p:sp>
      <p:pic>
        <p:nvPicPr>
          <p:cNvPr id="11" name="Picture Placeholder 10" descr="A picture containing outdoor, grass, cloud, tree&#10;&#10;Description automatically generated">
            <a:extLst>
              <a:ext uri="{FF2B5EF4-FFF2-40B4-BE49-F238E27FC236}">
                <a16:creationId xmlns:a16="http://schemas.microsoft.com/office/drawing/2014/main" id="{B774BF47-E6C1-C01E-F378-7011256AD6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9108" t="-6472" r="48558" b="6472"/>
          <a:stretch/>
        </p:blipFill>
        <p:spPr>
          <a:xfrm>
            <a:off x="4770782" y="-425601"/>
            <a:ext cx="4373218" cy="5569101"/>
          </a:xfrm>
        </p:spPr>
      </p:pic>
    </p:spTree>
    <p:extLst>
      <p:ext uri="{BB962C8B-B14F-4D97-AF65-F5344CB8AC3E}">
        <p14:creationId xmlns:p14="http://schemas.microsoft.com/office/powerpoint/2010/main" val="938338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96139-6370-6BFD-D632-5D9C21271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>
                <a:latin typeface="Montserrat Black" panose="00000A00000000000000" pitchFamily="2" charset="0"/>
              </a:rPr>
              <a:t>Go to website for updates: detroitmi.gov/</a:t>
            </a:r>
            <a:r>
              <a:rPr lang="en-US" sz="2400" dirty="0" err="1">
                <a:latin typeface="Montserrat Black" panose="00000A00000000000000" pitchFamily="2" charset="0"/>
              </a:rPr>
              <a:t>messmer</a:t>
            </a:r>
            <a:endParaRPr lang="en-US" sz="2400" dirty="0">
              <a:latin typeface="Montserrat Black" panose="00000A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5329C7-02E1-9645-1A9B-1DE78D2D7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110" y="843045"/>
            <a:ext cx="7287208" cy="388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49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3FA0B-8D2D-E00D-E1E6-FEA4AC4F30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Montserrat Black" panose="00000A00000000000000" pitchFamily="2" charset="0"/>
              </a:rPr>
              <a:t>THANK YOU!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8615CD3-4690-F0BF-F0AB-365BD3FC92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>
                <a:latin typeface="Montserrat Medium"/>
              </a:rPr>
              <a:t>Questions or Comments at any time in the process:</a:t>
            </a:r>
          </a:p>
          <a:p>
            <a:endParaRPr lang="en-US" dirty="0">
              <a:latin typeface="Montserrat Medium"/>
            </a:endParaRPr>
          </a:p>
          <a:p>
            <a:r>
              <a:rPr lang="en-US" dirty="0">
                <a:latin typeface="Montserrat Medium"/>
              </a:rPr>
              <a:t>Shamori Whitt (PLANNING)</a:t>
            </a:r>
          </a:p>
          <a:p>
            <a:r>
              <a:rPr lang="en-US" dirty="0">
                <a:latin typeface="Montserrat Medium"/>
                <a:hlinkClick r:id="rId3"/>
              </a:rPr>
              <a:t>shamori.whitt@detroitmi.gov</a:t>
            </a:r>
            <a:endParaRPr lang="en-US">
              <a:latin typeface="Montserrat Medium"/>
            </a:endParaRPr>
          </a:p>
          <a:p>
            <a:r>
              <a:rPr lang="en-US" dirty="0">
                <a:latin typeface="Montserrat Medium"/>
              </a:rPr>
              <a:t>(313) 268-1860</a:t>
            </a:r>
          </a:p>
          <a:p>
            <a:endParaRPr lang="en-US" dirty="0">
              <a:latin typeface="Montserrat Medium"/>
            </a:endParaRPr>
          </a:p>
          <a:p>
            <a:r>
              <a:rPr lang="en-US" dirty="0">
                <a:latin typeface="Montserrat Medium"/>
              </a:rPr>
              <a:t>Arianna Zannetti (DESIGN)</a:t>
            </a:r>
          </a:p>
          <a:p>
            <a:r>
              <a:rPr lang="en-US" dirty="0">
                <a:latin typeface="Montserrat Medium"/>
                <a:hlinkClick r:id="rId4"/>
              </a:rPr>
              <a:t>zannettia@detroitmi.gov</a:t>
            </a:r>
            <a:endParaRPr lang="en-US">
              <a:latin typeface="Montserrat Medium"/>
            </a:endParaRPr>
          </a:p>
          <a:p>
            <a:r>
              <a:rPr lang="en-US" dirty="0">
                <a:latin typeface="Montserrat Medium"/>
              </a:rPr>
              <a:t>(313) 236-8805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88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uman face, person, screenshot&#10;&#10;Description automatically generated">
            <a:extLst>
              <a:ext uri="{FF2B5EF4-FFF2-40B4-BE49-F238E27FC236}">
                <a16:creationId xmlns:a16="http://schemas.microsoft.com/office/drawing/2014/main" id="{296E183D-711A-94E9-FAAD-4FD758B76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0C486CCF-D02C-A2E1-E653-D7D941A1F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943" y="3328821"/>
            <a:ext cx="1028372" cy="104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6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A92BB-A0FF-D484-EDA4-8DA9C3ABE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43" y="30477"/>
            <a:ext cx="8239051" cy="710598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Montserrat Black" panose="00000A00000000000000" pitchFamily="2" charset="0"/>
              </a:rPr>
              <a:t>Messmer</a:t>
            </a:r>
            <a:r>
              <a:rPr lang="en-US" sz="2800" dirty="0"/>
              <a:t> Park- 4135 </a:t>
            </a:r>
            <a:r>
              <a:rPr lang="en-US" sz="2800" dirty="0" err="1"/>
              <a:t>Bluehill</a:t>
            </a:r>
            <a:r>
              <a:rPr lang="en-US" sz="2800" dirty="0"/>
              <a:t> St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3AA9C5D-1242-B70A-822E-75A00EE4A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512" y="849183"/>
            <a:ext cx="6856495" cy="380608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A299227-D17C-E72E-D598-7C87FAA95377}"/>
              </a:ext>
            </a:extLst>
          </p:cNvPr>
          <p:cNvCxnSpPr/>
          <p:nvPr/>
        </p:nvCxnSpPr>
        <p:spPr>
          <a:xfrm>
            <a:off x="4708858" y="2122069"/>
            <a:ext cx="2448427" cy="703849"/>
          </a:xfrm>
          <a:prstGeom prst="straightConnector1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61DBEEC-58D8-717F-ACCB-F002E3BDD91F}"/>
              </a:ext>
            </a:extLst>
          </p:cNvPr>
          <p:cNvCxnSpPr/>
          <p:nvPr/>
        </p:nvCxnSpPr>
        <p:spPr>
          <a:xfrm flipH="1">
            <a:off x="6006765" y="2836444"/>
            <a:ext cx="1130969" cy="1538539"/>
          </a:xfrm>
          <a:prstGeom prst="straightConnector1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3AB85E3-7393-42B5-3552-7F7592CA71E0}"/>
              </a:ext>
            </a:extLst>
          </p:cNvPr>
          <p:cNvCxnSpPr>
            <a:cxnSpLocks/>
          </p:cNvCxnSpPr>
          <p:nvPr/>
        </p:nvCxnSpPr>
        <p:spPr>
          <a:xfrm>
            <a:off x="1798718" y="2385258"/>
            <a:ext cx="4223085" cy="2012284"/>
          </a:xfrm>
          <a:prstGeom prst="straightConnector1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3AFC324-1624-B5A7-DDFA-0AF6A56741D4}"/>
              </a:ext>
            </a:extLst>
          </p:cNvPr>
          <p:cNvCxnSpPr>
            <a:cxnSpLocks/>
          </p:cNvCxnSpPr>
          <p:nvPr/>
        </p:nvCxnSpPr>
        <p:spPr>
          <a:xfrm flipH="1">
            <a:off x="1803233" y="1821277"/>
            <a:ext cx="1251284" cy="553454"/>
          </a:xfrm>
          <a:prstGeom prst="straightConnector1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FA962D6-78D0-63A0-B3CA-E49F6B146DAC}"/>
              </a:ext>
            </a:extLst>
          </p:cNvPr>
          <p:cNvCxnSpPr>
            <a:cxnSpLocks/>
          </p:cNvCxnSpPr>
          <p:nvPr/>
        </p:nvCxnSpPr>
        <p:spPr>
          <a:xfrm>
            <a:off x="3016916" y="1821279"/>
            <a:ext cx="1500941" cy="493297"/>
          </a:xfrm>
          <a:prstGeom prst="straightConnector1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C6D3598-45ED-7713-BDF3-CFBD23BE3057}"/>
              </a:ext>
            </a:extLst>
          </p:cNvPr>
          <p:cNvCxnSpPr>
            <a:cxnSpLocks/>
          </p:cNvCxnSpPr>
          <p:nvPr/>
        </p:nvCxnSpPr>
        <p:spPr>
          <a:xfrm flipH="1">
            <a:off x="4502817" y="2122066"/>
            <a:ext cx="266200" cy="169949"/>
          </a:xfrm>
          <a:prstGeom prst="straightConnector1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8EFF852A-A39E-7E7E-E992-655F9BE426F3}"/>
              </a:ext>
            </a:extLst>
          </p:cNvPr>
          <p:cNvSpPr/>
          <p:nvPr/>
        </p:nvSpPr>
        <p:spPr>
          <a:xfrm rot="1920000">
            <a:off x="1479095" y="4049664"/>
            <a:ext cx="300789" cy="368466"/>
          </a:xfrm>
          <a:prstGeom prst="chevron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27380B9-6D49-2D3B-7A3E-1ECF2281B733}"/>
              </a:ext>
            </a:extLst>
          </p:cNvPr>
          <p:cNvSpPr txBox="1">
            <a:spLocks/>
          </p:cNvSpPr>
          <p:nvPr/>
        </p:nvSpPr>
        <p:spPr>
          <a:xfrm>
            <a:off x="1245215" y="3814910"/>
            <a:ext cx="501242" cy="522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9144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Montserrat ExtraBold" panose="00000900000000000000" pitchFamily="50" charset="0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dirty="0">
                <a:latin typeface="Montserrat Medium"/>
              </a:rPr>
              <a:t>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1FB56F-4315-6E3E-F76F-717BF8C5B689}"/>
              </a:ext>
            </a:extLst>
          </p:cNvPr>
          <p:cNvSpPr txBox="1"/>
          <p:nvPr/>
        </p:nvSpPr>
        <p:spPr>
          <a:xfrm rot="1020000">
            <a:off x="6432734" y="2124007"/>
            <a:ext cx="861010" cy="23083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chemeClr val="bg2"/>
                </a:solidFill>
                <a:latin typeface="Montserrat Medium"/>
              </a:rPr>
              <a:t>Cadieux Rd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EC5D15-7A45-DDFB-B6DF-43491306B2C3}"/>
              </a:ext>
            </a:extLst>
          </p:cNvPr>
          <p:cNvSpPr txBox="1"/>
          <p:nvPr/>
        </p:nvSpPr>
        <p:spPr>
          <a:xfrm rot="1740000">
            <a:off x="3497410" y="3463396"/>
            <a:ext cx="808372" cy="23083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 err="1">
                <a:solidFill>
                  <a:schemeClr val="bg2"/>
                </a:solidFill>
                <a:latin typeface="Montserrat Medium"/>
              </a:rPr>
              <a:t>Bluehill</a:t>
            </a:r>
            <a:r>
              <a:rPr lang="en-US" sz="900" dirty="0">
                <a:solidFill>
                  <a:schemeClr val="bg2"/>
                </a:solidFill>
                <a:latin typeface="Montserrat Medium"/>
              </a:rPr>
              <a:t> St.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1F0D10-4401-7802-1770-AD560F885B81}"/>
              </a:ext>
            </a:extLst>
          </p:cNvPr>
          <p:cNvSpPr txBox="1"/>
          <p:nvPr/>
        </p:nvSpPr>
        <p:spPr>
          <a:xfrm rot="-3240000">
            <a:off x="6282281" y="3449335"/>
            <a:ext cx="1101642" cy="23083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chemeClr val="bg2"/>
                </a:solidFill>
                <a:latin typeface="Montserrat Medium"/>
              </a:rPr>
              <a:t>Minneapolis St.</a:t>
            </a:r>
          </a:p>
        </p:txBody>
      </p:sp>
    </p:spTree>
    <p:extLst>
      <p:ext uri="{BB962C8B-B14F-4D97-AF65-F5344CB8AC3E}">
        <p14:creationId xmlns:p14="http://schemas.microsoft.com/office/powerpoint/2010/main" val="432840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894AC-C290-B6C2-269B-E600F72BA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Montserrat Black" panose="00000A00000000000000" pitchFamily="2" charset="0"/>
              </a:rPr>
              <a:t>CURRENT CONDITIONS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C02D7A-1D5D-BB55-4F5C-40757C7A71C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85798" y="1011767"/>
            <a:ext cx="7942235" cy="3617508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Park type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neighborhood (5 acres)</a:t>
            </a:r>
          </a:p>
          <a:p>
            <a:pPr marL="114300" indent="0"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Built in 1948</a:t>
            </a:r>
          </a:p>
          <a:p>
            <a:pPr marL="114300" indent="0"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Most recent renovations: 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2018 Boulders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2013 Trees, sidewalks and boulders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2011 Baseball field and other improvements by the Lear Corporation</a:t>
            </a:r>
          </a:p>
          <a:p>
            <a:pPr lvl="1"/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Matt Simoncini former CEO Lear Corp grew up in this neighborhood and the baseball field is likely named for his father.</a:t>
            </a:r>
          </a:p>
          <a:p>
            <a:pPr marL="114300" indent="0"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Most recent engagement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East Warren Cadieux Neighborhood Framework Plan 2019-2021 (no specific recommendations)</a:t>
            </a:r>
          </a:p>
          <a:p>
            <a:pPr marL="114300" indent="0"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Current park users: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no reoccurring rentals</a:t>
            </a:r>
          </a:p>
          <a:p>
            <a:pPr marL="114300" indent="0"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Current amenities: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baseball field, basketball court, picnic shelter, playground, horseshoes</a:t>
            </a:r>
          </a:p>
        </p:txBody>
      </p:sp>
    </p:spTree>
    <p:extLst>
      <p:ext uri="{BB962C8B-B14F-4D97-AF65-F5344CB8AC3E}">
        <p14:creationId xmlns:p14="http://schemas.microsoft.com/office/powerpoint/2010/main" val="1165165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B4DD8-6758-3E15-6E3E-E3D99C80A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Montserrat Black"/>
              </a:rPr>
              <a:t>PRSP Phasing &amp; Park Gap</a:t>
            </a:r>
            <a:endParaRPr lang="en-US" sz="2800" dirty="0">
              <a:latin typeface="Montserrat Black" panose="00000A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12D37B-9DCF-2264-A8E4-475E0D32131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pPr marL="596900" lvl="1" indent="0">
              <a:buNone/>
            </a:pPr>
            <a:endParaRPr lang="en-US" dirty="0">
              <a:latin typeface="Montserrat Medium"/>
            </a:endParaRPr>
          </a:p>
          <a:p>
            <a:pPr marL="114300" indent="0">
              <a:buNone/>
            </a:pPr>
            <a:endParaRPr lang="en-US" dirty="0">
              <a:latin typeface="Montserrat Medium" panose="00000600000000000000" pitchFamily="2" charset="0"/>
            </a:endParaRPr>
          </a:p>
          <a:p>
            <a:pPr marL="114300" indent="0">
              <a:buNone/>
            </a:pPr>
            <a:endParaRPr lang="en-US" dirty="0">
              <a:latin typeface="Montserrat Medium" panose="000006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0D62CB-88C5-1736-5E03-B3C5B5B149F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119296" y="1025158"/>
            <a:ext cx="3657600" cy="3617508"/>
          </a:xfrm>
        </p:spPr>
        <p:txBody>
          <a:bodyPr>
            <a:normAutofit/>
          </a:bodyPr>
          <a:lstStyle/>
          <a:p>
            <a:r>
              <a:rPr lang="en-US" dirty="0">
                <a:latin typeface="Montserrat Medium"/>
              </a:rPr>
              <a:t>Messmer Park is identified in Phase 2 in the Parks &amp; Rec Strategic Plan (PRSP) in terms of statement of need and priority park gap. </a:t>
            </a:r>
          </a:p>
          <a:p>
            <a:r>
              <a:rPr lang="en-US" dirty="0">
                <a:latin typeface="Montserrat Medium"/>
              </a:rPr>
              <a:t>Map is from Trust for Public Land and shows the park gap for the neighborhood.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9E2869-F9E8-B77F-8BF0-D16CC4A36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44" y="835734"/>
            <a:ext cx="4817952" cy="396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95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D3A03A5-23EE-9A11-DCD9-EE1881BC2C60}"/>
              </a:ext>
            </a:extLst>
          </p:cNvPr>
          <p:cNvSpPr txBox="1"/>
          <p:nvPr/>
        </p:nvSpPr>
        <p:spPr>
          <a:xfrm>
            <a:off x="4114800" y="211455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817CC05-8B71-51CC-3907-8FF9B188F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8" y="105077"/>
            <a:ext cx="8239051" cy="710598"/>
          </a:xfrm>
        </p:spPr>
        <p:txBody>
          <a:bodyPr>
            <a:noAutofit/>
          </a:bodyPr>
          <a:lstStyle/>
          <a:p>
            <a:br>
              <a:rPr lang="en-US" sz="2800" dirty="0">
                <a:latin typeface="Montserrat Black" panose="00000A00000000000000" pitchFamily="2" charset="0"/>
              </a:rPr>
            </a:br>
            <a:r>
              <a:rPr lang="en-US" sz="2800" dirty="0">
                <a:latin typeface="Montserrat Black" panose="00000A00000000000000" pitchFamily="2" charset="0"/>
              </a:rPr>
              <a:t>Project Overview &amp; Timeline</a:t>
            </a:r>
            <a:endParaRPr lang="en-US" sz="28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B45107-EDEF-9F7F-C1FB-DAC3B4F7B2B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65148" y="2777067"/>
            <a:ext cx="7769282" cy="3617508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b="1" dirty="0">
                <a:latin typeface="Montserrat Medium"/>
              </a:rPr>
              <a:t>Project Budget: </a:t>
            </a:r>
            <a:r>
              <a:rPr lang="en-US" dirty="0">
                <a:latin typeface="Montserrat Medium"/>
              </a:rPr>
              <a:t>&lt;$500,000 (minor renovation)</a:t>
            </a:r>
          </a:p>
          <a:p>
            <a:pPr>
              <a:lnSpc>
                <a:spcPct val="200000"/>
              </a:lnSpc>
            </a:pPr>
            <a:r>
              <a:rPr lang="en-US" b="1" dirty="0">
                <a:latin typeface="Montserrat Medium"/>
              </a:rPr>
              <a:t>Condition of existing amenities? Improvements?</a:t>
            </a:r>
          </a:p>
          <a:p>
            <a:pPr>
              <a:lnSpc>
                <a:spcPct val="200000"/>
              </a:lnSpc>
            </a:pPr>
            <a:r>
              <a:rPr lang="en-US" b="1" dirty="0">
                <a:latin typeface="Montserrat Medium"/>
              </a:rPr>
              <a:t>Any site issues or immediate concerns?</a:t>
            </a:r>
          </a:p>
        </p:txBody>
      </p:sp>
      <p:pic>
        <p:nvPicPr>
          <p:cNvPr id="2" name="Picture 1" descr="A picture containing text, businesscard, screenshot, font&#10;&#10;Description automatically generated">
            <a:extLst>
              <a:ext uri="{FF2B5EF4-FFF2-40B4-BE49-F238E27FC236}">
                <a16:creationId xmlns:a16="http://schemas.microsoft.com/office/drawing/2014/main" id="{B3ABDD90-7C1C-1FBE-6F10-3053E1B35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33" y="715544"/>
            <a:ext cx="7899712" cy="263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01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742BD2-E311-DF47-F3B3-D2A235069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74" y="0"/>
            <a:ext cx="8239051" cy="710598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Montserrat Black"/>
              </a:rPr>
              <a:t>Survey &amp; Community Outreach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9BE94C-4447-2215-8C42-B6CA6FDE2A3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2474" y="973233"/>
            <a:ext cx="7301309" cy="3774110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br>
              <a:rPr lang="en-US" sz="2000" dirty="0"/>
            </a:br>
            <a:endParaRPr lang="en-US" sz="2000" dirty="0">
              <a:latin typeface="Montserrat Medium"/>
            </a:endParaRPr>
          </a:p>
          <a:p>
            <a:endParaRPr lang="en-US" sz="2000" dirty="0">
              <a:latin typeface="Montserrat Medium"/>
            </a:endParaRPr>
          </a:p>
          <a:p>
            <a:endParaRPr lang="en-US" sz="2000" dirty="0">
              <a:latin typeface="Montserrat Medium"/>
            </a:endParaRPr>
          </a:p>
          <a:p>
            <a:r>
              <a:rPr lang="en-US" sz="2000" dirty="0">
                <a:latin typeface="Montserrat Medium"/>
              </a:rPr>
              <a:t>Go to: </a:t>
            </a:r>
            <a:r>
              <a:rPr lang="en-US" sz="2000" dirty="0">
                <a:latin typeface="Montserrat Medium"/>
                <a:hlinkClick r:id="rId3"/>
              </a:rPr>
              <a:t>https://forms.gle/Q7hszL8BQG5mtPBT9</a:t>
            </a:r>
            <a:endParaRPr lang="en-US" sz="2000" dirty="0">
              <a:latin typeface="Montserrat Medium"/>
            </a:endParaRPr>
          </a:p>
          <a:p>
            <a:endParaRPr lang="en-US" sz="2000" dirty="0">
              <a:latin typeface="Montserrat Medium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000" dirty="0">
                <a:latin typeface="Montserrat Medium"/>
              </a:rPr>
              <a:t>Open until June 30th</a:t>
            </a:r>
          </a:p>
          <a:p>
            <a:endParaRPr lang="en-US" sz="2000" dirty="0">
              <a:latin typeface="Montserrat Medium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000" dirty="0">
                <a:latin typeface="Montserrat Medium"/>
              </a:rPr>
              <a:t>E-blasts</a:t>
            </a:r>
          </a:p>
          <a:p>
            <a:endParaRPr lang="en-US" sz="2000" dirty="0">
              <a:latin typeface="Montserrat Medium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000" dirty="0">
                <a:latin typeface="Montserrat Medium"/>
              </a:rPr>
              <a:t>Neighborhood Canvassing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ED27E0-ED7B-8268-4C07-96D0A882D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25" y="846038"/>
            <a:ext cx="4989475" cy="124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45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742BD2-E311-DF47-F3B3-D2A235069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Montserrat Black"/>
              </a:rPr>
              <a:t>Collaborative Design </a:t>
            </a:r>
            <a:r>
              <a:rPr lang="en-US" sz="2800">
                <a:latin typeface="Montserrat Black"/>
              </a:rPr>
              <a:t>Kickoff (</a:t>
            </a:r>
            <a:r>
              <a:rPr lang="en-US" sz="2800" dirty="0">
                <a:latin typeface="Montserrat Black"/>
              </a:rPr>
              <a:t>Meeting #1)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B43CDE1-7A0B-F301-385A-336B7888F80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444836" y="1011767"/>
            <a:ext cx="3010244" cy="3617508"/>
          </a:xfrm>
        </p:spPr>
        <p:txBody>
          <a:bodyPr/>
          <a:lstStyle/>
          <a:p>
            <a:r>
              <a:rPr lang="en-US" dirty="0"/>
              <a:t>Interactive planning activity</a:t>
            </a:r>
          </a:p>
          <a:p>
            <a:r>
              <a:rPr lang="en-US" dirty="0"/>
              <a:t>Go at your own pace</a:t>
            </a:r>
          </a:p>
          <a:p>
            <a:r>
              <a:rPr lang="en-US" dirty="0"/>
              <a:t>Anytime between 5:00 pm to 8:00 pm</a:t>
            </a:r>
          </a:p>
          <a:p>
            <a:r>
              <a:rPr lang="en-US" dirty="0"/>
              <a:t>Bring your pets &amp; kids!</a:t>
            </a:r>
          </a:p>
        </p:txBody>
      </p:sp>
      <p:pic>
        <p:nvPicPr>
          <p:cNvPr id="7" name="Picture 6" descr="A picture containing text, tree, screenshot, poster&#10;&#10;Description automatically generated">
            <a:extLst>
              <a:ext uri="{FF2B5EF4-FFF2-40B4-BE49-F238E27FC236}">
                <a16:creationId xmlns:a16="http://schemas.microsoft.com/office/drawing/2014/main" id="{F72FAD88-EB78-3648-41BC-A45FC0D63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8" y="823930"/>
            <a:ext cx="417195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58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businesscard, screenshot, font&#10;&#10;Description automatically generated">
            <a:extLst>
              <a:ext uri="{FF2B5EF4-FFF2-40B4-BE49-F238E27FC236}">
                <a16:creationId xmlns:a16="http://schemas.microsoft.com/office/drawing/2014/main" id="{69C5CC58-AFBE-110D-669E-1979E56D9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25" y="559483"/>
            <a:ext cx="8507863" cy="28359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F70ADF-11F3-E437-084A-26265324E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Montserrat Black"/>
              </a:rPr>
              <a:t>Next Steps</a:t>
            </a:r>
            <a:endParaRPr lang="en-US" sz="2800" dirty="0">
              <a:latin typeface="Montserrat Black" panose="00000A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9CEAF-25E9-1218-7D17-335A4A29E7C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2398" y="2344708"/>
            <a:ext cx="3503646" cy="2552527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latin typeface="Montserrat Medium"/>
              </a:rPr>
              <a:t>Collaborative Design Kickoff- June 14th</a:t>
            </a:r>
          </a:p>
          <a:p>
            <a:r>
              <a:rPr lang="en-US" dirty="0">
                <a:latin typeface="Montserrat Medium"/>
              </a:rPr>
              <a:t>Survey ends June 30th</a:t>
            </a:r>
          </a:p>
          <a:p>
            <a:r>
              <a:rPr lang="en-US" dirty="0">
                <a:latin typeface="Montserrat Medium"/>
              </a:rPr>
              <a:t>Community Meeting #2 </a:t>
            </a:r>
          </a:p>
          <a:p>
            <a:pPr marL="114300" indent="0">
              <a:buNone/>
            </a:pPr>
            <a:r>
              <a:rPr lang="en-US" dirty="0">
                <a:latin typeface="Montserrat Medium"/>
              </a:rPr>
              <a:t>      (mid-late July)</a:t>
            </a:r>
          </a:p>
          <a:p>
            <a:r>
              <a:rPr lang="en-US" dirty="0">
                <a:latin typeface="Montserrat Medium"/>
              </a:rPr>
              <a:t>Community Meeting #3 </a:t>
            </a:r>
          </a:p>
          <a:p>
            <a:pPr marL="114300" indent="0">
              <a:buNone/>
            </a:pPr>
            <a:r>
              <a:rPr lang="en-US" dirty="0">
                <a:latin typeface="Montserrat Medium"/>
              </a:rPr>
              <a:t>      (mid-late August)</a:t>
            </a:r>
          </a:p>
          <a:p>
            <a:endParaRPr lang="en-US" dirty="0"/>
          </a:p>
        </p:txBody>
      </p:sp>
      <p:pic>
        <p:nvPicPr>
          <p:cNvPr id="6" name="Graphic 5" descr="Arrow Right with solid fill">
            <a:extLst>
              <a:ext uri="{FF2B5EF4-FFF2-40B4-BE49-F238E27FC236}">
                <a16:creationId xmlns:a16="http://schemas.microsoft.com/office/drawing/2014/main" id="{7886E1CF-DAC1-DD83-946A-2A3847CC3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1707907" y="2228747"/>
            <a:ext cx="646314" cy="64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82600"/>
      </p:ext>
    </p:extLst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CoD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311ad728-7e9a-4da2-b6da-4bb2c4538714">
      <Terms xmlns="http://schemas.microsoft.com/office/infopath/2007/PartnerControls"/>
    </lcf76f155ced4ddcb4097134ff3c332f>
    <TaxCatchAll xmlns="9cf38841-b39a-4b43-b2cc-d03f4fd773af" xsi:nil="true"/>
    <_ip_UnifiedCompliancePolicyProperties xmlns="http://schemas.microsoft.com/sharepoint/v3" xsi:nil="true"/>
    <DeedorGrantRestriction xmlns="311ad728-7e9a-4da2-b6da-4bb2c4538714" xsi:nil="true"/>
    <SharedWithUsers xmlns="9cf38841-b39a-4b43-b2cc-d03f4fd773af">
      <UserInfo>
        <DisplayName>Dara OByrne</DisplayName>
        <AccountId>11</AccountId>
        <AccountType/>
      </UserInfo>
      <UserInfo>
        <DisplayName>Liz Rooney</DisplayName>
        <AccountId>640</AccountId>
        <AccountType/>
      </UserInfo>
      <UserInfo>
        <DisplayName>Arianna Zannetti</DisplayName>
        <AccountId>17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8E5C34233BB343BD23EF19D3F229EA" ma:contentTypeVersion="17" ma:contentTypeDescription="Create a new document." ma:contentTypeScope="" ma:versionID="4f23dff64eb63dd5252169e10edc3530">
  <xsd:schema xmlns:xsd="http://www.w3.org/2001/XMLSchema" xmlns:xs="http://www.w3.org/2001/XMLSchema" xmlns:p="http://schemas.microsoft.com/office/2006/metadata/properties" xmlns:ns1="http://schemas.microsoft.com/sharepoint/v3" xmlns:ns2="311ad728-7e9a-4da2-b6da-4bb2c4538714" xmlns:ns3="9cf38841-b39a-4b43-b2cc-d03f4fd773af" targetNamespace="http://schemas.microsoft.com/office/2006/metadata/properties" ma:root="true" ma:fieldsID="ae8ef3890cffd88271bb8ddaff4272a6" ns1:_="" ns2:_="" ns3:_="">
    <xsd:import namespace="http://schemas.microsoft.com/sharepoint/v3"/>
    <xsd:import namespace="311ad728-7e9a-4da2-b6da-4bb2c4538714"/>
    <xsd:import namespace="9cf38841-b39a-4b43-b2cc-d03f4fd773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DeedorGrantRestri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1ad728-7e9a-4da2-b6da-4bb2c45387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042f1e1-721c-4f15-8265-f5fffa71f7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eedorGrantRestriction" ma:index="24" nillable="true" ma:displayName="Restrictions" ma:description="Is this property leased, or encumbered by grant or deed restrictions?" ma:format="Dropdown" ma:internalName="DeedorGrantRestriction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Grant restrictions"/>
                        <xsd:enumeration value="Deed restrictions"/>
                        <xsd:enumeration value="Leases, MOUs"/>
                        <xsd:enumeration value="ROW or Easement"/>
                        <xsd:enumeration value="Moratorium on sale"/>
                        <xsd:enumeration value="Not DPR property"/>
                        <xsd:enumeration value="Choice 8"/>
                        <xsd:enumeration value="Conversion"/>
                        <xsd:enumeration value="Restriction on Buildings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f38841-b39a-4b43-b2cc-d03f4fd773a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e2f01b5-2f33-4e2e-b4a8-0083a7bacb90}" ma:internalName="TaxCatchAll" ma:showField="CatchAllData" ma:web="9cf38841-b39a-4b43-b2cc-d03f4fd773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02519C-EB21-43ED-BE30-0D936C84284E}">
  <ds:schemaRefs>
    <ds:schemaRef ds:uri="311ad728-7e9a-4da2-b6da-4bb2c4538714"/>
    <ds:schemaRef ds:uri="9cf38841-b39a-4b43-b2cc-d03f4fd773af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www.w3.org/2000/xmlns/"/>
    <ds:schemaRef ds:uri="http://www.w3.org/2001/XMLSchema-instance"/>
  </ds:schemaRefs>
</ds:datastoreItem>
</file>

<file path=customXml/itemProps2.xml><?xml version="1.0" encoding="utf-8"?>
<ds:datastoreItem xmlns:ds="http://schemas.openxmlformats.org/officeDocument/2006/customXml" ds:itemID="{F062D322-1C14-41EE-8CE8-7B2AB992FD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11ad728-7e9a-4da2-b6da-4bb2c4538714"/>
    <ds:schemaRef ds:uri="9cf38841-b39a-4b43-b2cc-d03f4fd773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082DB30-4F81-4EF9-B863-537E520913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1130</TotalTime>
  <Words>332</Words>
  <Application>Microsoft Office PowerPoint</Application>
  <PresentationFormat>On-screen Show (16:9)</PresentationFormat>
  <Paragraphs>65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Montserrat</vt:lpstr>
      <vt:lpstr>Montserrat Black</vt:lpstr>
      <vt:lpstr>Arial</vt:lpstr>
      <vt:lpstr>Montserrat Medium</vt:lpstr>
      <vt:lpstr>Montserrat ExtraBold</vt:lpstr>
      <vt:lpstr>Roboto</vt:lpstr>
      <vt:lpstr>Montserrat SemiBold</vt:lpstr>
      <vt:lpstr>Material</vt:lpstr>
      <vt:lpstr>Messmer Park Improvement Project</vt:lpstr>
      <vt:lpstr>PowerPoint Presentation</vt:lpstr>
      <vt:lpstr>Messmer Park- 4135 Bluehill St</vt:lpstr>
      <vt:lpstr>CURRENT CONDITIONS</vt:lpstr>
      <vt:lpstr>PRSP Phasing &amp; Park Gap</vt:lpstr>
      <vt:lpstr> Project Overview &amp; Timeline</vt:lpstr>
      <vt:lpstr>Survey &amp; Community Outreach</vt:lpstr>
      <vt:lpstr>Collaborative Design Kickoff (Meeting #1)</vt:lpstr>
      <vt:lpstr>Next Steps</vt:lpstr>
      <vt:lpstr>Go to website for updates: detroitmi.gov/messmer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OF TRANSPORTATION</dc:title>
  <dc:creator>Jose Payan</dc:creator>
  <cp:lastModifiedBy>Shamori Whitt</cp:lastModifiedBy>
  <cp:revision>95</cp:revision>
  <cp:lastPrinted>2021-10-11T14:38:32Z</cp:lastPrinted>
  <dcterms:modified xsi:type="dcterms:W3CDTF">2023-06-05T19:46:37Z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0x010100C58E5C34233BB343BD23EF19D3F229EA</vt:lpwstr>
  </property>
  <property fmtid="{D5CDD505-2E9C-101B-9397-08002B2CF9AE}" pid="3" name="MediaServiceImageTags">
    <vt:lpwstr/>
  </property>
</Properties>
</file>