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27_5A56047F.xml" ContentType="application/vnd.ms-powerpoint.comments+xml"/>
  <Override PartName="/ppt/comments/modernComment_128_88FE764D.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 id="2147483685" r:id="rId5"/>
  </p:sldMasterIdLst>
  <p:notesMasterIdLst>
    <p:notesMasterId r:id="rId48"/>
  </p:notesMasterIdLst>
  <p:sldIdLst>
    <p:sldId id="256" r:id="rId6"/>
    <p:sldId id="302" r:id="rId7"/>
    <p:sldId id="314" r:id="rId8"/>
    <p:sldId id="291" r:id="rId9"/>
    <p:sldId id="271" r:id="rId10"/>
    <p:sldId id="273" r:id="rId11"/>
    <p:sldId id="305" r:id="rId12"/>
    <p:sldId id="316" r:id="rId13"/>
    <p:sldId id="294" r:id="rId14"/>
    <p:sldId id="259" r:id="rId15"/>
    <p:sldId id="313" r:id="rId16"/>
    <p:sldId id="292" r:id="rId17"/>
    <p:sldId id="258" r:id="rId18"/>
    <p:sldId id="317" r:id="rId19"/>
    <p:sldId id="278" r:id="rId20"/>
    <p:sldId id="288" r:id="rId21"/>
    <p:sldId id="299" r:id="rId22"/>
    <p:sldId id="295" r:id="rId23"/>
    <p:sldId id="320" r:id="rId24"/>
    <p:sldId id="400" r:id="rId25"/>
    <p:sldId id="426" r:id="rId26"/>
    <p:sldId id="401" r:id="rId27"/>
    <p:sldId id="425" r:id="rId28"/>
    <p:sldId id="403" r:id="rId29"/>
    <p:sldId id="405" r:id="rId30"/>
    <p:sldId id="404" r:id="rId31"/>
    <p:sldId id="407" r:id="rId32"/>
    <p:sldId id="424" r:id="rId33"/>
    <p:sldId id="300" r:id="rId34"/>
    <p:sldId id="319" r:id="rId35"/>
    <p:sldId id="296" r:id="rId36"/>
    <p:sldId id="306" r:id="rId37"/>
    <p:sldId id="308" r:id="rId38"/>
    <p:sldId id="307" r:id="rId39"/>
    <p:sldId id="309" r:id="rId40"/>
    <p:sldId id="310" r:id="rId41"/>
    <p:sldId id="311" r:id="rId42"/>
    <p:sldId id="427" r:id="rId43"/>
    <p:sldId id="297" r:id="rId44"/>
    <p:sldId id="298" r:id="rId45"/>
    <p:sldId id="318" r:id="rId46"/>
    <p:sldId id="290" r:id="rId47"/>
  </p:sldIdLst>
  <p:sldSz cx="9144000" cy="5143500" type="screen16x9"/>
  <p:notesSz cx="7010400" cy="9296400"/>
  <p:embeddedFontLst>
    <p:embeddedFont>
      <p:font typeface="Calibri" panose="020F0502020204030204" pitchFamily="34" charset="0"/>
      <p:regular r:id="rId49"/>
      <p:bold r:id="rId50"/>
      <p:italic r:id="rId51"/>
      <p:boldItalic r:id="rId52"/>
    </p:embeddedFont>
    <p:embeddedFont>
      <p:font typeface="Calibri Light" panose="020F0302020204030204" pitchFamily="34" charset="0"/>
      <p:regular r:id="rId53"/>
      <p:italic r:id="rId54"/>
    </p:embeddedFont>
    <p:embeddedFont>
      <p:font typeface="Montserrat" panose="00000300000000000000" pitchFamily="2" charset="0"/>
      <p:regular r:id="rId55"/>
      <p:bold r:id="rId56"/>
      <p:italic r:id="rId57"/>
      <p:boldItalic r:id="rId58"/>
    </p:embeddedFont>
    <p:embeddedFont>
      <p:font typeface="Montserrat Black" panose="00000A00000000000000" pitchFamily="2" charset="0"/>
      <p:bold r:id="rId59"/>
    </p:embeddedFont>
    <p:embeddedFont>
      <p:font typeface="Montserrat ExtraBold" panose="00000900000000000000" pitchFamily="50" charset="0"/>
      <p:bold r:id="rId60"/>
      <p:boldItalic r:id="rId61"/>
    </p:embeddedFont>
    <p:embeddedFont>
      <p:font typeface="Montserrat Medium" panose="00000600000000000000" pitchFamily="2" charset="0"/>
      <p:regular r:id="rId62"/>
      <p:italic r:id="rId63"/>
    </p:embeddedFont>
    <p:embeddedFont>
      <p:font typeface="Montserrat SemiBold" panose="00000700000000000000" pitchFamily="50" charset="0"/>
      <p:bold r:id="rId64"/>
      <p:boldItalic r:id="rId65"/>
    </p:embeddedFont>
    <p:embeddedFont>
      <p:font typeface="Roboto" panose="02000000000000000000" pitchFamily="2" charset="0"/>
      <p:regular r:id="rId66"/>
      <p:bold r:id="rId67"/>
      <p:italic r:id="rId68"/>
      <p:boldItalic r:id="rId69"/>
    </p:embeddedFont>
    <p:embeddedFont>
      <p:font typeface="Segoe UI" panose="020B0502040204020203" pitchFamily="34" charset="0"/>
      <p:regular r:id="rId70"/>
      <p:bold r:id="rId71"/>
      <p:italic r:id="rId72"/>
      <p:bold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3FD9257-B326-9A64-B21A-62DF8264A275}" name="Dara OByrne" initials="DO" userId="S::dara.obyrne@detroitmi.gov::9a6ce214-047e-427e-8931-4b995aedb76d" providerId="AD"/>
  <p188:author id="{3606618C-D095-CB9F-9D35-1627B339A988}" name="Rayshaun Landrum" initials="RL" userId="S::landrumr@detroitmi.gov::fe3e151a-2e0a-4a0d-a0d8-7751290db1fa" providerId="AD"/>
  <p188:author id="{8F0DE98F-6345-E314-34CD-7E76C1FBABDD}" name="Dara OByrne" initials="DO" userId="S::Dara.OByrne@detroitmi.gov::9a6ce214-047e-427e-8931-4b995aedb76d" providerId="AD"/>
  <p188:author id="{F50144C2-B290-6CB5-47D0-2EDD613E5091}" name="Arianna Zannetti" initials="AZ" userId="S::zannettia@detroitmi.gov::ba8e5a8e-e421-4de9-931f-5864ef8126e8" providerId="AD"/>
  <p188:author id="{3C9C31D6-0C53-A4AA-BCA1-DE4F5198A7D1}" name="Shamori Whitt" initials="SW" userId="S::shamori.whitt@detroitmi.gov::22130cd8-2e67-4d0d-9a03-f7151f254226" providerId="AD"/>
  <p188:author id="{29D794D8-E9E8-F5D8-A794-0CAA85C9308F}" name="Shamori Whitt" initials="SRW" userId="Shamori Whitt"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ose Payan" initials="JP" lastIdx="1" clrIdx="0">
    <p:extLst>
      <p:ext uri="{19B8F6BF-5375-455C-9EA6-DF929625EA0E}">
        <p15:presenceInfo xmlns:p15="http://schemas.microsoft.com/office/powerpoint/2012/main" userId="0049e93d2917a597" providerId="Windows Live"/>
      </p:ext>
    </p:extLst>
  </p:cmAuthor>
  <p:cmAuthor id="2" name="Dara OByrne" initials="DO" lastIdx="5" clrIdx="1">
    <p:extLst>
      <p:ext uri="{19B8F6BF-5375-455C-9EA6-DF929625EA0E}">
        <p15:presenceInfo xmlns:p15="http://schemas.microsoft.com/office/powerpoint/2012/main" userId="S::Dara.OByrne@detroitmi.gov::9a6ce214-047e-427e-8931-4b995aedb76d" providerId="AD"/>
      </p:ext>
    </p:extLst>
  </p:cmAuthor>
  <p:cmAuthor id="3" name="Shamori Whitt" initials="SW" lastIdx="6" clrIdx="2">
    <p:extLst>
      <p:ext uri="{19B8F6BF-5375-455C-9EA6-DF929625EA0E}">
        <p15:presenceInfo xmlns:p15="http://schemas.microsoft.com/office/powerpoint/2012/main" userId="S::Shamori.Whitt@detroitmi.gov::22130cd8-2e67-4d0d-9a03-f7151f254226" providerId="AD"/>
      </p:ext>
    </p:extLst>
  </p:cmAuthor>
  <p:cmAuthor id="4" name="Rhea Bautista" initials="RB" lastIdx="2" clrIdx="3">
    <p:extLst>
      <p:ext uri="{19B8F6BF-5375-455C-9EA6-DF929625EA0E}">
        <p15:presenceInfo xmlns:p15="http://schemas.microsoft.com/office/powerpoint/2012/main" userId="S::bautistar@detroitmi.gov::cdb64146-6cc5-46ca-bf9e-f3214154055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EB70D"/>
    <a:srgbClr val="279989"/>
    <a:srgbClr val="004445"/>
    <a:srgbClr val="9FD5B3"/>
    <a:srgbClr val="4D5ADA"/>
    <a:srgbClr val="7373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E91E38-9556-4328-951E-3E98098E1F42}" v="360" dt="2023-04-27T21:26:49.025"/>
    <p1510:client id="{807EF152-C8BE-740F-85FD-9BE7854151D9}" v="5" dt="2023-04-27T13:27:52.3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5" d="100"/>
          <a:sy n="95" d="100"/>
        </p:scale>
        <p:origin x="846"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15.fntdata"/><Relationship Id="rId68" Type="http://schemas.openxmlformats.org/officeDocument/2006/relationships/font" Target="fonts/font20.fntdata"/><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font" Target="fonts/font5.fntdata"/><Relationship Id="rId58" Type="http://schemas.openxmlformats.org/officeDocument/2006/relationships/font" Target="fonts/font10.fntdata"/><Relationship Id="rId74" Type="http://schemas.openxmlformats.org/officeDocument/2006/relationships/commentAuthors" Target="commentAuthors.xml"/><Relationship Id="rId79"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font" Target="fonts/font13.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font" Target="fonts/font21.fntdata"/><Relationship Id="rId77"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font" Target="fonts/font3.fntdata"/><Relationship Id="rId72" Type="http://schemas.openxmlformats.org/officeDocument/2006/relationships/font" Target="fonts/font24.fntdata"/><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font" Target="fonts/font22.fntdata"/><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openxmlformats.org/officeDocument/2006/relationships/font" Target="fonts/font25.fntdata"/><Relationship Id="rId78" Type="http://schemas.openxmlformats.org/officeDocument/2006/relationships/tableStyles" Target="tableStyles.xml"/><Relationship Id="rId8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font" Target="fonts/font2.fntdata"/><Relationship Id="rId55" Type="http://schemas.openxmlformats.org/officeDocument/2006/relationships/font" Target="fonts/font7.fntdata"/><Relationship Id="rId76"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font" Target="fonts/font23.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font" Target="fonts/font1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yshaun Landrum" userId="S::landrumr@detroitmi.gov::fe3e151a-2e0a-4a0d-a0d8-7751290db1fa" providerId="AD" clId="Web-{F969B964-A79B-7332-511E-7D37C31ED8F6}"/>
    <pc:docChg chg="modSld">
      <pc:chgData name="Rayshaun Landrum" userId="S::landrumr@detroitmi.gov::fe3e151a-2e0a-4a0d-a0d8-7751290db1fa" providerId="AD" clId="Web-{F969B964-A79B-7332-511E-7D37C31ED8F6}" dt="2023-04-26T15:18:08.165" v="20" actId="1076"/>
      <pc:docMkLst>
        <pc:docMk/>
      </pc:docMkLst>
      <pc:sldChg chg="modCm">
        <pc:chgData name="Rayshaun Landrum" userId="S::landrumr@detroitmi.gov::fe3e151a-2e0a-4a0d-a0d8-7751290db1fa" providerId="AD" clId="Web-{F969B964-A79B-7332-511E-7D37C31ED8F6}" dt="2023-04-26T15:00:02.757" v="0"/>
        <pc:sldMkLst>
          <pc:docMk/>
          <pc:sldMk cId="2298377805" sldId="296"/>
        </pc:sldMkLst>
      </pc:sldChg>
      <pc:sldChg chg="modSp">
        <pc:chgData name="Rayshaun Landrum" userId="S::landrumr@detroitmi.gov::fe3e151a-2e0a-4a0d-a0d8-7751290db1fa" providerId="AD" clId="Web-{F969B964-A79B-7332-511E-7D37C31ED8F6}" dt="2023-04-26T15:18:08.165" v="20" actId="1076"/>
        <pc:sldMkLst>
          <pc:docMk/>
          <pc:sldMk cId="2752684510" sldId="308"/>
        </pc:sldMkLst>
        <pc:picChg chg="mod">
          <ac:chgData name="Rayshaun Landrum" userId="S::landrumr@detroitmi.gov::fe3e151a-2e0a-4a0d-a0d8-7751290db1fa" providerId="AD" clId="Web-{F969B964-A79B-7332-511E-7D37C31ED8F6}" dt="2023-04-26T15:18:08.040" v="17" actId="1076"/>
          <ac:picMkLst>
            <pc:docMk/>
            <pc:sldMk cId="2752684510" sldId="308"/>
            <ac:picMk id="2" creationId="{B273C617-0BBC-071C-E34F-CA40B7AEE74A}"/>
          </ac:picMkLst>
        </pc:picChg>
        <pc:picChg chg="mod">
          <ac:chgData name="Rayshaun Landrum" userId="S::landrumr@detroitmi.gov::fe3e151a-2e0a-4a0d-a0d8-7751290db1fa" providerId="AD" clId="Web-{F969B964-A79B-7332-511E-7D37C31ED8F6}" dt="2023-04-26T15:18:08.071" v="18" actId="1076"/>
          <ac:picMkLst>
            <pc:docMk/>
            <pc:sldMk cId="2752684510" sldId="308"/>
            <ac:picMk id="6" creationId="{A05FAD45-9E31-5AEB-80EE-BB1E31AF4479}"/>
          </ac:picMkLst>
        </pc:picChg>
        <pc:picChg chg="mod">
          <ac:chgData name="Rayshaun Landrum" userId="S::landrumr@detroitmi.gov::fe3e151a-2e0a-4a0d-a0d8-7751290db1fa" providerId="AD" clId="Web-{F969B964-A79B-7332-511E-7D37C31ED8F6}" dt="2023-04-26T15:18:08.087" v="19" actId="1076"/>
          <ac:picMkLst>
            <pc:docMk/>
            <pc:sldMk cId="2752684510" sldId="308"/>
            <ac:picMk id="8" creationId="{8C3CD8CA-EED7-D2F1-1CA5-D7CC4B862BF6}"/>
          </ac:picMkLst>
        </pc:picChg>
        <pc:picChg chg="mod">
          <ac:chgData name="Rayshaun Landrum" userId="S::landrumr@detroitmi.gov::fe3e151a-2e0a-4a0d-a0d8-7751290db1fa" providerId="AD" clId="Web-{F969B964-A79B-7332-511E-7D37C31ED8F6}" dt="2023-04-26T15:18:08.165" v="20" actId="1076"/>
          <ac:picMkLst>
            <pc:docMk/>
            <pc:sldMk cId="2752684510" sldId="308"/>
            <ac:picMk id="9" creationId="{5039AE01-DAC8-BDF4-D5DB-458EB4C0B60F}"/>
          </ac:picMkLst>
        </pc:picChg>
      </pc:sldChg>
      <pc:sldChg chg="modSp">
        <pc:chgData name="Rayshaun Landrum" userId="S::landrumr@detroitmi.gov::fe3e151a-2e0a-4a0d-a0d8-7751290db1fa" providerId="AD" clId="Web-{F969B964-A79B-7332-511E-7D37C31ED8F6}" dt="2023-04-26T15:18:00.337" v="16" actId="1076"/>
        <pc:sldMkLst>
          <pc:docMk/>
          <pc:sldMk cId="877111189" sldId="310"/>
        </pc:sldMkLst>
        <pc:spChg chg="mod">
          <ac:chgData name="Rayshaun Landrum" userId="S::landrumr@detroitmi.gov::fe3e151a-2e0a-4a0d-a0d8-7751290db1fa" providerId="AD" clId="Web-{F969B964-A79B-7332-511E-7D37C31ED8F6}" dt="2023-04-26T15:17:31.867" v="8" actId="1076"/>
          <ac:spMkLst>
            <pc:docMk/>
            <pc:sldMk cId="877111189" sldId="310"/>
            <ac:spMk id="7" creationId="{F18F3719-BCBD-8907-0BEC-76010E97915B}"/>
          </ac:spMkLst>
        </pc:spChg>
        <pc:spChg chg="mod">
          <ac:chgData name="Rayshaun Landrum" userId="S::landrumr@detroitmi.gov::fe3e151a-2e0a-4a0d-a0d8-7751290db1fa" providerId="AD" clId="Web-{F969B964-A79B-7332-511E-7D37C31ED8F6}" dt="2023-04-26T15:17:31.867" v="9" actId="1076"/>
          <ac:spMkLst>
            <pc:docMk/>
            <pc:sldMk cId="877111189" sldId="310"/>
            <ac:spMk id="8" creationId="{537C0C59-B205-099D-C290-659A48BA4267}"/>
          </ac:spMkLst>
        </pc:spChg>
        <pc:picChg chg="mod">
          <ac:chgData name="Rayshaun Landrum" userId="S::landrumr@detroitmi.gov::fe3e151a-2e0a-4a0d-a0d8-7751290db1fa" providerId="AD" clId="Web-{F969B964-A79B-7332-511E-7D37C31ED8F6}" dt="2023-04-26T15:17:31.852" v="7" actId="1076"/>
          <ac:picMkLst>
            <pc:docMk/>
            <pc:sldMk cId="877111189" sldId="310"/>
            <ac:picMk id="6" creationId="{E332A096-7270-0BA9-109E-26DF215CE333}"/>
          </ac:picMkLst>
        </pc:picChg>
        <pc:picChg chg="mod">
          <ac:chgData name="Rayshaun Landrum" userId="S::landrumr@detroitmi.gov::fe3e151a-2e0a-4a0d-a0d8-7751290db1fa" providerId="AD" clId="Web-{F969B964-A79B-7332-511E-7D37C31ED8F6}" dt="2023-04-26T15:18:00.337" v="16" actId="1076"/>
          <ac:picMkLst>
            <pc:docMk/>
            <pc:sldMk cId="877111189" sldId="310"/>
            <ac:picMk id="9" creationId="{8D51AEC8-3DDF-1FA0-7EBD-8E2DCD6C3124}"/>
          </ac:picMkLst>
        </pc:picChg>
        <pc:picChg chg="mod">
          <ac:chgData name="Rayshaun Landrum" userId="S::landrumr@detroitmi.gov::fe3e151a-2e0a-4a0d-a0d8-7751290db1fa" providerId="AD" clId="Web-{F969B964-A79B-7332-511E-7D37C31ED8F6}" dt="2023-04-26T15:18:00.321" v="15" actId="1076"/>
          <ac:picMkLst>
            <pc:docMk/>
            <pc:sldMk cId="877111189" sldId="310"/>
            <ac:picMk id="11" creationId="{89159E61-21EB-591F-E517-E7E0145DE1A2}"/>
          </ac:picMkLst>
        </pc:picChg>
      </pc:sldChg>
    </pc:docChg>
  </pc:docChgLst>
  <pc:docChgLst>
    <pc:chgData name="Arianna Zannetti" userId="S::zannettia@detroitmi.gov::ba8e5a8e-e421-4de9-931f-5864ef8126e8" providerId="AD" clId="Web-{807EF152-C8BE-740F-85FD-9BE7854151D9}"/>
    <pc:docChg chg="modSld">
      <pc:chgData name="Arianna Zannetti" userId="S::zannettia@detroitmi.gov::ba8e5a8e-e421-4de9-931f-5864ef8126e8" providerId="AD" clId="Web-{807EF152-C8BE-740F-85FD-9BE7854151D9}" dt="2023-04-27T13:27:52.354" v="4" actId="14100"/>
      <pc:docMkLst>
        <pc:docMk/>
      </pc:docMkLst>
      <pc:sldChg chg="modSp">
        <pc:chgData name="Arianna Zannetti" userId="S::zannettia@detroitmi.gov::ba8e5a8e-e421-4de9-931f-5864ef8126e8" providerId="AD" clId="Web-{807EF152-C8BE-740F-85FD-9BE7854151D9}" dt="2023-04-27T13:27:52.354" v="4" actId="14100"/>
        <pc:sldMkLst>
          <pc:docMk/>
          <pc:sldMk cId="4036873139" sldId="311"/>
        </pc:sldMkLst>
        <pc:spChg chg="mod">
          <ac:chgData name="Arianna Zannetti" userId="S::zannettia@detroitmi.gov::ba8e5a8e-e421-4de9-931f-5864ef8126e8" providerId="AD" clId="Web-{807EF152-C8BE-740F-85FD-9BE7854151D9}" dt="2023-04-27T13:27:52.354" v="4" actId="14100"/>
          <ac:spMkLst>
            <pc:docMk/>
            <pc:sldMk cId="4036873139" sldId="311"/>
            <ac:spMk id="2" creationId="{0C508C67-5275-329C-FDD4-0CBDA82C21CB}"/>
          </ac:spMkLst>
        </pc:spChg>
      </pc:sldChg>
    </pc:docChg>
  </pc:docChgLst>
  <pc:docChgLst>
    <pc:chgData name="Arianna Zannetti" userId="S::zannettia@detroitmi.gov::ba8e5a8e-e421-4de9-931f-5864ef8126e8" providerId="AD" clId="Web-{CCB2D37C-C6F8-44B1-CAA6-5660B13527FD}"/>
    <pc:docChg chg="modSld">
      <pc:chgData name="Arianna Zannetti" userId="S::zannettia@detroitmi.gov::ba8e5a8e-e421-4de9-931f-5864ef8126e8" providerId="AD" clId="Web-{CCB2D37C-C6F8-44B1-CAA6-5660B13527FD}" dt="2023-04-26T15:25:55.611" v="21"/>
      <pc:docMkLst>
        <pc:docMk/>
      </pc:docMkLst>
      <pc:sldChg chg="modSp addCm modCm">
        <pc:chgData name="Arianna Zannetti" userId="S::zannettia@detroitmi.gov::ba8e5a8e-e421-4de9-931f-5864ef8126e8" providerId="AD" clId="Web-{CCB2D37C-C6F8-44B1-CAA6-5660B13527FD}" dt="2023-04-26T15:20:06.232" v="8"/>
        <pc:sldMkLst>
          <pc:docMk/>
          <pc:sldMk cId="871158968" sldId="270"/>
        </pc:sldMkLst>
        <pc:spChg chg="mod">
          <ac:chgData name="Arianna Zannetti" userId="S::zannettia@detroitmi.gov::ba8e5a8e-e421-4de9-931f-5864ef8126e8" providerId="AD" clId="Web-{CCB2D37C-C6F8-44B1-CAA6-5660B13527FD}" dt="2023-04-26T15:16:00.495" v="6" actId="20577"/>
          <ac:spMkLst>
            <pc:docMk/>
            <pc:sldMk cId="871158968" sldId="270"/>
            <ac:spMk id="4" creationId="{DD742BD2-E311-DF47-F3B3-D2A235069841}"/>
          </ac:spMkLst>
        </pc:spChg>
      </pc:sldChg>
      <pc:sldChg chg="modCm">
        <pc:chgData name="Arianna Zannetti" userId="S::zannettia@detroitmi.gov::ba8e5a8e-e421-4de9-931f-5864ef8126e8" providerId="AD" clId="Web-{CCB2D37C-C6F8-44B1-CAA6-5660B13527FD}" dt="2023-04-26T15:25:55.611" v="21"/>
        <pc:sldMkLst>
          <pc:docMk/>
          <pc:sldMk cId="2298377805" sldId="296"/>
        </pc:sldMkLst>
      </pc:sldChg>
      <pc:sldChg chg="modSp">
        <pc:chgData name="Arianna Zannetti" userId="S::zannettia@detroitmi.gov::ba8e5a8e-e421-4de9-931f-5864ef8126e8" providerId="AD" clId="Web-{CCB2D37C-C6F8-44B1-CAA6-5660B13527FD}" dt="2023-04-26T15:24:52.251" v="19" actId="20577"/>
        <pc:sldMkLst>
          <pc:docMk/>
          <pc:sldMk cId="3168425058" sldId="309"/>
        </pc:sldMkLst>
        <pc:spChg chg="mod">
          <ac:chgData name="Arianna Zannetti" userId="S::zannettia@detroitmi.gov::ba8e5a8e-e421-4de9-931f-5864ef8126e8" providerId="AD" clId="Web-{CCB2D37C-C6F8-44B1-CAA6-5660B13527FD}" dt="2023-04-26T15:24:52.251" v="19" actId="20577"/>
          <ac:spMkLst>
            <pc:docMk/>
            <pc:sldMk cId="3168425058" sldId="309"/>
            <ac:spMk id="10" creationId="{ACB905F9-A6E4-9805-E1BA-1889869404EB}"/>
          </ac:spMkLst>
        </pc:spChg>
      </pc:sldChg>
      <pc:sldChg chg="modSp">
        <pc:chgData name="Arianna Zannetti" userId="S::zannettia@detroitmi.gov::ba8e5a8e-e421-4de9-931f-5864ef8126e8" providerId="AD" clId="Web-{CCB2D37C-C6F8-44B1-CAA6-5660B13527FD}" dt="2023-04-26T15:25:29.236" v="20" actId="14100"/>
        <pc:sldMkLst>
          <pc:docMk/>
          <pc:sldMk cId="877111189" sldId="310"/>
        </pc:sldMkLst>
        <pc:spChg chg="mod">
          <ac:chgData name="Arianna Zannetti" userId="S::zannettia@detroitmi.gov::ba8e5a8e-e421-4de9-931f-5864ef8126e8" providerId="AD" clId="Web-{CCB2D37C-C6F8-44B1-CAA6-5660B13527FD}" dt="2023-04-26T15:25:29.236" v="20" actId="14100"/>
          <ac:spMkLst>
            <pc:docMk/>
            <pc:sldMk cId="877111189" sldId="310"/>
            <ac:spMk id="10" creationId="{ACB905F9-A6E4-9805-E1BA-1889869404EB}"/>
          </ac:spMkLst>
        </pc:spChg>
      </pc:sldChg>
    </pc:docChg>
  </pc:docChgLst>
  <pc:docChgLst>
    <pc:chgData name="Rayshaun Landrum" userId="S::landrumr@detroitmi.gov::fe3e151a-2e0a-4a0d-a0d8-7751290db1fa" providerId="AD" clId="Web-{8689AAFD-F6C6-9F15-023D-A6A2DBB38F73}"/>
    <pc:docChg chg="delSld modSld">
      <pc:chgData name="Rayshaun Landrum" userId="S::landrumr@detroitmi.gov::fe3e151a-2e0a-4a0d-a0d8-7751290db1fa" providerId="AD" clId="Web-{8689AAFD-F6C6-9F15-023D-A6A2DBB38F73}" dt="2023-04-26T15:23:51.058" v="2"/>
      <pc:docMkLst>
        <pc:docMk/>
      </pc:docMkLst>
      <pc:sldChg chg="del modCm">
        <pc:chgData name="Rayshaun Landrum" userId="S::landrumr@detroitmi.gov::fe3e151a-2e0a-4a0d-a0d8-7751290db1fa" providerId="AD" clId="Web-{8689AAFD-F6C6-9F15-023D-A6A2DBB38F73}" dt="2023-04-26T15:23:51.058" v="2"/>
        <pc:sldMkLst>
          <pc:docMk/>
          <pc:sldMk cId="871158968" sldId="270"/>
        </pc:sldMkLst>
      </pc:sldChg>
      <pc:sldChg chg="modSp">
        <pc:chgData name="Rayshaun Landrum" userId="S::landrumr@detroitmi.gov::fe3e151a-2e0a-4a0d-a0d8-7751290db1fa" providerId="AD" clId="Web-{8689AAFD-F6C6-9F15-023D-A6A2DBB38F73}" dt="2023-04-26T15:23:47.839" v="1" actId="1076"/>
        <pc:sldMkLst>
          <pc:docMk/>
          <pc:sldMk cId="2752684510" sldId="308"/>
        </pc:sldMkLst>
        <pc:spChg chg="mod">
          <ac:chgData name="Rayshaun Landrum" userId="S::landrumr@detroitmi.gov::fe3e151a-2e0a-4a0d-a0d8-7751290db1fa" providerId="AD" clId="Web-{8689AAFD-F6C6-9F15-023D-A6A2DBB38F73}" dt="2023-04-26T15:23:47.839" v="1" actId="1076"/>
          <ac:spMkLst>
            <pc:docMk/>
            <pc:sldMk cId="2752684510" sldId="308"/>
            <ac:spMk id="7" creationId="{99AFF102-14AC-690E-5CE5-AB30B21BAC4C}"/>
          </ac:spMkLst>
        </pc:spChg>
      </pc:sldChg>
    </pc:docChg>
  </pc:docChgLst>
  <pc:docChgLst>
    <pc:chgData name="Rayshaun Landrum" userId="fe3e151a-2e0a-4a0d-a0d8-7751290db1fa" providerId="ADAL" clId="{AE4780A2-7F3A-46CA-963F-515CED0D1271}"/>
    <pc:docChg chg="undo redo custSel addSld delSld modSld sldOrd delMainMaster">
      <pc:chgData name="Rayshaun Landrum" userId="fe3e151a-2e0a-4a0d-a0d8-7751290db1fa" providerId="ADAL" clId="{AE4780A2-7F3A-46CA-963F-515CED0D1271}" dt="2023-04-26T14:57:47.222" v="2247"/>
      <pc:docMkLst>
        <pc:docMk/>
      </pc:docMkLst>
      <pc:sldChg chg="addSp delSp modSp mod ord">
        <pc:chgData name="Rayshaun Landrum" userId="fe3e151a-2e0a-4a0d-a0d8-7751290db1fa" providerId="ADAL" clId="{AE4780A2-7F3A-46CA-963F-515CED0D1271}" dt="2023-04-26T14:15:15.318" v="989" actId="20577"/>
        <pc:sldMkLst>
          <pc:docMk/>
          <pc:sldMk cId="871158968" sldId="270"/>
        </pc:sldMkLst>
        <pc:spChg chg="mod">
          <ac:chgData name="Rayshaun Landrum" userId="fe3e151a-2e0a-4a0d-a0d8-7751290db1fa" providerId="ADAL" clId="{AE4780A2-7F3A-46CA-963F-515CED0D1271}" dt="2023-04-26T14:15:15.318" v="989" actId="20577"/>
          <ac:spMkLst>
            <pc:docMk/>
            <pc:sldMk cId="871158968" sldId="270"/>
            <ac:spMk id="4" creationId="{DD742BD2-E311-DF47-F3B3-D2A235069841}"/>
          </ac:spMkLst>
        </pc:spChg>
        <pc:spChg chg="add mod">
          <ac:chgData name="Rayshaun Landrum" userId="fe3e151a-2e0a-4a0d-a0d8-7751290db1fa" providerId="ADAL" clId="{AE4780A2-7F3A-46CA-963F-515CED0D1271}" dt="2023-04-26T13:36:52.244" v="23" actId="1076"/>
          <ac:spMkLst>
            <pc:docMk/>
            <pc:sldMk cId="871158968" sldId="270"/>
            <ac:spMk id="5" creationId="{7A746E0C-C58F-680C-81A7-F96B823E2674}"/>
          </ac:spMkLst>
        </pc:spChg>
        <pc:spChg chg="del mod">
          <ac:chgData name="Rayshaun Landrum" userId="fe3e151a-2e0a-4a0d-a0d8-7751290db1fa" providerId="ADAL" clId="{AE4780A2-7F3A-46CA-963F-515CED0D1271}" dt="2023-04-26T13:35:55.655" v="5" actId="478"/>
          <ac:spMkLst>
            <pc:docMk/>
            <pc:sldMk cId="871158968" sldId="270"/>
            <ac:spMk id="568" creationId="{CE407F16-9C6B-CA7B-2555-057F6E506477}"/>
          </ac:spMkLst>
        </pc:spChg>
        <pc:picChg chg="del mod">
          <ac:chgData name="Rayshaun Landrum" userId="fe3e151a-2e0a-4a0d-a0d8-7751290db1fa" providerId="ADAL" clId="{AE4780A2-7F3A-46CA-963F-515CED0D1271}" dt="2023-04-26T13:36:38.623" v="20" actId="478"/>
          <ac:picMkLst>
            <pc:docMk/>
            <pc:sldMk cId="871158968" sldId="270"/>
            <ac:picMk id="2" creationId="{42096812-1602-1E2E-77DD-9CD08A2167F3}"/>
          </ac:picMkLst>
        </pc:picChg>
        <pc:picChg chg="add mod">
          <ac:chgData name="Rayshaun Landrum" userId="fe3e151a-2e0a-4a0d-a0d8-7751290db1fa" providerId="ADAL" clId="{AE4780A2-7F3A-46CA-963F-515CED0D1271}" dt="2023-04-26T13:37:03.347" v="25" actId="1076"/>
          <ac:picMkLst>
            <pc:docMk/>
            <pc:sldMk cId="871158968" sldId="270"/>
            <ac:picMk id="3" creationId="{B9BED566-D8F6-1F82-405E-055FDDD68741}"/>
          </ac:picMkLst>
        </pc:picChg>
      </pc:sldChg>
      <pc:sldChg chg="add ord">
        <pc:chgData name="Rayshaun Landrum" userId="fe3e151a-2e0a-4a0d-a0d8-7751290db1fa" providerId="ADAL" clId="{AE4780A2-7F3A-46CA-963F-515CED0D1271}" dt="2023-04-26T13:47:28.378" v="344"/>
        <pc:sldMkLst>
          <pc:docMk/>
          <pc:sldMk cId="2179411376" sldId="306"/>
        </pc:sldMkLst>
      </pc:sldChg>
      <pc:sldChg chg="addSp delSp modSp add mod ord modNotesTx">
        <pc:chgData name="Rayshaun Landrum" userId="fe3e151a-2e0a-4a0d-a0d8-7751290db1fa" providerId="ADAL" clId="{AE4780A2-7F3A-46CA-963F-515CED0D1271}" dt="2023-04-26T14:43:34.382" v="2023" actId="20577"/>
        <pc:sldMkLst>
          <pc:docMk/>
          <pc:sldMk cId="3870850840" sldId="307"/>
        </pc:sldMkLst>
        <pc:spChg chg="mod">
          <ac:chgData name="Rayshaun Landrum" userId="fe3e151a-2e0a-4a0d-a0d8-7751290db1fa" providerId="ADAL" clId="{AE4780A2-7F3A-46CA-963F-515CED0D1271}" dt="2023-04-26T13:53:31.450" v="462" actId="20577"/>
          <ac:spMkLst>
            <pc:docMk/>
            <pc:sldMk cId="3870850840" sldId="307"/>
            <ac:spMk id="4" creationId="{DD742BD2-E311-DF47-F3B3-D2A235069841}"/>
          </ac:spMkLst>
        </pc:spChg>
        <pc:spChg chg="del">
          <ac:chgData name="Rayshaun Landrum" userId="fe3e151a-2e0a-4a0d-a0d8-7751290db1fa" providerId="ADAL" clId="{AE4780A2-7F3A-46CA-963F-515CED0D1271}" dt="2023-04-26T13:39:22.318" v="36" actId="478"/>
          <ac:spMkLst>
            <pc:docMk/>
            <pc:sldMk cId="3870850840" sldId="307"/>
            <ac:spMk id="5" creationId="{7A746E0C-C58F-680C-81A7-F96B823E2674}"/>
          </ac:spMkLst>
        </pc:spChg>
        <pc:spChg chg="add del mod">
          <ac:chgData name="Rayshaun Landrum" userId="fe3e151a-2e0a-4a0d-a0d8-7751290db1fa" providerId="ADAL" clId="{AE4780A2-7F3A-46CA-963F-515CED0D1271}" dt="2023-04-26T13:56:08.777" v="646" actId="478"/>
          <ac:spMkLst>
            <pc:docMk/>
            <pc:sldMk cId="3870850840" sldId="307"/>
            <ac:spMk id="7" creationId="{99AFF102-14AC-690E-5CE5-AB30B21BAC4C}"/>
          </ac:spMkLst>
        </pc:spChg>
        <pc:spChg chg="add mod">
          <ac:chgData name="Rayshaun Landrum" userId="fe3e151a-2e0a-4a0d-a0d8-7751290db1fa" providerId="ADAL" clId="{AE4780A2-7F3A-46CA-963F-515CED0D1271}" dt="2023-04-26T14:43:34.382" v="2023" actId="20577"/>
          <ac:spMkLst>
            <pc:docMk/>
            <pc:sldMk cId="3870850840" sldId="307"/>
            <ac:spMk id="10" creationId="{ACB905F9-A6E4-9805-E1BA-1889869404EB}"/>
          </ac:spMkLst>
        </pc:spChg>
        <pc:spChg chg="add del">
          <ac:chgData name="Rayshaun Landrum" userId="fe3e151a-2e0a-4a0d-a0d8-7751290db1fa" providerId="ADAL" clId="{AE4780A2-7F3A-46CA-963F-515CED0D1271}" dt="2023-04-26T13:51:43.680" v="357" actId="22"/>
          <ac:spMkLst>
            <pc:docMk/>
            <pc:sldMk cId="3870850840" sldId="307"/>
            <ac:spMk id="12" creationId="{59FE61E8-4BD8-E237-EC4A-DA0FDBE74DE7}"/>
          </ac:spMkLst>
        </pc:spChg>
        <pc:picChg chg="add del mod modCrop">
          <ac:chgData name="Rayshaun Landrum" userId="fe3e151a-2e0a-4a0d-a0d8-7751290db1fa" providerId="ADAL" clId="{AE4780A2-7F3A-46CA-963F-515CED0D1271}" dt="2023-04-26T13:56:05.285" v="644" actId="478"/>
          <ac:picMkLst>
            <pc:docMk/>
            <pc:sldMk cId="3870850840" sldId="307"/>
            <ac:picMk id="2" creationId="{B273C617-0BBC-071C-E34F-CA40B7AEE74A}"/>
          </ac:picMkLst>
        </pc:picChg>
        <pc:picChg chg="del">
          <ac:chgData name="Rayshaun Landrum" userId="fe3e151a-2e0a-4a0d-a0d8-7751290db1fa" providerId="ADAL" clId="{AE4780A2-7F3A-46CA-963F-515CED0D1271}" dt="2023-04-26T13:38:40.857" v="30" actId="478"/>
          <ac:picMkLst>
            <pc:docMk/>
            <pc:sldMk cId="3870850840" sldId="307"/>
            <ac:picMk id="3" creationId="{B9BED566-D8F6-1F82-405E-055FDDD68741}"/>
          </ac:picMkLst>
        </pc:picChg>
        <pc:picChg chg="add del mod">
          <ac:chgData name="Rayshaun Landrum" userId="fe3e151a-2e0a-4a0d-a0d8-7751290db1fa" providerId="ADAL" clId="{AE4780A2-7F3A-46CA-963F-515CED0D1271}" dt="2023-04-26T13:56:06.723" v="645" actId="478"/>
          <ac:picMkLst>
            <pc:docMk/>
            <pc:sldMk cId="3870850840" sldId="307"/>
            <ac:picMk id="6" creationId="{A05FAD45-9E31-5AEB-80EE-BB1E31AF4479}"/>
          </ac:picMkLst>
        </pc:picChg>
        <pc:picChg chg="add del mod">
          <ac:chgData name="Rayshaun Landrum" userId="fe3e151a-2e0a-4a0d-a0d8-7751290db1fa" providerId="ADAL" clId="{AE4780A2-7F3A-46CA-963F-515CED0D1271}" dt="2023-04-26T13:56:12.537" v="647" actId="478"/>
          <ac:picMkLst>
            <pc:docMk/>
            <pc:sldMk cId="3870850840" sldId="307"/>
            <ac:picMk id="8" creationId="{8C3CD8CA-EED7-D2F1-1CA5-D7CC4B862BF6}"/>
          </ac:picMkLst>
        </pc:picChg>
        <pc:picChg chg="add del mod modCrop">
          <ac:chgData name="Rayshaun Landrum" userId="fe3e151a-2e0a-4a0d-a0d8-7751290db1fa" providerId="ADAL" clId="{AE4780A2-7F3A-46CA-963F-515CED0D1271}" dt="2023-04-26T13:56:12.537" v="647" actId="478"/>
          <ac:picMkLst>
            <pc:docMk/>
            <pc:sldMk cId="3870850840" sldId="307"/>
            <ac:picMk id="9" creationId="{5039AE01-DAC8-BDF4-D5DB-458EB4C0B60F}"/>
          </ac:picMkLst>
        </pc:picChg>
        <pc:picChg chg="add del mod">
          <ac:chgData name="Rayshaun Landrum" userId="fe3e151a-2e0a-4a0d-a0d8-7751290db1fa" providerId="ADAL" clId="{AE4780A2-7F3A-46CA-963F-515CED0D1271}" dt="2023-04-26T13:58:27.874" v="654" actId="478"/>
          <ac:picMkLst>
            <pc:docMk/>
            <pc:sldMk cId="3870850840" sldId="307"/>
            <ac:picMk id="13" creationId="{1FC8E05D-960A-FC86-CD9A-CF63F86CDAC0}"/>
          </ac:picMkLst>
        </pc:picChg>
        <pc:picChg chg="add mod modCrop">
          <ac:chgData name="Rayshaun Landrum" userId="fe3e151a-2e0a-4a0d-a0d8-7751290db1fa" providerId="ADAL" clId="{AE4780A2-7F3A-46CA-963F-515CED0D1271}" dt="2023-04-26T14:01:07.074" v="684" actId="1036"/>
          <ac:picMkLst>
            <pc:docMk/>
            <pc:sldMk cId="3870850840" sldId="307"/>
            <ac:picMk id="14" creationId="{796D48CF-EC88-DB56-D591-30959E6D1061}"/>
          </ac:picMkLst>
        </pc:picChg>
        <pc:picChg chg="add mod">
          <ac:chgData name="Rayshaun Landrum" userId="fe3e151a-2e0a-4a0d-a0d8-7751290db1fa" providerId="ADAL" clId="{AE4780A2-7F3A-46CA-963F-515CED0D1271}" dt="2023-04-26T14:01:16.917" v="687" actId="1076"/>
          <ac:picMkLst>
            <pc:docMk/>
            <pc:sldMk cId="3870850840" sldId="307"/>
            <ac:picMk id="15" creationId="{03AE541F-B6D1-50C5-9179-D154E0F57D68}"/>
          </ac:picMkLst>
        </pc:picChg>
        <pc:picChg chg="add del mod">
          <ac:chgData name="Rayshaun Landrum" userId="fe3e151a-2e0a-4a0d-a0d8-7751290db1fa" providerId="ADAL" clId="{AE4780A2-7F3A-46CA-963F-515CED0D1271}" dt="2023-04-26T14:00:44.586" v="670" actId="478"/>
          <ac:picMkLst>
            <pc:docMk/>
            <pc:sldMk cId="3870850840" sldId="307"/>
            <ac:picMk id="16" creationId="{D9C3FAF1-42C0-D987-3959-3BEFD5CA2DEB}"/>
          </ac:picMkLst>
        </pc:picChg>
        <pc:picChg chg="add mod modCrop">
          <ac:chgData name="Rayshaun Landrum" userId="fe3e151a-2e0a-4a0d-a0d8-7751290db1fa" providerId="ADAL" clId="{AE4780A2-7F3A-46CA-963F-515CED0D1271}" dt="2023-04-26T14:00:32.914" v="666" actId="1076"/>
          <ac:picMkLst>
            <pc:docMk/>
            <pc:sldMk cId="3870850840" sldId="307"/>
            <ac:picMk id="18" creationId="{804B7DCF-E27F-4408-7492-E8C6A943C152}"/>
          </ac:picMkLst>
        </pc:picChg>
      </pc:sldChg>
      <pc:sldChg chg="add del">
        <pc:chgData name="Rayshaun Landrum" userId="fe3e151a-2e0a-4a0d-a0d8-7751290db1fa" providerId="ADAL" clId="{AE4780A2-7F3A-46CA-963F-515CED0D1271}" dt="2023-04-26T13:45:13.280" v="332" actId="2696"/>
        <pc:sldMkLst>
          <pc:docMk/>
          <pc:sldMk cId="1789775315" sldId="308"/>
        </pc:sldMkLst>
      </pc:sldChg>
      <pc:sldChg chg="modSp add mod ord">
        <pc:chgData name="Rayshaun Landrum" userId="fe3e151a-2e0a-4a0d-a0d8-7751290db1fa" providerId="ADAL" clId="{AE4780A2-7F3A-46CA-963F-515CED0D1271}" dt="2023-04-26T14:29:17.568" v="1684" actId="20577"/>
        <pc:sldMkLst>
          <pc:docMk/>
          <pc:sldMk cId="2752684510" sldId="308"/>
        </pc:sldMkLst>
        <pc:spChg chg="mod">
          <ac:chgData name="Rayshaun Landrum" userId="fe3e151a-2e0a-4a0d-a0d8-7751290db1fa" providerId="ADAL" clId="{AE4780A2-7F3A-46CA-963F-515CED0D1271}" dt="2023-04-26T13:54:03.128" v="503" actId="20577"/>
          <ac:spMkLst>
            <pc:docMk/>
            <pc:sldMk cId="2752684510" sldId="308"/>
            <ac:spMk id="4" creationId="{DD742BD2-E311-DF47-F3B3-D2A235069841}"/>
          </ac:spMkLst>
        </pc:spChg>
        <pc:spChg chg="mod">
          <ac:chgData name="Rayshaun Landrum" userId="fe3e151a-2e0a-4a0d-a0d8-7751290db1fa" providerId="ADAL" clId="{AE4780A2-7F3A-46CA-963F-515CED0D1271}" dt="2023-04-26T14:29:17.568" v="1684" actId="20577"/>
          <ac:spMkLst>
            <pc:docMk/>
            <pc:sldMk cId="2752684510" sldId="308"/>
            <ac:spMk id="10" creationId="{ACB905F9-A6E4-9805-E1BA-1889869404EB}"/>
          </ac:spMkLst>
        </pc:spChg>
      </pc:sldChg>
      <pc:sldChg chg="addSp delSp modSp add mod modNotesTx">
        <pc:chgData name="Rayshaun Landrum" userId="fe3e151a-2e0a-4a0d-a0d8-7751290db1fa" providerId="ADAL" clId="{AE4780A2-7F3A-46CA-963F-515CED0D1271}" dt="2023-04-26T14:47:51.973" v="2240" actId="20577"/>
        <pc:sldMkLst>
          <pc:docMk/>
          <pc:sldMk cId="3168425058" sldId="309"/>
        </pc:sldMkLst>
        <pc:spChg chg="mod">
          <ac:chgData name="Rayshaun Landrum" userId="fe3e151a-2e0a-4a0d-a0d8-7751290db1fa" providerId="ADAL" clId="{AE4780A2-7F3A-46CA-963F-515CED0D1271}" dt="2023-04-26T14:17:11.434" v="1042" actId="27636"/>
          <ac:spMkLst>
            <pc:docMk/>
            <pc:sldMk cId="3168425058" sldId="309"/>
            <ac:spMk id="4" creationId="{DD742BD2-E311-DF47-F3B3-D2A235069841}"/>
          </ac:spMkLst>
        </pc:spChg>
        <pc:spChg chg="mod">
          <ac:chgData name="Rayshaun Landrum" userId="fe3e151a-2e0a-4a0d-a0d8-7751290db1fa" providerId="ADAL" clId="{AE4780A2-7F3A-46CA-963F-515CED0D1271}" dt="2023-04-26T14:45:06.317" v="2064" actId="12"/>
          <ac:spMkLst>
            <pc:docMk/>
            <pc:sldMk cId="3168425058" sldId="309"/>
            <ac:spMk id="10" creationId="{ACB905F9-A6E4-9805-E1BA-1889869404EB}"/>
          </ac:spMkLst>
        </pc:spChg>
        <pc:picChg chg="add mod ord">
          <ac:chgData name="Rayshaun Landrum" userId="fe3e151a-2e0a-4a0d-a0d8-7751290db1fa" providerId="ADAL" clId="{AE4780A2-7F3A-46CA-963F-515CED0D1271}" dt="2023-04-26T14:36:38.413" v="1746" actId="14100"/>
          <ac:picMkLst>
            <pc:docMk/>
            <pc:sldMk cId="3168425058" sldId="309"/>
            <ac:picMk id="2" creationId="{798AA324-4043-4203-844D-F64B268D67AA}"/>
          </ac:picMkLst>
        </pc:picChg>
        <pc:picChg chg="add mod">
          <ac:chgData name="Rayshaun Landrum" userId="fe3e151a-2e0a-4a0d-a0d8-7751290db1fa" providerId="ADAL" clId="{AE4780A2-7F3A-46CA-963F-515CED0D1271}" dt="2023-04-26T14:36:49.855" v="1749" actId="1076"/>
          <ac:picMkLst>
            <pc:docMk/>
            <pc:sldMk cId="3168425058" sldId="309"/>
            <ac:picMk id="3" creationId="{BAE4FA2B-EEF9-63BF-1A90-CBA4FE96952E}"/>
          </ac:picMkLst>
        </pc:picChg>
        <pc:picChg chg="add mod">
          <ac:chgData name="Rayshaun Landrum" userId="fe3e151a-2e0a-4a0d-a0d8-7751290db1fa" providerId="ADAL" clId="{AE4780A2-7F3A-46CA-963F-515CED0D1271}" dt="2023-04-26T14:36:55.221" v="1750" actId="1076"/>
          <ac:picMkLst>
            <pc:docMk/>
            <pc:sldMk cId="3168425058" sldId="309"/>
            <ac:picMk id="5" creationId="{A04F56FA-1309-36E1-F8AE-E6372203D738}"/>
          </ac:picMkLst>
        </pc:picChg>
        <pc:picChg chg="del">
          <ac:chgData name="Rayshaun Landrum" userId="fe3e151a-2e0a-4a0d-a0d8-7751290db1fa" providerId="ADAL" clId="{AE4780A2-7F3A-46CA-963F-515CED0D1271}" dt="2023-04-26T14:23:06.553" v="1411" actId="478"/>
          <ac:picMkLst>
            <pc:docMk/>
            <pc:sldMk cId="3168425058" sldId="309"/>
            <ac:picMk id="14" creationId="{796D48CF-EC88-DB56-D591-30959E6D1061}"/>
          </ac:picMkLst>
        </pc:picChg>
        <pc:picChg chg="del">
          <ac:chgData name="Rayshaun Landrum" userId="fe3e151a-2e0a-4a0d-a0d8-7751290db1fa" providerId="ADAL" clId="{AE4780A2-7F3A-46CA-963F-515CED0D1271}" dt="2023-04-26T14:23:06.553" v="1411" actId="478"/>
          <ac:picMkLst>
            <pc:docMk/>
            <pc:sldMk cId="3168425058" sldId="309"/>
            <ac:picMk id="15" creationId="{03AE541F-B6D1-50C5-9179-D154E0F57D68}"/>
          </ac:picMkLst>
        </pc:picChg>
        <pc:picChg chg="del">
          <ac:chgData name="Rayshaun Landrum" userId="fe3e151a-2e0a-4a0d-a0d8-7751290db1fa" providerId="ADAL" clId="{AE4780A2-7F3A-46CA-963F-515CED0D1271}" dt="2023-04-26T14:23:06.553" v="1411" actId="478"/>
          <ac:picMkLst>
            <pc:docMk/>
            <pc:sldMk cId="3168425058" sldId="309"/>
            <ac:picMk id="18" creationId="{804B7DCF-E27F-4408-7492-E8C6A943C152}"/>
          </ac:picMkLst>
        </pc:picChg>
      </pc:sldChg>
      <pc:sldChg chg="addSp delSp modSp add mod modNotesTx">
        <pc:chgData name="Rayshaun Landrum" userId="fe3e151a-2e0a-4a0d-a0d8-7751290db1fa" providerId="ADAL" clId="{AE4780A2-7F3A-46CA-963F-515CED0D1271}" dt="2023-04-26T14:47:45.258" v="2234"/>
        <pc:sldMkLst>
          <pc:docMk/>
          <pc:sldMk cId="877111189" sldId="310"/>
        </pc:sldMkLst>
        <pc:spChg chg="mod">
          <ac:chgData name="Rayshaun Landrum" userId="fe3e151a-2e0a-4a0d-a0d8-7751290db1fa" providerId="ADAL" clId="{AE4780A2-7F3A-46CA-963F-515CED0D1271}" dt="2023-04-26T14:31:02.711" v="1710" actId="20577"/>
          <ac:spMkLst>
            <pc:docMk/>
            <pc:sldMk cId="877111189" sldId="310"/>
            <ac:spMk id="4" creationId="{DD742BD2-E311-DF47-F3B3-D2A235069841}"/>
          </ac:spMkLst>
        </pc:spChg>
        <pc:spChg chg="add mod ord">
          <ac:chgData name="Rayshaun Landrum" userId="fe3e151a-2e0a-4a0d-a0d8-7751290db1fa" providerId="ADAL" clId="{AE4780A2-7F3A-46CA-963F-515CED0D1271}" dt="2023-04-26T14:39:04.655" v="1792" actId="166"/>
          <ac:spMkLst>
            <pc:docMk/>
            <pc:sldMk cId="877111189" sldId="310"/>
            <ac:spMk id="7" creationId="{F18F3719-BCBD-8907-0BEC-76010E97915B}"/>
          </ac:spMkLst>
        </pc:spChg>
        <pc:spChg chg="add mod ord">
          <ac:chgData name="Rayshaun Landrum" userId="fe3e151a-2e0a-4a0d-a0d8-7751290db1fa" providerId="ADAL" clId="{AE4780A2-7F3A-46CA-963F-515CED0D1271}" dt="2023-04-26T14:39:04.655" v="1792" actId="166"/>
          <ac:spMkLst>
            <pc:docMk/>
            <pc:sldMk cId="877111189" sldId="310"/>
            <ac:spMk id="8" creationId="{537C0C59-B205-099D-C290-659A48BA4267}"/>
          </ac:spMkLst>
        </pc:spChg>
        <pc:spChg chg="mod">
          <ac:chgData name="Rayshaun Landrum" userId="fe3e151a-2e0a-4a0d-a0d8-7751290db1fa" providerId="ADAL" clId="{AE4780A2-7F3A-46CA-963F-515CED0D1271}" dt="2023-04-26T14:47:31.140" v="2232" actId="20577"/>
          <ac:spMkLst>
            <pc:docMk/>
            <pc:sldMk cId="877111189" sldId="310"/>
            <ac:spMk id="10" creationId="{ACB905F9-A6E4-9805-E1BA-1889869404EB}"/>
          </ac:spMkLst>
        </pc:spChg>
        <pc:picChg chg="del">
          <ac:chgData name="Rayshaun Landrum" userId="fe3e151a-2e0a-4a0d-a0d8-7751290db1fa" providerId="ADAL" clId="{AE4780A2-7F3A-46CA-963F-515CED0D1271}" dt="2023-04-26T14:33:33.760" v="1711" actId="478"/>
          <ac:picMkLst>
            <pc:docMk/>
            <pc:sldMk cId="877111189" sldId="310"/>
            <ac:picMk id="2" creationId="{798AA324-4043-4203-844D-F64B268D67AA}"/>
          </ac:picMkLst>
        </pc:picChg>
        <pc:picChg chg="del">
          <ac:chgData name="Rayshaun Landrum" userId="fe3e151a-2e0a-4a0d-a0d8-7751290db1fa" providerId="ADAL" clId="{AE4780A2-7F3A-46CA-963F-515CED0D1271}" dt="2023-04-26T14:33:36.603" v="1713" actId="478"/>
          <ac:picMkLst>
            <pc:docMk/>
            <pc:sldMk cId="877111189" sldId="310"/>
            <ac:picMk id="3" creationId="{BAE4FA2B-EEF9-63BF-1A90-CBA4FE96952E}"/>
          </ac:picMkLst>
        </pc:picChg>
        <pc:picChg chg="del">
          <ac:chgData name="Rayshaun Landrum" userId="fe3e151a-2e0a-4a0d-a0d8-7751290db1fa" providerId="ADAL" clId="{AE4780A2-7F3A-46CA-963F-515CED0D1271}" dt="2023-04-26T14:33:35.228" v="1712" actId="478"/>
          <ac:picMkLst>
            <pc:docMk/>
            <pc:sldMk cId="877111189" sldId="310"/>
            <ac:picMk id="5" creationId="{A04F56FA-1309-36E1-F8AE-E6372203D738}"/>
          </ac:picMkLst>
        </pc:picChg>
        <pc:picChg chg="add mod ord modCrop">
          <ac:chgData name="Rayshaun Landrum" userId="fe3e151a-2e0a-4a0d-a0d8-7751290db1fa" providerId="ADAL" clId="{AE4780A2-7F3A-46CA-963F-515CED0D1271}" dt="2023-04-26T14:39:04.655" v="1792" actId="166"/>
          <ac:picMkLst>
            <pc:docMk/>
            <pc:sldMk cId="877111189" sldId="310"/>
            <ac:picMk id="6" creationId="{E332A096-7270-0BA9-109E-26DF215CE333}"/>
          </ac:picMkLst>
        </pc:picChg>
        <pc:picChg chg="add mod ord modCrop">
          <ac:chgData name="Rayshaun Landrum" userId="fe3e151a-2e0a-4a0d-a0d8-7751290db1fa" providerId="ADAL" clId="{AE4780A2-7F3A-46CA-963F-515CED0D1271}" dt="2023-04-26T14:39:11.846" v="1793" actId="166"/>
          <ac:picMkLst>
            <pc:docMk/>
            <pc:sldMk cId="877111189" sldId="310"/>
            <ac:picMk id="9" creationId="{8D51AEC8-3DDF-1FA0-7EBD-8E2DCD6C3124}"/>
          </ac:picMkLst>
        </pc:picChg>
        <pc:picChg chg="add mod modCrop">
          <ac:chgData name="Rayshaun Landrum" userId="fe3e151a-2e0a-4a0d-a0d8-7751290db1fa" providerId="ADAL" clId="{AE4780A2-7F3A-46CA-963F-515CED0D1271}" dt="2023-04-26T14:38:30.539" v="1787" actId="14100"/>
          <ac:picMkLst>
            <pc:docMk/>
            <pc:sldMk cId="877111189" sldId="310"/>
            <ac:picMk id="11" creationId="{89159E61-21EB-591F-E517-E7E0145DE1A2}"/>
          </ac:picMkLst>
        </pc:picChg>
      </pc:sldChg>
      <pc:sldChg chg="add del">
        <pc:chgData name="Rayshaun Landrum" userId="fe3e151a-2e0a-4a0d-a0d8-7751290db1fa" providerId="ADAL" clId="{AE4780A2-7F3A-46CA-963F-515CED0D1271}" dt="2023-04-26T14:57:38.873" v="2246" actId="2890"/>
        <pc:sldMkLst>
          <pc:docMk/>
          <pc:sldMk cId="2870013367" sldId="311"/>
        </pc:sldMkLst>
      </pc:sldChg>
      <pc:sldChg chg="add del">
        <pc:chgData name="Rayshaun Landrum" userId="fe3e151a-2e0a-4a0d-a0d8-7751290db1fa" providerId="ADAL" clId="{AE4780A2-7F3A-46CA-963F-515CED0D1271}" dt="2023-04-26T14:57:28.541" v="2244" actId="2890"/>
        <pc:sldMkLst>
          <pc:docMk/>
          <pc:sldMk cId="2922207796" sldId="311"/>
        </pc:sldMkLst>
      </pc:sldChg>
      <pc:sldChg chg="add">
        <pc:chgData name="Rayshaun Landrum" userId="fe3e151a-2e0a-4a0d-a0d8-7751290db1fa" providerId="ADAL" clId="{AE4780A2-7F3A-46CA-963F-515CED0D1271}" dt="2023-04-26T14:57:47.222" v="2247"/>
        <pc:sldMkLst>
          <pc:docMk/>
          <pc:sldMk cId="4036873139" sldId="311"/>
        </pc:sldMkLst>
      </pc:sldChg>
      <pc:sldChg chg="modSp add del mod">
        <pc:chgData name="Rayshaun Landrum" userId="fe3e151a-2e0a-4a0d-a0d8-7751290db1fa" providerId="ADAL" clId="{AE4780A2-7F3A-46CA-963F-515CED0D1271}" dt="2023-04-26T13:44:47.231" v="321" actId="2696"/>
        <pc:sldMkLst>
          <pc:docMk/>
          <pc:sldMk cId="2571812227" sldId="883"/>
        </pc:sldMkLst>
        <pc:spChg chg="mod">
          <ac:chgData name="Rayshaun Landrum" userId="fe3e151a-2e0a-4a0d-a0d8-7751290db1fa" providerId="ADAL" clId="{AE4780A2-7F3A-46CA-963F-515CED0D1271}" dt="2023-04-26T13:38:34.397" v="29" actId="1076"/>
          <ac:spMkLst>
            <pc:docMk/>
            <pc:sldMk cId="2571812227" sldId="883"/>
            <ac:spMk id="6" creationId="{AE2DF6CB-FFBF-D0BE-851F-5B865FFC0DD6}"/>
          </ac:spMkLst>
        </pc:spChg>
        <pc:picChg chg="mod">
          <ac:chgData name="Rayshaun Landrum" userId="fe3e151a-2e0a-4a0d-a0d8-7751290db1fa" providerId="ADAL" clId="{AE4780A2-7F3A-46CA-963F-515CED0D1271}" dt="2023-04-26T13:38:34.397" v="29" actId="1076"/>
          <ac:picMkLst>
            <pc:docMk/>
            <pc:sldMk cId="2571812227" sldId="883"/>
            <ac:picMk id="4" creationId="{F689D3EA-B135-4B0A-A1FD-40D81BA06556}"/>
          </ac:picMkLst>
        </pc:picChg>
        <pc:picChg chg="mod">
          <ac:chgData name="Rayshaun Landrum" userId="fe3e151a-2e0a-4a0d-a0d8-7751290db1fa" providerId="ADAL" clId="{AE4780A2-7F3A-46CA-963F-515CED0D1271}" dt="2023-04-26T13:38:34.397" v="29" actId="1076"/>
          <ac:picMkLst>
            <pc:docMk/>
            <pc:sldMk cId="2571812227" sldId="883"/>
            <ac:picMk id="7" creationId="{A7FC15DA-FD92-2A4D-F20E-2F60388D167A}"/>
          </ac:picMkLst>
        </pc:picChg>
        <pc:picChg chg="mod">
          <ac:chgData name="Rayshaun Landrum" userId="fe3e151a-2e0a-4a0d-a0d8-7751290db1fa" providerId="ADAL" clId="{AE4780A2-7F3A-46CA-963F-515CED0D1271}" dt="2023-04-26T13:38:34.397" v="29" actId="1076"/>
          <ac:picMkLst>
            <pc:docMk/>
            <pc:sldMk cId="2571812227" sldId="883"/>
            <ac:picMk id="8" creationId="{9E0CC025-0B0F-9C9F-213F-F38F8C3FCC5F}"/>
          </ac:picMkLst>
        </pc:picChg>
      </pc:sldChg>
      <pc:sldChg chg="add del">
        <pc:chgData name="Rayshaun Landrum" userId="fe3e151a-2e0a-4a0d-a0d8-7751290db1fa" providerId="ADAL" clId="{AE4780A2-7F3A-46CA-963F-515CED0D1271}" dt="2023-04-26T14:13:18.462" v="942" actId="2696"/>
        <pc:sldMkLst>
          <pc:docMk/>
          <pc:sldMk cId="344419999" sldId="890"/>
        </pc:sldMkLst>
      </pc:sldChg>
      <pc:sldChg chg="modSp add del mod">
        <pc:chgData name="Rayshaun Landrum" userId="fe3e151a-2e0a-4a0d-a0d8-7751290db1fa" providerId="ADAL" clId="{AE4780A2-7F3A-46CA-963F-515CED0D1271}" dt="2023-04-26T14:24:12.979" v="1476" actId="2696"/>
        <pc:sldMkLst>
          <pc:docMk/>
          <pc:sldMk cId="2953305596" sldId="891"/>
        </pc:sldMkLst>
        <pc:spChg chg="mod">
          <ac:chgData name="Rayshaun Landrum" userId="fe3e151a-2e0a-4a0d-a0d8-7751290db1fa" providerId="ADAL" clId="{AE4780A2-7F3A-46CA-963F-515CED0D1271}" dt="2023-04-26T14:15:47.751" v="993" actId="27636"/>
          <ac:spMkLst>
            <pc:docMk/>
            <pc:sldMk cId="2953305596" sldId="891"/>
            <ac:spMk id="3" creationId="{1D87738F-0821-5ACE-4884-F2F8F4E53C7D}"/>
          </ac:spMkLst>
        </pc:spChg>
      </pc:sldChg>
      <pc:sldChg chg="add del delCm modCm">
        <pc:chgData name="Rayshaun Landrum" userId="fe3e151a-2e0a-4a0d-a0d8-7751290db1fa" providerId="ADAL" clId="{AE4780A2-7F3A-46CA-963F-515CED0D1271}" dt="2023-04-26T14:47:59.669" v="2241" actId="2696"/>
        <pc:sldMkLst>
          <pc:docMk/>
          <pc:sldMk cId="2441432630" sldId="893"/>
        </pc:sldMkLst>
      </pc:sldChg>
      <pc:sldChg chg="add del">
        <pc:chgData name="Rayshaun Landrum" userId="fe3e151a-2e0a-4a0d-a0d8-7751290db1fa" providerId="ADAL" clId="{AE4780A2-7F3A-46CA-963F-515CED0D1271}" dt="2023-04-26T14:48:29.643" v="2242" actId="2696"/>
        <pc:sldMkLst>
          <pc:docMk/>
          <pc:sldMk cId="690691547" sldId="894"/>
        </pc:sldMkLst>
      </pc:sldChg>
      <pc:sldMasterChg chg="del delSldLayout">
        <pc:chgData name="Rayshaun Landrum" userId="fe3e151a-2e0a-4a0d-a0d8-7751290db1fa" providerId="ADAL" clId="{AE4780A2-7F3A-46CA-963F-515CED0D1271}" dt="2023-04-26T14:48:29.643" v="2242" actId="2696"/>
        <pc:sldMasterMkLst>
          <pc:docMk/>
          <pc:sldMasterMk cId="4221302" sldId="2147483685"/>
        </pc:sldMasterMkLst>
        <pc:sldLayoutChg chg="del">
          <pc:chgData name="Rayshaun Landrum" userId="fe3e151a-2e0a-4a0d-a0d8-7751290db1fa" providerId="ADAL" clId="{AE4780A2-7F3A-46CA-963F-515CED0D1271}" dt="2023-04-26T14:48:29.643" v="2242" actId="2696"/>
          <pc:sldLayoutMkLst>
            <pc:docMk/>
            <pc:sldMasterMk cId="4221302" sldId="2147483685"/>
            <pc:sldLayoutMk cId="2170349102" sldId="2147483686"/>
          </pc:sldLayoutMkLst>
        </pc:sldLayoutChg>
        <pc:sldLayoutChg chg="del">
          <pc:chgData name="Rayshaun Landrum" userId="fe3e151a-2e0a-4a0d-a0d8-7751290db1fa" providerId="ADAL" clId="{AE4780A2-7F3A-46CA-963F-515CED0D1271}" dt="2023-04-26T14:48:29.643" v="2242" actId="2696"/>
          <pc:sldLayoutMkLst>
            <pc:docMk/>
            <pc:sldMasterMk cId="4221302" sldId="2147483685"/>
            <pc:sldLayoutMk cId="576989205" sldId="2147483687"/>
          </pc:sldLayoutMkLst>
        </pc:sldLayoutChg>
        <pc:sldLayoutChg chg="del">
          <pc:chgData name="Rayshaun Landrum" userId="fe3e151a-2e0a-4a0d-a0d8-7751290db1fa" providerId="ADAL" clId="{AE4780A2-7F3A-46CA-963F-515CED0D1271}" dt="2023-04-26T14:48:29.643" v="2242" actId="2696"/>
          <pc:sldLayoutMkLst>
            <pc:docMk/>
            <pc:sldMasterMk cId="4221302" sldId="2147483685"/>
            <pc:sldLayoutMk cId="682626371" sldId="2147483688"/>
          </pc:sldLayoutMkLst>
        </pc:sldLayoutChg>
        <pc:sldLayoutChg chg="del">
          <pc:chgData name="Rayshaun Landrum" userId="fe3e151a-2e0a-4a0d-a0d8-7751290db1fa" providerId="ADAL" clId="{AE4780A2-7F3A-46CA-963F-515CED0D1271}" dt="2023-04-26T14:48:29.643" v="2242" actId="2696"/>
          <pc:sldLayoutMkLst>
            <pc:docMk/>
            <pc:sldMasterMk cId="4221302" sldId="2147483685"/>
            <pc:sldLayoutMk cId="1136053367" sldId="2147483689"/>
          </pc:sldLayoutMkLst>
        </pc:sldLayoutChg>
        <pc:sldLayoutChg chg="del">
          <pc:chgData name="Rayshaun Landrum" userId="fe3e151a-2e0a-4a0d-a0d8-7751290db1fa" providerId="ADAL" clId="{AE4780A2-7F3A-46CA-963F-515CED0D1271}" dt="2023-04-26T14:48:29.643" v="2242" actId="2696"/>
          <pc:sldLayoutMkLst>
            <pc:docMk/>
            <pc:sldMasterMk cId="4221302" sldId="2147483685"/>
            <pc:sldLayoutMk cId="3787339721" sldId="2147483690"/>
          </pc:sldLayoutMkLst>
        </pc:sldLayoutChg>
        <pc:sldLayoutChg chg="del">
          <pc:chgData name="Rayshaun Landrum" userId="fe3e151a-2e0a-4a0d-a0d8-7751290db1fa" providerId="ADAL" clId="{AE4780A2-7F3A-46CA-963F-515CED0D1271}" dt="2023-04-26T14:48:29.643" v="2242" actId="2696"/>
          <pc:sldLayoutMkLst>
            <pc:docMk/>
            <pc:sldMasterMk cId="4221302" sldId="2147483685"/>
            <pc:sldLayoutMk cId="2261284950" sldId="2147483691"/>
          </pc:sldLayoutMkLst>
        </pc:sldLayoutChg>
        <pc:sldLayoutChg chg="del">
          <pc:chgData name="Rayshaun Landrum" userId="fe3e151a-2e0a-4a0d-a0d8-7751290db1fa" providerId="ADAL" clId="{AE4780A2-7F3A-46CA-963F-515CED0D1271}" dt="2023-04-26T14:48:29.643" v="2242" actId="2696"/>
          <pc:sldLayoutMkLst>
            <pc:docMk/>
            <pc:sldMasterMk cId="4221302" sldId="2147483685"/>
            <pc:sldLayoutMk cId="2724903137" sldId="2147483692"/>
          </pc:sldLayoutMkLst>
        </pc:sldLayoutChg>
        <pc:sldLayoutChg chg="del">
          <pc:chgData name="Rayshaun Landrum" userId="fe3e151a-2e0a-4a0d-a0d8-7751290db1fa" providerId="ADAL" clId="{AE4780A2-7F3A-46CA-963F-515CED0D1271}" dt="2023-04-26T14:48:29.643" v="2242" actId="2696"/>
          <pc:sldLayoutMkLst>
            <pc:docMk/>
            <pc:sldMasterMk cId="4221302" sldId="2147483685"/>
            <pc:sldLayoutMk cId="1113317573" sldId="2147483693"/>
          </pc:sldLayoutMkLst>
        </pc:sldLayoutChg>
        <pc:sldLayoutChg chg="del">
          <pc:chgData name="Rayshaun Landrum" userId="fe3e151a-2e0a-4a0d-a0d8-7751290db1fa" providerId="ADAL" clId="{AE4780A2-7F3A-46CA-963F-515CED0D1271}" dt="2023-04-26T14:48:29.643" v="2242" actId="2696"/>
          <pc:sldLayoutMkLst>
            <pc:docMk/>
            <pc:sldMasterMk cId="4221302" sldId="2147483685"/>
            <pc:sldLayoutMk cId="3280638527" sldId="2147483694"/>
          </pc:sldLayoutMkLst>
        </pc:sldLayoutChg>
        <pc:sldLayoutChg chg="del">
          <pc:chgData name="Rayshaun Landrum" userId="fe3e151a-2e0a-4a0d-a0d8-7751290db1fa" providerId="ADAL" clId="{AE4780A2-7F3A-46CA-963F-515CED0D1271}" dt="2023-04-26T14:48:29.643" v="2242" actId="2696"/>
          <pc:sldLayoutMkLst>
            <pc:docMk/>
            <pc:sldMasterMk cId="4221302" sldId="2147483685"/>
            <pc:sldLayoutMk cId="2334391032" sldId="2147483695"/>
          </pc:sldLayoutMkLst>
        </pc:sldLayoutChg>
        <pc:sldLayoutChg chg="del">
          <pc:chgData name="Rayshaun Landrum" userId="fe3e151a-2e0a-4a0d-a0d8-7751290db1fa" providerId="ADAL" clId="{AE4780A2-7F3A-46CA-963F-515CED0D1271}" dt="2023-04-26T14:48:29.643" v="2242" actId="2696"/>
          <pc:sldLayoutMkLst>
            <pc:docMk/>
            <pc:sldMasterMk cId="4221302" sldId="2147483685"/>
            <pc:sldLayoutMk cId="672324927" sldId="2147483696"/>
          </pc:sldLayoutMkLst>
        </pc:sldLayoutChg>
        <pc:sldLayoutChg chg="del">
          <pc:chgData name="Rayshaun Landrum" userId="fe3e151a-2e0a-4a0d-a0d8-7751290db1fa" providerId="ADAL" clId="{AE4780A2-7F3A-46CA-963F-515CED0D1271}" dt="2023-04-26T14:48:29.643" v="2242" actId="2696"/>
          <pc:sldLayoutMkLst>
            <pc:docMk/>
            <pc:sldMasterMk cId="4221302" sldId="2147483685"/>
            <pc:sldLayoutMk cId="3326264568" sldId="2147483697"/>
          </pc:sldLayoutMkLst>
        </pc:sldLayoutChg>
        <pc:sldLayoutChg chg="del">
          <pc:chgData name="Rayshaun Landrum" userId="fe3e151a-2e0a-4a0d-a0d8-7751290db1fa" providerId="ADAL" clId="{AE4780A2-7F3A-46CA-963F-515CED0D1271}" dt="2023-04-26T14:48:29.643" v="2242" actId="2696"/>
          <pc:sldLayoutMkLst>
            <pc:docMk/>
            <pc:sldMasterMk cId="4221302" sldId="2147483685"/>
            <pc:sldLayoutMk cId="2767022064" sldId="2147483698"/>
          </pc:sldLayoutMkLst>
        </pc:sldLayoutChg>
        <pc:sldLayoutChg chg="del">
          <pc:chgData name="Rayshaun Landrum" userId="fe3e151a-2e0a-4a0d-a0d8-7751290db1fa" providerId="ADAL" clId="{AE4780A2-7F3A-46CA-963F-515CED0D1271}" dt="2023-04-26T14:48:29.643" v="2242" actId="2696"/>
          <pc:sldLayoutMkLst>
            <pc:docMk/>
            <pc:sldMasterMk cId="4221302" sldId="2147483685"/>
            <pc:sldLayoutMk cId="2184400637" sldId="2147483699"/>
          </pc:sldLayoutMkLst>
        </pc:sldLayoutChg>
        <pc:sldLayoutChg chg="del">
          <pc:chgData name="Rayshaun Landrum" userId="fe3e151a-2e0a-4a0d-a0d8-7751290db1fa" providerId="ADAL" clId="{AE4780A2-7F3A-46CA-963F-515CED0D1271}" dt="2023-04-26T14:48:29.643" v="2242" actId="2696"/>
          <pc:sldLayoutMkLst>
            <pc:docMk/>
            <pc:sldMasterMk cId="4221302" sldId="2147483685"/>
            <pc:sldLayoutMk cId="1821383031" sldId="2147483700"/>
          </pc:sldLayoutMkLst>
        </pc:sldLayoutChg>
        <pc:sldLayoutChg chg="del">
          <pc:chgData name="Rayshaun Landrum" userId="fe3e151a-2e0a-4a0d-a0d8-7751290db1fa" providerId="ADAL" clId="{AE4780A2-7F3A-46CA-963F-515CED0D1271}" dt="2023-04-26T14:48:29.643" v="2242" actId="2696"/>
          <pc:sldLayoutMkLst>
            <pc:docMk/>
            <pc:sldMasterMk cId="4221302" sldId="2147483685"/>
            <pc:sldLayoutMk cId="1466916727" sldId="2147483701"/>
          </pc:sldLayoutMkLst>
        </pc:sldLayoutChg>
        <pc:sldLayoutChg chg="del">
          <pc:chgData name="Rayshaun Landrum" userId="fe3e151a-2e0a-4a0d-a0d8-7751290db1fa" providerId="ADAL" clId="{AE4780A2-7F3A-46CA-963F-515CED0D1271}" dt="2023-04-26T14:48:29.643" v="2242" actId="2696"/>
          <pc:sldLayoutMkLst>
            <pc:docMk/>
            <pc:sldMasterMk cId="4221302" sldId="2147483685"/>
            <pc:sldLayoutMk cId="887118631" sldId="2147483702"/>
          </pc:sldLayoutMkLst>
        </pc:sldLayoutChg>
        <pc:sldLayoutChg chg="del">
          <pc:chgData name="Rayshaun Landrum" userId="fe3e151a-2e0a-4a0d-a0d8-7751290db1fa" providerId="ADAL" clId="{AE4780A2-7F3A-46CA-963F-515CED0D1271}" dt="2023-04-26T14:48:29.643" v="2242" actId="2696"/>
          <pc:sldLayoutMkLst>
            <pc:docMk/>
            <pc:sldMasterMk cId="4221302" sldId="2147483685"/>
            <pc:sldLayoutMk cId="1977412846" sldId="2147483703"/>
          </pc:sldLayoutMkLst>
        </pc:sldLayoutChg>
        <pc:sldLayoutChg chg="del">
          <pc:chgData name="Rayshaun Landrum" userId="fe3e151a-2e0a-4a0d-a0d8-7751290db1fa" providerId="ADAL" clId="{AE4780A2-7F3A-46CA-963F-515CED0D1271}" dt="2023-04-26T14:48:29.643" v="2242" actId="2696"/>
          <pc:sldLayoutMkLst>
            <pc:docMk/>
            <pc:sldMasterMk cId="4221302" sldId="2147483685"/>
            <pc:sldLayoutMk cId="3477779511" sldId="2147483704"/>
          </pc:sldLayoutMkLst>
        </pc:sldLayoutChg>
        <pc:sldLayoutChg chg="del">
          <pc:chgData name="Rayshaun Landrum" userId="fe3e151a-2e0a-4a0d-a0d8-7751290db1fa" providerId="ADAL" clId="{AE4780A2-7F3A-46CA-963F-515CED0D1271}" dt="2023-04-26T14:48:29.643" v="2242" actId="2696"/>
          <pc:sldLayoutMkLst>
            <pc:docMk/>
            <pc:sldMasterMk cId="4221302" sldId="2147483685"/>
            <pc:sldLayoutMk cId="373094449" sldId="2147483705"/>
          </pc:sldLayoutMkLst>
        </pc:sldLayoutChg>
        <pc:sldLayoutChg chg="del">
          <pc:chgData name="Rayshaun Landrum" userId="fe3e151a-2e0a-4a0d-a0d8-7751290db1fa" providerId="ADAL" clId="{AE4780A2-7F3A-46CA-963F-515CED0D1271}" dt="2023-04-26T14:48:29.643" v="2242" actId="2696"/>
          <pc:sldLayoutMkLst>
            <pc:docMk/>
            <pc:sldMasterMk cId="4221302" sldId="2147483685"/>
            <pc:sldLayoutMk cId="184341193" sldId="2147483706"/>
          </pc:sldLayoutMkLst>
        </pc:sldLayoutChg>
        <pc:sldLayoutChg chg="del">
          <pc:chgData name="Rayshaun Landrum" userId="fe3e151a-2e0a-4a0d-a0d8-7751290db1fa" providerId="ADAL" clId="{AE4780A2-7F3A-46CA-963F-515CED0D1271}" dt="2023-04-26T14:48:29.643" v="2242" actId="2696"/>
          <pc:sldLayoutMkLst>
            <pc:docMk/>
            <pc:sldMasterMk cId="4221302" sldId="2147483685"/>
            <pc:sldLayoutMk cId="1230309099" sldId="2147483707"/>
          </pc:sldLayoutMkLst>
        </pc:sldLayoutChg>
        <pc:sldLayoutChg chg="del">
          <pc:chgData name="Rayshaun Landrum" userId="fe3e151a-2e0a-4a0d-a0d8-7751290db1fa" providerId="ADAL" clId="{AE4780A2-7F3A-46CA-963F-515CED0D1271}" dt="2023-04-26T14:48:29.643" v="2242" actId="2696"/>
          <pc:sldLayoutMkLst>
            <pc:docMk/>
            <pc:sldMasterMk cId="4221302" sldId="2147483685"/>
            <pc:sldLayoutMk cId="3956311905" sldId="2147483708"/>
          </pc:sldLayoutMkLst>
        </pc:sldLayoutChg>
        <pc:sldLayoutChg chg="del">
          <pc:chgData name="Rayshaun Landrum" userId="fe3e151a-2e0a-4a0d-a0d8-7751290db1fa" providerId="ADAL" clId="{AE4780A2-7F3A-46CA-963F-515CED0D1271}" dt="2023-04-26T14:48:29.643" v="2242" actId="2696"/>
          <pc:sldLayoutMkLst>
            <pc:docMk/>
            <pc:sldMasterMk cId="4221302" sldId="2147483685"/>
            <pc:sldLayoutMk cId="3447334903" sldId="2147483709"/>
          </pc:sldLayoutMkLst>
        </pc:sldLayoutChg>
        <pc:sldLayoutChg chg="del">
          <pc:chgData name="Rayshaun Landrum" userId="fe3e151a-2e0a-4a0d-a0d8-7751290db1fa" providerId="ADAL" clId="{AE4780A2-7F3A-46CA-963F-515CED0D1271}" dt="2023-04-26T14:48:29.643" v="2242" actId="2696"/>
          <pc:sldLayoutMkLst>
            <pc:docMk/>
            <pc:sldMasterMk cId="4221302" sldId="2147483685"/>
            <pc:sldLayoutMk cId="3693170783" sldId="2147483710"/>
          </pc:sldLayoutMkLst>
        </pc:sldLayoutChg>
        <pc:sldLayoutChg chg="del">
          <pc:chgData name="Rayshaun Landrum" userId="fe3e151a-2e0a-4a0d-a0d8-7751290db1fa" providerId="ADAL" clId="{AE4780A2-7F3A-46CA-963F-515CED0D1271}" dt="2023-04-26T14:48:29.643" v="2242" actId="2696"/>
          <pc:sldLayoutMkLst>
            <pc:docMk/>
            <pc:sldMasterMk cId="4221302" sldId="2147483685"/>
            <pc:sldLayoutMk cId="1535045580" sldId="2147483711"/>
          </pc:sldLayoutMkLst>
        </pc:sldLayoutChg>
        <pc:sldLayoutChg chg="del">
          <pc:chgData name="Rayshaun Landrum" userId="fe3e151a-2e0a-4a0d-a0d8-7751290db1fa" providerId="ADAL" clId="{AE4780A2-7F3A-46CA-963F-515CED0D1271}" dt="2023-04-26T14:48:29.643" v="2242" actId="2696"/>
          <pc:sldLayoutMkLst>
            <pc:docMk/>
            <pc:sldMasterMk cId="4221302" sldId="2147483685"/>
            <pc:sldLayoutMk cId="36655546" sldId="2147483712"/>
          </pc:sldLayoutMkLst>
        </pc:sldLayoutChg>
        <pc:sldLayoutChg chg="del">
          <pc:chgData name="Rayshaun Landrum" userId="fe3e151a-2e0a-4a0d-a0d8-7751290db1fa" providerId="ADAL" clId="{AE4780A2-7F3A-46CA-963F-515CED0D1271}" dt="2023-04-26T14:48:29.643" v="2242" actId="2696"/>
          <pc:sldLayoutMkLst>
            <pc:docMk/>
            <pc:sldMasterMk cId="4221302" sldId="2147483685"/>
            <pc:sldLayoutMk cId="3920842273" sldId="2147483713"/>
          </pc:sldLayoutMkLst>
        </pc:sldLayoutChg>
        <pc:sldLayoutChg chg="del">
          <pc:chgData name="Rayshaun Landrum" userId="fe3e151a-2e0a-4a0d-a0d8-7751290db1fa" providerId="ADAL" clId="{AE4780A2-7F3A-46CA-963F-515CED0D1271}" dt="2023-04-26T14:48:29.643" v="2242" actId="2696"/>
          <pc:sldLayoutMkLst>
            <pc:docMk/>
            <pc:sldMasterMk cId="4221302" sldId="2147483685"/>
            <pc:sldLayoutMk cId="2424738384" sldId="2147483714"/>
          </pc:sldLayoutMkLst>
        </pc:sldLayoutChg>
        <pc:sldLayoutChg chg="del">
          <pc:chgData name="Rayshaun Landrum" userId="fe3e151a-2e0a-4a0d-a0d8-7751290db1fa" providerId="ADAL" clId="{AE4780A2-7F3A-46CA-963F-515CED0D1271}" dt="2023-04-26T14:48:29.643" v="2242" actId="2696"/>
          <pc:sldLayoutMkLst>
            <pc:docMk/>
            <pc:sldMasterMk cId="4221302" sldId="2147483685"/>
            <pc:sldLayoutMk cId="1111724589" sldId="2147483715"/>
          </pc:sldLayoutMkLst>
        </pc:sldLayoutChg>
        <pc:sldLayoutChg chg="del">
          <pc:chgData name="Rayshaun Landrum" userId="fe3e151a-2e0a-4a0d-a0d8-7751290db1fa" providerId="ADAL" clId="{AE4780A2-7F3A-46CA-963F-515CED0D1271}" dt="2023-04-26T14:48:29.643" v="2242" actId="2696"/>
          <pc:sldLayoutMkLst>
            <pc:docMk/>
            <pc:sldMasterMk cId="4221302" sldId="2147483685"/>
            <pc:sldLayoutMk cId="3651432723" sldId="2147483716"/>
          </pc:sldLayoutMkLst>
        </pc:sldLayoutChg>
        <pc:sldLayoutChg chg="del">
          <pc:chgData name="Rayshaun Landrum" userId="fe3e151a-2e0a-4a0d-a0d8-7751290db1fa" providerId="ADAL" clId="{AE4780A2-7F3A-46CA-963F-515CED0D1271}" dt="2023-04-26T14:48:29.643" v="2242" actId="2696"/>
          <pc:sldLayoutMkLst>
            <pc:docMk/>
            <pc:sldMasterMk cId="4221302" sldId="2147483685"/>
            <pc:sldLayoutMk cId="2750350180" sldId="2147483717"/>
          </pc:sldLayoutMkLst>
        </pc:sldLayoutChg>
        <pc:sldLayoutChg chg="del">
          <pc:chgData name="Rayshaun Landrum" userId="fe3e151a-2e0a-4a0d-a0d8-7751290db1fa" providerId="ADAL" clId="{AE4780A2-7F3A-46CA-963F-515CED0D1271}" dt="2023-04-26T14:48:29.643" v="2242" actId="2696"/>
          <pc:sldLayoutMkLst>
            <pc:docMk/>
            <pc:sldMasterMk cId="4221302" sldId="2147483685"/>
            <pc:sldLayoutMk cId="338385288" sldId="2147483718"/>
          </pc:sldLayoutMkLst>
        </pc:sldLayoutChg>
        <pc:sldLayoutChg chg="del">
          <pc:chgData name="Rayshaun Landrum" userId="fe3e151a-2e0a-4a0d-a0d8-7751290db1fa" providerId="ADAL" clId="{AE4780A2-7F3A-46CA-963F-515CED0D1271}" dt="2023-04-26T14:48:29.643" v="2242" actId="2696"/>
          <pc:sldLayoutMkLst>
            <pc:docMk/>
            <pc:sldMasterMk cId="4221302" sldId="2147483685"/>
            <pc:sldLayoutMk cId="2381560165" sldId="2147483719"/>
          </pc:sldLayoutMkLst>
        </pc:sldLayoutChg>
        <pc:sldLayoutChg chg="del">
          <pc:chgData name="Rayshaun Landrum" userId="fe3e151a-2e0a-4a0d-a0d8-7751290db1fa" providerId="ADAL" clId="{AE4780A2-7F3A-46CA-963F-515CED0D1271}" dt="2023-04-26T14:48:29.643" v="2242" actId="2696"/>
          <pc:sldLayoutMkLst>
            <pc:docMk/>
            <pc:sldMasterMk cId="4221302" sldId="2147483685"/>
            <pc:sldLayoutMk cId="2167249838" sldId="2147483720"/>
          </pc:sldLayoutMkLst>
        </pc:sldLayoutChg>
        <pc:sldLayoutChg chg="del">
          <pc:chgData name="Rayshaun Landrum" userId="fe3e151a-2e0a-4a0d-a0d8-7751290db1fa" providerId="ADAL" clId="{AE4780A2-7F3A-46CA-963F-515CED0D1271}" dt="2023-04-26T14:48:29.643" v="2242" actId="2696"/>
          <pc:sldLayoutMkLst>
            <pc:docMk/>
            <pc:sldMasterMk cId="4221302" sldId="2147483685"/>
            <pc:sldLayoutMk cId="453617472" sldId="2147483721"/>
          </pc:sldLayoutMkLst>
        </pc:sldLayoutChg>
        <pc:sldLayoutChg chg="del">
          <pc:chgData name="Rayshaun Landrum" userId="fe3e151a-2e0a-4a0d-a0d8-7751290db1fa" providerId="ADAL" clId="{AE4780A2-7F3A-46CA-963F-515CED0D1271}" dt="2023-04-26T14:48:29.643" v="2242" actId="2696"/>
          <pc:sldLayoutMkLst>
            <pc:docMk/>
            <pc:sldMasterMk cId="4221302" sldId="2147483685"/>
            <pc:sldLayoutMk cId="3119096661" sldId="2147483722"/>
          </pc:sldLayoutMkLst>
        </pc:sldLayoutChg>
        <pc:sldLayoutChg chg="del">
          <pc:chgData name="Rayshaun Landrum" userId="fe3e151a-2e0a-4a0d-a0d8-7751290db1fa" providerId="ADAL" clId="{AE4780A2-7F3A-46CA-963F-515CED0D1271}" dt="2023-04-26T14:48:29.643" v="2242" actId="2696"/>
          <pc:sldLayoutMkLst>
            <pc:docMk/>
            <pc:sldMasterMk cId="4221302" sldId="2147483685"/>
            <pc:sldLayoutMk cId="4088227534" sldId="2147483723"/>
          </pc:sldLayoutMkLst>
        </pc:sldLayoutChg>
        <pc:sldLayoutChg chg="del">
          <pc:chgData name="Rayshaun Landrum" userId="fe3e151a-2e0a-4a0d-a0d8-7751290db1fa" providerId="ADAL" clId="{AE4780A2-7F3A-46CA-963F-515CED0D1271}" dt="2023-04-26T14:48:29.643" v="2242" actId="2696"/>
          <pc:sldLayoutMkLst>
            <pc:docMk/>
            <pc:sldMasterMk cId="4221302" sldId="2147483685"/>
            <pc:sldLayoutMk cId="3786257702" sldId="2147483724"/>
          </pc:sldLayoutMkLst>
        </pc:sldLayoutChg>
        <pc:sldLayoutChg chg="del">
          <pc:chgData name="Rayshaun Landrum" userId="fe3e151a-2e0a-4a0d-a0d8-7751290db1fa" providerId="ADAL" clId="{AE4780A2-7F3A-46CA-963F-515CED0D1271}" dt="2023-04-26T14:48:29.643" v="2242" actId="2696"/>
          <pc:sldLayoutMkLst>
            <pc:docMk/>
            <pc:sldMasterMk cId="4221302" sldId="2147483685"/>
            <pc:sldLayoutMk cId="2013320115" sldId="2147483725"/>
          </pc:sldLayoutMkLst>
        </pc:sldLayoutChg>
        <pc:sldLayoutChg chg="del">
          <pc:chgData name="Rayshaun Landrum" userId="fe3e151a-2e0a-4a0d-a0d8-7751290db1fa" providerId="ADAL" clId="{AE4780A2-7F3A-46CA-963F-515CED0D1271}" dt="2023-04-26T14:48:29.643" v="2242" actId="2696"/>
          <pc:sldLayoutMkLst>
            <pc:docMk/>
            <pc:sldMasterMk cId="4221302" sldId="2147483685"/>
            <pc:sldLayoutMk cId="2585790605" sldId="2147483726"/>
          </pc:sldLayoutMkLst>
        </pc:sldLayoutChg>
        <pc:sldLayoutChg chg="del">
          <pc:chgData name="Rayshaun Landrum" userId="fe3e151a-2e0a-4a0d-a0d8-7751290db1fa" providerId="ADAL" clId="{AE4780A2-7F3A-46CA-963F-515CED0D1271}" dt="2023-04-26T14:48:29.643" v="2242" actId="2696"/>
          <pc:sldLayoutMkLst>
            <pc:docMk/>
            <pc:sldMasterMk cId="4221302" sldId="2147483685"/>
            <pc:sldLayoutMk cId="200081831" sldId="2147483727"/>
          </pc:sldLayoutMkLst>
        </pc:sldLayoutChg>
        <pc:sldLayoutChg chg="del">
          <pc:chgData name="Rayshaun Landrum" userId="fe3e151a-2e0a-4a0d-a0d8-7751290db1fa" providerId="ADAL" clId="{AE4780A2-7F3A-46CA-963F-515CED0D1271}" dt="2023-04-26T14:48:29.643" v="2242" actId="2696"/>
          <pc:sldLayoutMkLst>
            <pc:docMk/>
            <pc:sldMasterMk cId="4221302" sldId="2147483685"/>
            <pc:sldLayoutMk cId="1171096209" sldId="2147483728"/>
          </pc:sldLayoutMkLst>
        </pc:sldLayoutChg>
        <pc:sldLayoutChg chg="del">
          <pc:chgData name="Rayshaun Landrum" userId="fe3e151a-2e0a-4a0d-a0d8-7751290db1fa" providerId="ADAL" clId="{AE4780A2-7F3A-46CA-963F-515CED0D1271}" dt="2023-04-26T14:48:29.643" v="2242" actId="2696"/>
          <pc:sldLayoutMkLst>
            <pc:docMk/>
            <pc:sldMasterMk cId="4221302" sldId="2147483685"/>
            <pc:sldLayoutMk cId="1624543875" sldId="2147483729"/>
          </pc:sldLayoutMkLst>
        </pc:sldLayoutChg>
        <pc:sldLayoutChg chg="del">
          <pc:chgData name="Rayshaun Landrum" userId="fe3e151a-2e0a-4a0d-a0d8-7751290db1fa" providerId="ADAL" clId="{AE4780A2-7F3A-46CA-963F-515CED0D1271}" dt="2023-04-26T14:48:29.643" v="2242" actId="2696"/>
          <pc:sldLayoutMkLst>
            <pc:docMk/>
            <pc:sldMasterMk cId="4221302" sldId="2147483685"/>
            <pc:sldLayoutMk cId="2168736494" sldId="2147483730"/>
          </pc:sldLayoutMkLst>
        </pc:sldLayoutChg>
        <pc:sldLayoutChg chg="del">
          <pc:chgData name="Rayshaun Landrum" userId="fe3e151a-2e0a-4a0d-a0d8-7751290db1fa" providerId="ADAL" clId="{AE4780A2-7F3A-46CA-963F-515CED0D1271}" dt="2023-04-26T14:48:29.643" v="2242" actId="2696"/>
          <pc:sldLayoutMkLst>
            <pc:docMk/>
            <pc:sldMasterMk cId="4221302" sldId="2147483685"/>
            <pc:sldLayoutMk cId="1966230758" sldId="2147483731"/>
          </pc:sldLayoutMkLst>
        </pc:sldLayoutChg>
        <pc:sldLayoutChg chg="del">
          <pc:chgData name="Rayshaun Landrum" userId="fe3e151a-2e0a-4a0d-a0d8-7751290db1fa" providerId="ADAL" clId="{AE4780A2-7F3A-46CA-963F-515CED0D1271}" dt="2023-04-26T14:48:29.643" v="2242" actId="2696"/>
          <pc:sldLayoutMkLst>
            <pc:docMk/>
            <pc:sldMasterMk cId="4221302" sldId="2147483685"/>
            <pc:sldLayoutMk cId="1908971377" sldId="2147483732"/>
          </pc:sldLayoutMkLst>
        </pc:sldLayoutChg>
        <pc:sldLayoutChg chg="del">
          <pc:chgData name="Rayshaun Landrum" userId="fe3e151a-2e0a-4a0d-a0d8-7751290db1fa" providerId="ADAL" clId="{AE4780A2-7F3A-46CA-963F-515CED0D1271}" dt="2023-04-26T14:48:29.643" v="2242" actId="2696"/>
          <pc:sldLayoutMkLst>
            <pc:docMk/>
            <pc:sldMasterMk cId="4221302" sldId="2147483685"/>
            <pc:sldLayoutMk cId="920059998" sldId="2147483733"/>
          </pc:sldLayoutMkLst>
        </pc:sldLayoutChg>
        <pc:sldLayoutChg chg="del">
          <pc:chgData name="Rayshaun Landrum" userId="fe3e151a-2e0a-4a0d-a0d8-7751290db1fa" providerId="ADAL" clId="{AE4780A2-7F3A-46CA-963F-515CED0D1271}" dt="2023-04-26T14:48:29.643" v="2242" actId="2696"/>
          <pc:sldLayoutMkLst>
            <pc:docMk/>
            <pc:sldMasterMk cId="4221302" sldId="2147483685"/>
            <pc:sldLayoutMk cId="4019632977" sldId="2147483734"/>
          </pc:sldLayoutMkLst>
        </pc:sldLayoutChg>
        <pc:sldLayoutChg chg="del">
          <pc:chgData name="Rayshaun Landrum" userId="fe3e151a-2e0a-4a0d-a0d8-7751290db1fa" providerId="ADAL" clId="{AE4780A2-7F3A-46CA-963F-515CED0D1271}" dt="2023-04-26T14:48:29.643" v="2242" actId="2696"/>
          <pc:sldLayoutMkLst>
            <pc:docMk/>
            <pc:sldMasterMk cId="4221302" sldId="2147483685"/>
            <pc:sldLayoutMk cId="3052167797" sldId="2147483735"/>
          </pc:sldLayoutMkLst>
        </pc:sldLayoutChg>
        <pc:sldLayoutChg chg="del">
          <pc:chgData name="Rayshaun Landrum" userId="fe3e151a-2e0a-4a0d-a0d8-7751290db1fa" providerId="ADAL" clId="{AE4780A2-7F3A-46CA-963F-515CED0D1271}" dt="2023-04-26T14:48:29.643" v="2242" actId="2696"/>
          <pc:sldLayoutMkLst>
            <pc:docMk/>
            <pc:sldMasterMk cId="4221302" sldId="2147483685"/>
            <pc:sldLayoutMk cId="3156787493" sldId="2147483736"/>
          </pc:sldLayoutMkLst>
        </pc:sldLayoutChg>
      </pc:sldMasterChg>
      <pc:sldMasterChg chg="del delSldLayout">
        <pc:chgData name="Rayshaun Landrum" userId="fe3e151a-2e0a-4a0d-a0d8-7751290db1fa" providerId="ADAL" clId="{AE4780A2-7F3A-46CA-963F-515CED0D1271}" dt="2023-04-26T14:13:18.462" v="942" actId="2696"/>
        <pc:sldMasterMkLst>
          <pc:docMk/>
          <pc:sldMasterMk cId="1028257699" sldId="2147483685"/>
        </pc:sldMasterMkLst>
        <pc:sldLayoutChg chg="del">
          <pc:chgData name="Rayshaun Landrum" userId="fe3e151a-2e0a-4a0d-a0d8-7751290db1fa" providerId="ADAL" clId="{AE4780A2-7F3A-46CA-963F-515CED0D1271}" dt="2023-04-26T14:13:18.462" v="942" actId="2696"/>
          <pc:sldLayoutMkLst>
            <pc:docMk/>
            <pc:sldMasterMk cId="1028257699" sldId="2147483685"/>
            <pc:sldLayoutMk cId="2932658505" sldId="2147483686"/>
          </pc:sldLayoutMkLst>
        </pc:sldLayoutChg>
        <pc:sldLayoutChg chg="del">
          <pc:chgData name="Rayshaun Landrum" userId="fe3e151a-2e0a-4a0d-a0d8-7751290db1fa" providerId="ADAL" clId="{AE4780A2-7F3A-46CA-963F-515CED0D1271}" dt="2023-04-26T14:13:18.462" v="942" actId="2696"/>
          <pc:sldLayoutMkLst>
            <pc:docMk/>
            <pc:sldMasterMk cId="1028257699" sldId="2147483685"/>
            <pc:sldLayoutMk cId="4144385885" sldId="2147483687"/>
          </pc:sldLayoutMkLst>
        </pc:sldLayoutChg>
        <pc:sldLayoutChg chg="del">
          <pc:chgData name="Rayshaun Landrum" userId="fe3e151a-2e0a-4a0d-a0d8-7751290db1fa" providerId="ADAL" clId="{AE4780A2-7F3A-46CA-963F-515CED0D1271}" dt="2023-04-26T14:13:18.462" v="942" actId="2696"/>
          <pc:sldLayoutMkLst>
            <pc:docMk/>
            <pc:sldMasterMk cId="1028257699" sldId="2147483685"/>
            <pc:sldLayoutMk cId="2376665056" sldId="2147483688"/>
          </pc:sldLayoutMkLst>
        </pc:sldLayoutChg>
        <pc:sldLayoutChg chg="del">
          <pc:chgData name="Rayshaun Landrum" userId="fe3e151a-2e0a-4a0d-a0d8-7751290db1fa" providerId="ADAL" clId="{AE4780A2-7F3A-46CA-963F-515CED0D1271}" dt="2023-04-26T14:13:18.462" v="942" actId="2696"/>
          <pc:sldLayoutMkLst>
            <pc:docMk/>
            <pc:sldMasterMk cId="1028257699" sldId="2147483685"/>
            <pc:sldLayoutMk cId="2069429331" sldId="2147483689"/>
          </pc:sldLayoutMkLst>
        </pc:sldLayoutChg>
        <pc:sldLayoutChg chg="del">
          <pc:chgData name="Rayshaun Landrum" userId="fe3e151a-2e0a-4a0d-a0d8-7751290db1fa" providerId="ADAL" clId="{AE4780A2-7F3A-46CA-963F-515CED0D1271}" dt="2023-04-26T14:13:18.462" v="942" actId="2696"/>
          <pc:sldLayoutMkLst>
            <pc:docMk/>
            <pc:sldMasterMk cId="1028257699" sldId="2147483685"/>
            <pc:sldLayoutMk cId="800253483" sldId="2147483690"/>
          </pc:sldLayoutMkLst>
        </pc:sldLayoutChg>
        <pc:sldLayoutChg chg="del">
          <pc:chgData name="Rayshaun Landrum" userId="fe3e151a-2e0a-4a0d-a0d8-7751290db1fa" providerId="ADAL" clId="{AE4780A2-7F3A-46CA-963F-515CED0D1271}" dt="2023-04-26T14:13:18.462" v="942" actId="2696"/>
          <pc:sldLayoutMkLst>
            <pc:docMk/>
            <pc:sldMasterMk cId="1028257699" sldId="2147483685"/>
            <pc:sldLayoutMk cId="2470167520" sldId="2147483691"/>
          </pc:sldLayoutMkLst>
        </pc:sldLayoutChg>
        <pc:sldLayoutChg chg="del">
          <pc:chgData name="Rayshaun Landrum" userId="fe3e151a-2e0a-4a0d-a0d8-7751290db1fa" providerId="ADAL" clId="{AE4780A2-7F3A-46CA-963F-515CED0D1271}" dt="2023-04-26T14:13:18.462" v="942" actId="2696"/>
          <pc:sldLayoutMkLst>
            <pc:docMk/>
            <pc:sldMasterMk cId="1028257699" sldId="2147483685"/>
            <pc:sldLayoutMk cId="3240479763" sldId="2147483692"/>
          </pc:sldLayoutMkLst>
        </pc:sldLayoutChg>
        <pc:sldLayoutChg chg="del">
          <pc:chgData name="Rayshaun Landrum" userId="fe3e151a-2e0a-4a0d-a0d8-7751290db1fa" providerId="ADAL" clId="{AE4780A2-7F3A-46CA-963F-515CED0D1271}" dt="2023-04-26T14:13:18.462" v="942" actId="2696"/>
          <pc:sldLayoutMkLst>
            <pc:docMk/>
            <pc:sldMasterMk cId="1028257699" sldId="2147483685"/>
            <pc:sldLayoutMk cId="3401268454" sldId="2147483693"/>
          </pc:sldLayoutMkLst>
        </pc:sldLayoutChg>
        <pc:sldLayoutChg chg="del">
          <pc:chgData name="Rayshaun Landrum" userId="fe3e151a-2e0a-4a0d-a0d8-7751290db1fa" providerId="ADAL" clId="{AE4780A2-7F3A-46CA-963F-515CED0D1271}" dt="2023-04-26T14:13:18.462" v="942" actId="2696"/>
          <pc:sldLayoutMkLst>
            <pc:docMk/>
            <pc:sldMasterMk cId="1028257699" sldId="2147483685"/>
            <pc:sldLayoutMk cId="2021870649" sldId="2147483694"/>
          </pc:sldLayoutMkLst>
        </pc:sldLayoutChg>
        <pc:sldLayoutChg chg="del">
          <pc:chgData name="Rayshaun Landrum" userId="fe3e151a-2e0a-4a0d-a0d8-7751290db1fa" providerId="ADAL" clId="{AE4780A2-7F3A-46CA-963F-515CED0D1271}" dt="2023-04-26T14:13:18.462" v="942" actId="2696"/>
          <pc:sldLayoutMkLst>
            <pc:docMk/>
            <pc:sldMasterMk cId="1028257699" sldId="2147483685"/>
            <pc:sldLayoutMk cId="495479174" sldId="2147483695"/>
          </pc:sldLayoutMkLst>
        </pc:sldLayoutChg>
        <pc:sldLayoutChg chg="del">
          <pc:chgData name="Rayshaun Landrum" userId="fe3e151a-2e0a-4a0d-a0d8-7751290db1fa" providerId="ADAL" clId="{AE4780A2-7F3A-46CA-963F-515CED0D1271}" dt="2023-04-26T14:13:18.462" v="942" actId="2696"/>
          <pc:sldLayoutMkLst>
            <pc:docMk/>
            <pc:sldMasterMk cId="1028257699" sldId="2147483685"/>
            <pc:sldLayoutMk cId="4150891836" sldId="2147483696"/>
          </pc:sldLayoutMkLst>
        </pc:sldLayoutChg>
        <pc:sldLayoutChg chg="del">
          <pc:chgData name="Rayshaun Landrum" userId="fe3e151a-2e0a-4a0d-a0d8-7751290db1fa" providerId="ADAL" clId="{AE4780A2-7F3A-46CA-963F-515CED0D1271}" dt="2023-04-26T14:13:18.462" v="942" actId="2696"/>
          <pc:sldLayoutMkLst>
            <pc:docMk/>
            <pc:sldMasterMk cId="1028257699" sldId="2147483685"/>
            <pc:sldLayoutMk cId="862693794" sldId="2147483697"/>
          </pc:sldLayoutMkLst>
        </pc:sldLayoutChg>
        <pc:sldLayoutChg chg="del">
          <pc:chgData name="Rayshaun Landrum" userId="fe3e151a-2e0a-4a0d-a0d8-7751290db1fa" providerId="ADAL" clId="{AE4780A2-7F3A-46CA-963F-515CED0D1271}" dt="2023-04-26T14:13:18.462" v="942" actId="2696"/>
          <pc:sldLayoutMkLst>
            <pc:docMk/>
            <pc:sldMasterMk cId="1028257699" sldId="2147483685"/>
            <pc:sldLayoutMk cId="2594625667" sldId="2147483698"/>
          </pc:sldLayoutMkLst>
        </pc:sldLayoutChg>
        <pc:sldLayoutChg chg="del">
          <pc:chgData name="Rayshaun Landrum" userId="fe3e151a-2e0a-4a0d-a0d8-7751290db1fa" providerId="ADAL" clId="{AE4780A2-7F3A-46CA-963F-515CED0D1271}" dt="2023-04-26T14:13:18.462" v="942" actId="2696"/>
          <pc:sldLayoutMkLst>
            <pc:docMk/>
            <pc:sldMasterMk cId="1028257699" sldId="2147483685"/>
            <pc:sldLayoutMk cId="1525010961" sldId="2147483699"/>
          </pc:sldLayoutMkLst>
        </pc:sldLayoutChg>
        <pc:sldLayoutChg chg="del">
          <pc:chgData name="Rayshaun Landrum" userId="fe3e151a-2e0a-4a0d-a0d8-7751290db1fa" providerId="ADAL" clId="{AE4780A2-7F3A-46CA-963F-515CED0D1271}" dt="2023-04-26T14:13:18.462" v="942" actId="2696"/>
          <pc:sldLayoutMkLst>
            <pc:docMk/>
            <pc:sldMasterMk cId="1028257699" sldId="2147483685"/>
            <pc:sldLayoutMk cId="3430361900" sldId="2147483700"/>
          </pc:sldLayoutMkLst>
        </pc:sldLayoutChg>
        <pc:sldLayoutChg chg="del">
          <pc:chgData name="Rayshaun Landrum" userId="fe3e151a-2e0a-4a0d-a0d8-7751290db1fa" providerId="ADAL" clId="{AE4780A2-7F3A-46CA-963F-515CED0D1271}" dt="2023-04-26T14:13:18.462" v="942" actId="2696"/>
          <pc:sldLayoutMkLst>
            <pc:docMk/>
            <pc:sldMasterMk cId="1028257699" sldId="2147483685"/>
            <pc:sldLayoutMk cId="297174075" sldId="2147483701"/>
          </pc:sldLayoutMkLst>
        </pc:sldLayoutChg>
        <pc:sldLayoutChg chg="del">
          <pc:chgData name="Rayshaun Landrum" userId="fe3e151a-2e0a-4a0d-a0d8-7751290db1fa" providerId="ADAL" clId="{AE4780A2-7F3A-46CA-963F-515CED0D1271}" dt="2023-04-26T14:13:18.462" v="942" actId="2696"/>
          <pc:sldLayoutMkLst>
            <pc:docMk/>
            <pc:sldMasterMk cId="1028257699" sldId="2147483685"/>
            <pc:sldLayoutMk cId="210194048" sldId="2147483702"/>
          </pc:sldLayoutMkLst>
        </pc:sldLayoutChg>
        <pc:sldLayoutChg chg="del">
          <pc:chgData name="Rayshaun Landrum" userId="fe3e151a-2e0a-4a0d-a0d8-7751290db1fa" providerId="ADAL" clId="{AE4780A2-7F3A-46CA-963F-515CED0D1271}" dt="2023-04-26T14:13:18.462" v="942" actId="2696"/>
          <pc:sldLayoutMkLst>
            <pc:docMk/>
            <pc:sldMasterMk cId="1028257699" sldId="2147483685"/>
            <pc:sldLayoutMk cId="2614249635" sldId="2147483703"/>
          </pc:sldLayoutMkLst>
        </pc:sldLayoutChg>
        <pc:sldLayoutChg chg="del">
          <pc:chgData name="Rayshaun Landrum" userId="fe3e151a-2e0a-4a0d-a0d8-7751290db1fa" providerId="ADAL" clId="{AE4780A2-7F3A-46CA-963F-515CED0D1271}" dt="2023-04-26T14:13:18.462" v="942" actId="2696"/>
          <pc:sldLayoutMkLst>
            <pc:docMk/>
            <pc:sldMasterMk cId="1028257699" sldId="2147483685"/>
            <pc:sldLayoutMk cId="1573895138" sldId="2147483704"/>
          </pc:sldLayoutMkLst>
        </pc:sldLayoutChg>
        <pc:sldLayoutChg chg="del">
          <pc:chgData name="Rayshaun Landrum" userId="fe3e151a-2e0a-4a0d-a0d8-7751290db1fa" providerId="ADAL" clId="{AE4780A2-7F3A-46CA-963F-515CED0D1271}" dt="2023-04-26T14:13:18.462" v="942" actId="2696"/>
          <pc:sldLayoutMkLst>
            <pc:docMk/>
            <pc:sldMasterMk cId="1028257699" sldId="2147483685"/>
            <pc:sldLayoutMk cId="2797728210" sldId="2147483705"/>
          </pc:sldLayoutMkLst>
        </pc:sldLayoutChg>
        <pc:sldLayoutChg chg="del">
          <pc:chgData name="Rayshaun Landrum" userId="fe3e151a-2e0a-4a0d-a0d8-7751290db1fa" providerId="ADAL" clId="{AE4780A2-7F3A-46CA-963F-515CED0D1271}" dt="2023-04-26T14:13:18.462" v="942" actId="2696"/>
          <pc:sldLayoutMkLst>
            <pc:docMk/>
            <pc:sldMasterMk cId="1028257699" sldId="2147483685"/>
            <pc:sldLayoutMk cId="3853354813" sldId="2147483706"/>
          </pc:sldLayoutMkLst>
        </pc:sldLayoutChg>
        <pc:sldLayoutChg chg="del">
          <pc:chgData name="Rayshaun Landrum" userId="fe3e151a-2e0a-4a0d-a0d8-7751290db1fa" providerId="ADAL" clId="{AE4780A2-7F3A-46CA-963F-515CED0D1271}" dt="2023-04-26T14:13:18.462" v="942" actId="2696"/>
          <pc:sldLayoutMkLst>
            <pc:docMk/>
            <pc:sldMasterMk cId="1028257699" sldId="2147483685"/>
            <pc:sldLayoutMk cId="1670149243" sldId="2147483707"/>
          </pc:sldLayoutMkLst>
        </pc:sldLayoutChg>
        <pc:sldLayoutChg chg="del">
          <pc:chgData name="Rayshaun Landrum" userId="fe3e151a-2e0a-4a0d-a0d8-7751290db1fa" providerId="ADAL" clId="{AE4780A2-7F3A-46CA-963F-515CED0D1271}" dt="2023-04-26T14:13:18.462" v="942" actId="2696"/>
          <pc:sldLayoutMkLst>
            <pc:docMk/>
            <pc:sldMasterMk cId="1028257699" sldId="2147483685"/>
            <pc:sldLayoutMk cId="2155447104" sldId="2147483708"/>
          </pc:sldLayoutMkLst>
        </pc:sldLayoutChg>
        <pc:sldLayoutChg chg="del">
          <pc:chgData name="Rayshaun Landrum" userId="fe3e151a-2e0a-4a0d-a0d8-7751290db1fa" providerId="ADAL" clId="{AE4780A2-7F3A-46CA-963F-515CED0D1271}" dt="2023-04-26T14:13:18.462" v="942" actId="2696"/>
          <pc:sldLayoutMkLst>
            <pc:docMk/>
            <pc:sldMasterMk cId="1028257699" sldId="2147483685"/>
            <pc:sldLayoutMk cId="2457497880" sldId="2147483709"/>
          </pc:sldLayoutMkLst>
        </pc:sldLayoutChg>
        <pc:sldLayoutChg chg="del">
          <pc:chgData name="Rayshaun Landrum" userId="fe3e151a-2e0a-4a0d-a0d8-7751290db1fa" providerId="ADAL" clId="{AE4780A2-7F3A-46CA-963F-515CED0D1271}" dt="2023-04-26T14:13:18.462" v="942" actId="2696"/>
          <pc:sldLayoutMkLst>
            <pc:docMk/>
            <pc:sldMasterMk cId="1028257699" sldId="2147483685"/>
            <pc:sldLayoutMk cId="1741398639" sldId="2147483710"/>
          </pc:sldLayoutMkLst>
        </pc:sldLayoutChg>
        <pc:sldLayoutChg chg="del">
          <pc:chgData name="Rayshaun Landrum" userId="fe3e151a-2e0a-4a0d-a0d8-7751290db1fa" providerId="ADAL" clId="{AE4780A2-7F3A-46CA-963F-515CED0D1271}" dt="2023-04-26T14:13:18.462" v="942" actId="2696"/>
          <pc:sldLayoutMkLst>
            <pc:docMk/>
            <pc:sldMasterMk cId="1028257699" sldId="2147483685"/>
            <pc:sldLayoutMk cId="2671253738" sldId="2147483711"/>
          </pc:sldLayoutMkLst>
        </pc:sldLayoutChg>
        <pc:sldLayoutChg chg="del">
          <pc:chgData name="Rayshaun Landrum" userId="fe3e151a-2e0a-4a0d-a0d8-7751290db1fa" providerId="ADAL" clId="{AE4780A2-7F3A-46CA-963F-515CED0D1271}" dt="2023-04-26T14:13:18.462" v="942" actId="2696"/>
          <pc:sldLayoutMkLst>
            <pc:docMk/>
            <pc:sldMasterMk cId="1028257699" sldId="2147483685"/>
            <pc:sldLayoutMk cId="1197134038" sldId="2147483712"/>
          </pc:sldLayoutMkLst>
        </pc:sldLayoutChg>
        <pc:sldLayoutChg chg="del">
          <pc:chgData name="Rayshaun Landrum" userId="fe3e151a-2e0a-4a0d-a0d8-7751290db1fa" providerId="ADAL" clId="{AE4780A2-7F3A-46CA-963F-515CED0D1271}" dt="2023-04-26T14:13:18.462" v="942" actId="2696"/>
          <pc:sldLayoutMkLst>
            <pc:docMk/>
            <pc:sldMasterMk cId="1028257699" sldId="2147483685"/>
            <pc:sldLayoutMk cId="1596034306" sldId="2147483713"/>
          </pc:sldLayoutMkLst>
        </pc:sldLayoutChg>
        <pc:sldLayoutChg chg="del">
          <pc:chgData name="Rayshaun Landrum" userId="fe3e151a-2e0a-4a0d-a0d8-7751290db1fa" providerId="ADAL" clId="{AE4780A2-7F3A-46CA-963F-515CED0D1271}" dt="2023-04-26T14:13:18.462" v="942" actId="2696"/>
          <pc:sldLayoutMkLst>
            <pc:docMk/>
            <pc:sldMasterMk cId="1028257699" sldId="2147483685"/>
            <pc:sldLayoutMk cId="1443062516" sldId="2147483714"/>
          </pc:sldLayoutMkLst>
        </pc:sldLayoutChg>
        <pc:sldLayoutChg chg="del">
          <pc:chgData name="Rayshaun Landrum" userId="fe3e151a-2e0a-4a0d-a0d8-7751290db1fa" providerId="ADAL" clId="{AE4780A2-7F3A-46CA-963F-515CED0D1271}" dt="2023-04-26T14:13:18.462" v="942" actId="2696"/>
          <pc:sldLayoutMkLst>
            <pc:docMk/>
            <pc:sldMasterMk cId="1028257699" sldId="2147483685"/>
            <pc:sldLayoutMk cId="3747337289" sldId="2147483715"/>
          </pc:sldLayoutMkLst>
        </pc:sldLayoutChg>
        <pc:sldLayoutChg chg="del">
          <pc:chgData name="Rayshaun Landrum" userId="fe3e151a-2e0a-4a0d-a0d8-7751290db1fa" providerId="ADAL" clId="{AE4780A2-7F3A-46CA-963F-515CED0D1271}" dt="2023-04-26T14:13:18.462" v="942" actId="2696"/>
          <pc:sldLayoutMkLst>
            <pc:docMk/>
            <pc:sldMasterMk cId="1028257699" sldId="2147483685"/>
            <pc:sldLayoutMk cId="933240856" sldId="2147483716"/>
          </pc:sldLayoutMkLst>
        </pc:sldLayoutChg>
        <pc:sldLayoutChg chg="del">
          <pc:chgData name="Rayshaun Landrum" userId="fe3e151a-2e0a-4a0d-a0d8-7751290db1fa" providerId="ADAL" clId="{AE4780A2-7F3A-46CA-963F-515CED0D1271}" dt="2023-04-26T14:13:18.462" v="942" actId="2696"/>
          <pc:sldLayoutMkLst>
            <pc:docMk/>
            <pc:sldMasterMk cId="1028257699" sldId="2147483685"/>
            <pc:sldLayoutMk cId="1719996924" sldId="2147483717"/>
          </pc:sldLayoutMkLst>
        </pc:sldLayoutChg>
        <pc:sldLayoutChg chg="del">
          <pc:chgData name="Rayshaun Landrum" userId="fe3e151a-2e0a-4a0d-a0d8-7751290db1fa" providerId="ADAL" clId="{AE4780A2-7F3A-46CA-963F-515CED0D1271}" dt="2023-04-26T14:13:18.462" v="942" actId="2696"/>
          <pc:sldLayoutMkLst>
            <pc:docMk/>
            <pc:sldMasterMk cId="1028257699" sldId="2147483685"/>
            <pc:sldLayoutMk cId="310241763" sldId="2147483718"/>
          </pc:sldLayoutMkLst>
        </pc:sldLayoutChg>
        <pc:sldLayoutChg chg="del">
          <pc:chgData name="Rayshaun Landrum" userId="fe3e151a-2e0a-4a0d-a0d8-7751290db1fa" providerId="ADAL" clId="{AE4780A2-7F3A-46CA-963F-515CED0D1271}" dt="2023-04-26T14:13:18.462" v="942" actId="2696"/>
          <pc:sldLayoutMkLst>
            <pc:docMk/>
            <pc:sldMasterMk cId="1028257699" sldId="2147483685"/>
            <pc:sldLayoutMk cId="126965115" sldId="2147483719"/>
          </pc:sldLayoutMkLst>
        </pc:sldLayoutChg>
        <pc:sldLayoutChg chg="del">
          <pc:chgData name="Rayshaun Landrum" userId="fe3e151a-2e0a-4a0d-a0d8-7751290db1fa" providerId="ADAL" clId="{AE4780A2-7F3A-46CA-963F-515CED0D1271}" dt="2023-04-26T14:13:18.462" v="942" actId="2696"/>
          <pc:sldLayoutMkLst>
            <pc:docMk/>
            <pc:sldMasterMk cId="1028257699" sldId="2147483685"/>
            <pc:sldLayoutMk cId="1695987325" sldId="2147483720"/>
          </pc:sldLayoutMkLst>
        </pc:sldLayoutChg>
        <pc:sldLayoutChg chg="del">
          <pc:chgData name="Rayshaun Landrum" userId="fe3e151a-2e0a-4a0d-a0d8-7751290db1fa" providerId="ADAL" clId="{AE4780A2-7F3A-46CA-963F-515CED0D1271}" dt="2023-04-26T14:13:18.462" v="942" actId="2696"/>
          <pc:sldLayoutMkLst>
            <pc:docMk/>
            <pc:sldMasterMk cId="1028257699" sldId="2147483685"/>
            <pc:sldLayoutMk cId="234709360" sldId="2147483721"/>
          </pc:sldLayoutMkLst>
        </pc:sldLayoutChg>
        <pc:sldLayoutChg chg="del">
          <pc:chgData name="Rayshaun Landrum" userId="fe3e151a-2e0a-4a0d-a0d8-7751290db1fa" providerId="ADAL" clId="{AE4780A2-7F3A-46CA-963F-515CED0D1271}" dt="2023-04-26T14:13:18.462" v="942" actId="2696"/>
          <pc:sldLayoutMkLst>
            <pc:docMk/>
            <pc:sldMasterMk cId="1028257699" sldId="2147483685"/>
            <pc:sldLayoutMk cId="2944960397" sldId="2147483722"/>
          </pc:sldLayoutMkLst>
        </pc:sldLayoutChg>
        <pc:sldLayoutChg chg="del">
          <pc:chgData name="Rayshaun Landrum" userId="fe3e151a-2e0a-4a0d-a0d8-7751290db1fa" providerId="ADAL" clId="{AE4780A2-7F3A-46CA-963F-515CED0D1271}" dt="2023-04-26T14:13:18.462" v="942" actId="2696"/>
          <pc:sldLayoutMkLst>
            <pc:docMk/>
            <pc:sldMasterMk cId="1028257699" sldId="2147483685"/>
            <pc:sldLayoutMk cId="3181519425" sldId="2147483723"/>
          </pc:sldLayoutMkLst>
        </pc:sldLayoutChg>
        <pc:sldLayoutChg chg="del">
          <pc:chgData name="Rayshaun Landrum" userId="fe3e151a-2e0a-4a0d-a0d8-7751290db1fa" providerId="ADAL" clId="{AE4780A2-7F3A-46CA-963F-515CED0D1271}" dt="2023-04-26T14:13:18.462" v="942" actId="2696"/>
          <pc:sldLayoutMkLst>
            <pc:docMk/>
            <pc:sldMasterMk cId="1028257699" sldId="2147483685"/>
            <pc:sldLayoutMk cId="139914036" sldId="2147483724"/>
          </pc:sldLayoutMkLst>
        </pc:sldLayoutChg>
        <pc:sldLayoutChg chg="del">
          <pc:chgData name="Rayshaun Landrum" userId="fe3e151a-2e0a-4a0d-a0d8-7751290db1fa" providerId="ADAL" clId="{AE4780A2-7F3A-46CA-963F-515CED0D1271}" dt="2023-04-26T14:13:18.462" v="942" actId="2696"/>
          <pc:sldLayoutMkLst>
            <pc:docMk/>
            <pc:sldMasterMk cId="1028257699" sldId="2147483685"/>
            <pc:sldLayoutMk cId="2449650956" sldId="2147483725"/>
          </pc:sldLayoutMkLst>
        </pc:sldLayoutChg>
        <pc:sldLayoutChg chg="del">
          <pc:chgData name="Rayshaun Landrum" userId="fe3e151a-2e0a-4a0d-a0d8-7751290db1fa" providerId="ADAL" clId="{AE4780A2-7F3A-46CA-963F-515CED0D1271}" dt="2023-04-26T14:13:18.462" v="942" actId="2696"/>
          <pc:sldLayoutMkLst>
            <pc:docMk/>
            <pc:sldMasterMk cId="1028257699" sldId="2147483685"/>
            <pc:sldLayoutMk cId="1438246754" sldId="2147483726"/>
          </pc:sldLayoutMkLst>
        </pc:sldLayoutChg>
        <pc:sldLayoutChg chg="del">
          <pc:chgData name="Rayshaun Landrum" userId="fe3e151a-2e0a-4a0d-a0d8-7751290db1fa" providerId="ADAL" clId="{AE4780A2-7F3A-46CA-963F-515CED0D1271}" dt="2023-04-26T14:13:18.462" v="942" actId="2696"/>
          <pc:sldLayoutMkLst>
            <pc:docMk/>
            <pc:sldMasterMk cId="1028257699" sldId="2147483685"/>
            <pc:sldLayoutMk cId="2296070349" sldId="2147483727"/>
          </pc:sldLayoutMkLst>
        </pc:sldLayoutChg>
        <pc:sldLayoutChg chg="del">
          <pc:chgData name="Rayshaun Landrum" userId="fe3e151a-2e0a-4a0d-a0d8-7751290db1fa" providerId="ADAL" clId="{AE4780A2-7F3A-46CA-963F-515CED0D1271}" dt="2023-04-26T14:13:18.462" v="942" actId="2696"/>
          <pc:sldLayoutMkLst>
            <pc:docMk/>
            <pc:sldMasterMk cId="1028257699" sldId="2147483685"/>
            <pc:sldLayoutMk cId="2923349337" sldId="2147483728"/>
          </pc:sldLayoutMkLst>
        </pc:sldLayoutChg>
        <pc:sldLayoutChg chg="del">
          <pc:chgData name="Rayshaun Landrum" userId="fe3e151a-2e0a-4a0d-a0d8-7751290db1fa" providerId="ADAL" clId="{AE4780A2-7F3A-46CA-963F-515CED0D1271}" dt="2023-04-26T14:13:18.462" v="942" actId="2696"/>
          <pc:sldLayoutMkLst>
            <pc:docMk/>
            <pc:sldMasterMk cId="1028257699" sldId="2147483685"/>
            <pc:sldLayoutMk cId="4033465099" sldId="2147483729"/>
          </pc:sldLayoutMkLst>
        </pc:sldLayoutChg>
        <pc:sldLayoutChg chg="del">
          <pc:chgData name="Rayshaun Landrum" userId="fe3e151a-2e0a-4a0d-a0d8-7751290db1fa" providerId="ADAL" clId="{AE4780A2-7F3A-46CA-963F-515CED0D1271}" dt="2023-04-26T14:13:18.462" v="942" actId="2696"/>
          <pc:sldLayoutMkLst>
            <pc:docMk/>
            <pc:sldMasterMk cId="1028257699" sldId="2147483685"/>
            <pc:sldLayoutMk cId="438011236" sldId="2147483730"/>
          </pc:sldLayoutMkLst>
        </pc:sldLayoutChg>
        <pc:sldLayoutChg chg="del">
          <pc:chgData name="Rayshaun Landrum" userId="fe3e151a-2e0a-4a0d-a0d8-7751290db1fa" providerId="ADAL" clId="{AE4780A2-7F3A-46CA-963F-515CED0D1271}" dt="2023-04-26T14:13:18.462" v="942" actId="2696"/>
          <pc:sldLayoutMkLst>
            <pc:docMk/>
            <pc:sldMasterMk cId="1028257699" sldId="2147483685"/>
            <pc:sldLayoutMk cId="563844874" sldId="2147483731"/>
          </pc:sldLayoutMkLst>
        </pc:sldLayoutChg>
        <pc:sldLayoutChg chg="del">
          <pc:chgData name="Rayshaun Landrum" userId="fe3e151a-2e0a-4a0d-a0d8-7751290db1fa" providerId="ADAL" clId="{AE4780A2-7F3A-46CA-963F-515CED0D1271}" dt="2023-04-26T14:13:18.462" v="942" actId="2696"/>
          <pc:sldLayoutMkLst>
            <pc:docMk/>
            <pc:sldMasterMk cId="1028257699" sldId="2147483685"/>
            <pc:sldLayoutMk cId="461243243" sldId="2147483732"/>
          </pc:sldLayoutMkLst>
        </pc:sldLayoutChg>
        <pc:sldLayoutChg chg="del">
          <pc:chgData name="Rayshaun Landrum" userId="fe3e151a-2e0a-4a0d-a0d8-7751290db1fa" providerId="ADAL" clId="{AE4780A2-7F3A-46CA-963F-515CED0D1271}" dt="2023-04-26T14:13:18.462" v="942" actId="2696"/>
          <pc:sldLayoutMkLst>
            <pc:docMk/>
            <pc:sldMasterMk cId="1028257699" sldId="2147483685"/>
            <pc:sldLayoutMk cId="475986654" sldId="2147483733"/>
          </pc:sldLayoutMkLst>
        </pc:sldLayoutChg>
        <pc:sldLayoutChg chg="del">
          <pc:chgData name="Rayshaun Landrum" userId="fe3e151a-2e0a-4a0d-a0d8-7751290db1fa" providerId="ADAL" clId="{AE4780A2-7F3A-46CA-963F-515CED0D1271}" dt="2023-04-26T14:13:18.462" v="942" actId="2696"/>
          <pc:sldLayoutMkLst>
            <pc:docMk/>
            <pc:sldMasterMk cId="1028257699" sldId="2147483685"/>
            <pc:sldLayoutMk cId="1967671904" sldId="2147483734"/>
          </pc:sldLayoutMkLst>
        </pc:sldLayoutChg>
        <pc:sldLayoutChg chg="del">
          <pc:chgData name="Rayshaun Landrum" userId="fe3e151a-2e0a-4a0d-a0d8-7751290db1fa" providerId="ADAL" clId="{AE4780A2-7F3A-46CA-963F-515CED0D1271}" dt="2023-04-26T14:13:18.462" v="942" actId="2696"/>
          <pc:sldLayoutMkLst>
            <pc:docMk/>
            <pc:sldMasterMk cId="1028257699" sldId="2147483685"/>
            <pc:sldLayoutMk cId="1944399081" sldId="2147483735"/>
          </pc:sldLayoutMkLst>
        </pc:sldLayoutChg>
        <pc:sldLayoutChg chg="del">
          <pc:chgData name="Rayshaun Landrum" userId="fe3e151a-2e0a-4a0d-a0d8-7751290db1fa" providerId="ADAL" clId="{AE4780A2-7F3A-46CA-963F-515CED0D1271}" dt="2023-04-26T14:13:18.462" v="942" actId="2696"/>
          <pc:sldLayoutMkLst>
            <pc:docMk/>
            <pc:sldMasterMk cId="1028257699" sldId="2147483685"/>
            <pc:sldLayoutMk cId="2868282727" sldId="2147483736"/>
          </pc:sldLayoutMkLst>
        </pc:sldLayoutChg>
      </pc:sldMasterChg>
      <pc:sldMasterChg chg="del delSldLayout">
        <pc:chgData name="Rayshaun Landrum" userId="fe3e151a-2e0a-4a0d-a0d8-7751290db1fa" providerId="ADAL" clId="{AE4780A2-7F3A-46CA-963F-515CED0D1271}" dt="2023-04-26T14:24:12.979" v="1476" actId="2696"/>
        <pc:sldMasterMkLst>
          <pc:docMk/>
          <pc:sldMasterMk cId="3236291093" sldId="2147483685"/>
        </pc:sldMasterMkLst>
        <pc:sldLayoutChg chg="del">
          <pc:chgData name="Rayshaun Landrum" userId="fe3e151a-2e0a-4a0d-a0d8-7751290db1fa" providerId="ADAL" clId="{AE4780A2-7F3A-46CA-963F-515CED0D1271}" dt="2023-04-26T14:24:12.979" v="1476" actId="2696"/>
          <pc:sldLayoutMkLst>
            <pc:docMk/>
            <pc:sldMasterMk cId="3236291093" sldId="2147483685"/>
            <pc:sldLayoutMk cId="2852109851" sldId="2147483686"/>
          </pc:sldLayoutMkLst>
        </pc:sldLayoutChg>
        <pc:sldLayoutChg chg="del">
          <pc:chgData name="Rayshaun Landrum" userId="fe3e151a-2e0a-4a0d-a0d8-7751290db1fa" providerId="ADAL" clId="{AE4780A2-7F3A-46CA-963F-515CED0D1271}" dt="2023-04-26T14:24:12.979" v="1476" actId="2696"/>
          <pc:sldLayoutMkLst>
            <pc:docMk/>
            <pc:sldMasterMk cId="3236291093" sldId="2147483685"/>
            <pc:sldLayoutMk cId="115733762" sldId="2147483687"/>
          </pc:sldLayoutMkLst>
        </pc:sldLayoutChg>
        <pc:sldLayoutChg chg="del">
          <pc:chgData name="Rayshaun Landrum" userId="fe3e151a-2e0a-4a0d-a0d8-7751290db1fa" providerId="ADAL" clId="{AE4780A2-7F3A-46CA-963F-515CED0D1271}" dt="2023-04-26T14:24:12.979" v="1476" actId="2696"/>
          <pc:sldLayoutMkLst>
            <pc:docMk/>
            <pc:sldMasterMk cId="3236291093" sldId="2147483685"/>
            <pc:sldLayoutMk cId="1351067314" sldId="2147483688"/>
          </pc:sldLayoutMkLst>
        </pc:sldLayoutChg>
        <pc:sldLayoutChg chg="del">
          <pc:chgData name="Rayshaun Landrum" userId="fe3e151a-2e0a-4a0d-a0d8-7751290db1fa" providerId="ADAL" clId="{AE4780A2-7F3A-46CA-963F-515CED0D1271}" dt="2023-04-26T14:24:12.979" v="1476" actId="2696"/>
          <pc:sldLayoutMkLst>
            <pc:docMk/>
            <pc:sldMasterMk cId="3236291093" sldId="2147483685"/>
            <pc:sldLayoutMk cId="2611700061" sldId="2147483689"/>
          </pc:sldLayoutMkLst>
        </pc:sldLayoutChg>
        <pc:sldLayoutChg chg="del">
          <pc:chgData name="Rayshaun Landrum" userId="fe3e151a-2e0a-4a0d-a0d8-7751290db1fa" providerId="ADAL" clId="{AE4780A2-7F3A-46CA-963F-515CED0D1271}" dt="2023-04-26T14:24:12.979" v="1476" actId="2696"/>
          <pc:sldLayoutMkLst>
            <pc:docMk/>
            <pc:sldMasterMk cId="3236291093" sldId="2147483685"/>
            <pc:sldLayoutMk cId="3533903767" sldId="2147483690"/>
          </pc:sldLayoutMkLst>
        </pc:sldLayoutChg>
        <pc:sldLayoutChg chg="del">
          <pc:chgData name="Rayshaun Landrum" userId="fe3e151a-2e0a-4a0d-a0d8-7751290db1fa" providerId="ADAL" clId="{AE4780A2-7F3A-46CA-963F-515CED0D1271}" dt="2023-04-26T14:24:12.979" v="1476" actId="2696"/>
          <pc:sldLayoutMkLst>
            <pc:docMk/>
            <pc:sldMasterMk cId="3236291093" sldId="2147483685"/>
            <pc:sldLayoutMk cId="358253691" sldId="2147483691"/>
          </pc:sldLayoutMkLst>
        </pc:sldLayoutChg>
        <pc:sldLayoutChg chg="del">
          <pc:chgData name="Rayshaun Landrum" userId="fe3e151a-2e0a-4a0d-a0d8-7751290db1fa" providerId="ADAL" clId="{AE4780A2-7F3A-46CA-963F-515CED0D1271}" dt="2023-04-26T14:24:12.979" v="1476" actId="2696"/>
          <pc:sldLayoutMkLst>
            <pc:docMk/>
            <pc:sldMasterMk cId="3236291093" sldId="2147483685"/>
            <pc:sldLayoutMk cId="4177055842" sldId="2147483692"/>
          </pc:sldLayoutMkLst>
        </pc:sldLayoutChg>
        <pc:sldLayoutChg chg="del">
          <pc:chgData name="Rayshaun Landrum" userId="fe3e151a-2e0a-4a0d-a0d8-7751290db1fa" providerId="ADAL" clId="{AE4780A2-7F3A-46CA-963F-515CED0D1271}" dt="2023-04-26T14:24:12.979" v="1476" actId="2696"/>
          <pc:sldLayoutMkLst>
            <pc:docMk/>
            <pc:sldMasterMk cId="3236291093" sldId="2147483685"/>
            <pc:sldLayoutMk cId="1766068634" sldId="2147483693"/>
          </pc:sldLayoutMkLst>
        </pc:sldLayoutChg>
        <pc:sldLayoutChg chg="del">
          <pc:chgData name="Rayshaun Landrum" userId="fe3e151a-2e0a-4a0d-a0d8-7751290db1fa" providerId="ADAL" clId="{AE4780A2-7F3A-46CA-963F-515CED0D1271}" dt="2023-04-26T14:24:12.979" v="1476" actId="2696"/>
          <pc:sldLayoutMkLst>
            <pc:docMk/>
            <pc:sldMasterMk cId="3236291093" sldId="2147483685"/>
            <pc:sldLayoutMk cId="1862904276" sldId="2147483694"/>
          </pc:sldLayoutMkLst>
        </pc:sldLayoutChg>
        <pc:sldLayoutChg chg="del">
          <pc:chgData name="Rayshaun Landrum" userId="fe3e151a-2e0a-4a0d-a0d8-7751290db1fa" providerId="ADAL" clId="{AE4780A2-7F3A-46CA-963F-515CED0D1271}" dt="2023-04-26T14:24:12.979" v="1476" actId="2696"/>
          <pc:sldLayoutMkLst>
            <pc:docMk/>
            <pc:sldMasterMk cId="3236291093" sldId="2147483685"/>
            <pc:sldLayoutMk cId="271140784" sldId="2147483695"/>
          </pc:sldLayoutMkLst>
        </pc:sldLayoutChg>
        <pc:sldLayoutChg chg="del">
          <pc:chgData name="Rayshaun Landrum" userId="fe3e151a-2e0a-4a0d-a0d8-7751290db1fa" providerId="ADAL" clId="{AE4780A2-7F3A-46CA-963F-515CED0D1271}" dt="2023-04-26T14:24:12.979" v="1476" actId="2696"/>
          <pc:sldLayoutMkLst>
            <pc:docMk/>
            <pc:sldMasterMk cId="3236291093" sldId="2147483685"/>
            <pc:sldLayoutMk cId="313776765" sldId="2147483696"/>
          </pc:sldLayoutMkLst>
        </pc:sldLayoutChg>
        <pc:sldLayoutChg chg="del">
          <pc:chgData name="Rayshaun Landrum" userId="fe3e151a-2e0a-4a0d-a0d8-7751290db1fa" providerId="ADAL" clId="{AE4780A2-7F3A-46CA-963F-515CED0D1271}" dt="2023-04-26T14:24:12.979" v="1476" actId="2696"/>
          <pc:sldLayoutMkLst>
            <pc:docMk/>
            <pc:sldMasterMk cId="3236291093" sldId="2147483685"/>
            <pc:sldLayoutMk cId="1794122511" sldId="2147483697"/>
          </pc:sldLayoutMkLst>
        </pc:sldLayoutChg>
        <pc:sldLayoutChg chg="del">
          <pc:chgData name="Rayshaun Landrum" userId="fe3e151a-2e0a-4a0d-a0d8-7751290db1fa" providerId="ADAL" clId="{AE4780A2-7F3A-46CA-963F-515CED0D1271}" dt="2023-04-26T14:24:12.979" v="1476" actId="2696"/>
          <pc:sldLayoutMkLst>
            <pc:docMk/>
            <pc:sldMasterMk cId="3236291093" sldId="2147483685"/>
            <pc:sldLayoutMk cId="283447940" sldId="2147483698"/>
          </pc:sldLayoutMkLst>
        </pc:sldLayoutChg>
        <pc:sldLayoutChg chg="del">
          <pc:chgData name="Rayshaun Landrum" userId="fe3e151a-2e0a-4a0d-a0d8-7751290db1fa" providerId="ADAL" clId="{AE4780A2-7F3A-46CA-963F-515CED0D1271}" dt="2023-04-26T14:24:12.979" v="1476" actId="2696"/>
          <pc:sldLayoutMkLst>
            <pc:docMk/>
            <pc:sldMasterMk cId="3236291093" sldId="2147483685"/>
            <pc:sldLayoutMk cId="133283475" sldId="2147483699"/>
          </pc:sldLayoutMkLst>
        </pc:sldLayoutChg>
        <pc:sldLayoutChg chg="del">
          <pc:chgData name="Rayshaun Landrum" userId="fe3e151a-2e0a-4a0d-a0d8-7751290db1fa" providerId="ADAL" clId="{AE4780A2-7F3A-46CA-963F-515CED0D1271}" dt="2023-04-26T14:24:12.979" v="1476" actId="2696"/>
          <pc:sldLayoutMkLst>
            <pc:docMk/>
            <pc:sldMasterMk cId="3236291093" sldId="2147483685"/>
            <pc:sldLayoutMk cId="1581575471" sldId="2147483700"/>
          </pc:sldLayoutMkLst>
        </pc:sldLayoutChg>
        <pc:sldLayoutChg chg="del">
          <pc:chgData name="Rayshaun Landrum" userId="fe3e151a-2e0a-4a0d-a0d8-7751290db1fa" providerId="ADAL" clId="{AE4780A2-7F3A-46CA-963F-515CED0D1271}" dt="2023-04-26T14:24:12.979" v="1476" actId="2696"/>
          <pc:sldLayoutMkLst>
            <pc:docMk/>
            <pc:sldMasterMk cId="3236291093" sldId="2147483685"/>
            <pc:sldLayoutMk cId="1631036360" sldId="2147483701"/>
          </pc:sldLayoutMkLst>
        </pc:sldLayoutChg>
        <pc:sldLayoutChg chg="del">
          <pc:chgData name="Rayshaun Landrum" userId="fe3e151a-2e0a-4a0d-a0d8-7751290db1fa" providerId="ADAL" clId="{AE4780A2-7F3A-46CA-963F-515CED0D1271}" dt="2023-04-26T14:24:12.979" v="1476" actId="2696"/>
          <pc:sldLayoutMkLst>
            <pc:docMk/>
            <pc:sldMasterMk cId="3236291093" sldId="2147483685"/>
            <pc:sldLayoutMk cId="3294755132" sldId="2147483702"/>
          </pc:sldLayoutMkLst>
        </pc:sldLayoutChg>
        <pc:sldLayoutChg chg="del">
          <pc:chgData name="Rayshaun Landrum" userId="fe3e151a-2e0a-4a0d-a0d8-7751290db1fa" providerId="ADAL" clId="{AE4780A2-7F3A-46CA-963F-515CED0D1271}" dt="2023-04-26T14:24:12.979" v="1476" actId="2696"/>
          <pc:sldLayoutMkLst>
            <pc:docMk/>
            <pc:sldMasterMk cId="3236291093" sldId="2147483685"/>
            <pc:sldLayoutMk cId="3033863763" sldId="2147483703"/>
          </pc:sldLayoutMkLst>
        </pc:sldLayoutChg>
        <pc:sldLayoutChg chg="del">
          <pc:chgData name="Rayshaun Landrum" userId="fe3e151a-2e0a-4a0d-a0d8-7751290db1fa" providerId="ADAL" clId="{AE4780A2-7F3A-46CA-963F-515CED0D1271}" dt="2023-04-26T14:24:12.979" v="1476" actId="2696"/>
          <pc:sldLayoutMkLst>
            <pc:docMk/>
            <pc:sldMasterMk cId="3236291093" sldId="2147483685"/>
            <pc:sldLayoutMk cId="3250761622" sldId="2147483704"/>
          </pc:sldLayoutMkLst>
        </pc:sldLayoutChg>
        <pc:sldLayoutChg chg="del">
          <pc:chgData name="Rayshaun Landrum" userId="fe3e151a-2e0a-4a0d-a0d8-7751290db1fa" providerId="ADAL" clId="{AE4780A2-7F3A-46CA-963F-515CED0D1271}" dt="2023-04-26T14:24:12.979" v="1476" actId="2696"/>
          <pc:sldLayoutMkLst>
            <pc:docMk/>
            <pc:sldMasterMk cId="3236291093" sldId="2147483685"/>
            <pc:sldLayoutMk cId="3806568903" sldId="2147483705"/>
          </pc:sldLayoutMkLst>
        </pc:sldLayoutChg>
        <pc:sldLayoutChg chg="del">
          <pc:chgData name="Rayshaun Landrum" userId="fe3e151a-2e0a-4a0d-a0d8-7751290db1fa" providerId="ADAL" clId="{AE4780A2-7F3A-46CA-963F-515CED0D1271}" dt="2023-04-26T14:24:12.979" v="1476" actId="2696"/>
          <pc:sldLayoutMkLst>
            <pc:docMk/>
            <pc:sldMasterMk cId="3236291093" sldId="2147483685"/>
            <pc:sldLayoutMk cId="3193660566" sldId="2147483706"/>
          </pc:sldLayoutMkLst>
        </pc:sldLayoutChg>
        <pc:sldLayoutChg chg="del">
          <pc:chgData name="Rayshaun Landrum" userId="fe3e151a-2e0a-4a0d-a0d8-7751290db1fa" providerId="ADAL" clId="{AE4780A2-7F3A-46CA-963F-515CED0D1271}" dt="2023-04-26T14:24:12.979" v="1476" actId="2696"/>
          <pc:sldLayoutMkLst>
            <pc:docMk/>
            <pc:sldMasterMk cId="3236291093" sldId="2147483685"/>
            <pc:sldLayoutMk cId="1166332162" sldId="2147483707"/>
          </pc:sldLayoutMkLst>
        </pc:sldLayoutChg>
        <pc:sldLayoutChg chg="del">
          <pc:chgData name="Rayshaun Landrum" userId="fe3e151a-2e0a-4a0d-a0d8-7751290db1fa" providerId="ADAL" clId="{AE4780A2-7F3A-46CA-963F-515CED0D1271}" dt="2023-04-26T14:24:12.979" v="1476" actId="2696"/>
          <pc:sldLayoutMkLst>
            <pc:docMk/>
            <pc:sldMasterMk cId="3236291093" sldId="2147483685"/>
            <pc:sldLayoutMk cId="1173253640" sldId="2147483708"/>
          </pc:sldLayoutMkLst>
        </pc:sldLayoutChg>
        <pc:sldLayoutChg chg="del">
          <pc:chgData name="Rayshaun Landrum" userId="fe3e151a-2e0a-4a0d-a0d8-7751290db1fa" providerId="ADAL" clId="{AE4780A2-7F3A-46CA-963F-515CED0D1271}" dt="2023-04-26T14:24:12.979" v="1476" actId="2696"/>
          <pc:sldLayoutMkLst>
            <pc:docMk/>
            <pc:sldMasterMk cId="3236291093" sldId="2147483685"/>
            <pc:sldLayoutMk cId="1031035531" sldId="2147483709"/>
          </pc:sldLayoutMkLst>
        </pc:sldLayoutChg>
        <pc:sldLayoutChg chg="del">
          <pc:chgData name="Rayshaun Landrum" userId="fe3e151a-2e0a-4a0d-a0d8-7751290db1fa" providerId="ADAL" clId="{AE4780A2-7F3A-46CA-963F-515CED0D1271}" dt="2023-04-26T14:24:12.979" v="1476" actId="2696"/>
          <pc:sldLayoutMkLst>
            <pc:docMk/>
            <pc:sldMasterMk cId="3236291093" sldId="2147483685"/>
            <pc:sldLayoutMk cId="3994737711" sldId="2147483710"/>
          </pc:sldLayoutMkLst>
        </pc:sldLayoutChg>
        <pc:sldLayoutChg chg="del">
          <pc:chgData name="Rayshaun Landrum" userId="fe3e151a-2e0a-4a0d-a0d8-7751290db1fa" providerId="ADAL" clId="{AE4780A2-7F3A-46CA-963F-515CED0D1271}" dt="2023-04-26T14:24:12.979" v="1476" actId="2696"/>
          <pc:sldLayoutMkLst>
            <pc:docMk/>
            <pc:sldMasterMk cId="3236291093" sldId="2147483685"/>
            <pc:sldLayoutMk cId="4166879448" sldId="2147483711"/>
          </pc:sldLayoutMkLst>
        </pc:sldLayoutChg>
        <pc:sldLayoutChg chg="del">
          <pc:chgData name="Rayshaun Landrum" userId="fe3e151a-2e0a-4a0d-a0d8-7751290db1fa" providerId="ADAL" clId="{AE4780A2-7F3A-46CA-963F-515CED0D1271}" dt="2023-04-26T14:24:12.979" v="1476" actId="2696"/>
          <pc:sldLayoutMkLst>
            <pc:docMk/>
            <pc:sldMasterMk cId="3236291093" sldId="2147483685"/>
            <pc:sldLayoutMk cId="99850642" sldId="2147483712"/>
          </pc:sldLayoutMkLst>
        </pc:sldLayoutChg>
        <pc:sldLayoutChg chg="del">
          <pc:chgData name="Rayshaun Landrum" userId="fe3e151a-2e0a-4a0d-a0d8-7751290db1fa" providerId="ADAL" clId="{AE4780A2-7F3A-46CA-963F-515CED0D1271}" dt="2023-04-26T14:24:12.979" v="1476" actId="2696"/>
          <pc:sldLayoutMkLst>
            <pc:docMk/>
            <pc:sldMasterMk cId="3236291093" sldId="2147483685"/>
            <pc:sldLayoutMk cId="3844380267" sldId="2147483713"/>
          </pc:sldLayoutMkLst>
        </pc:sldLayoutChg>
        <pc:sldLayoutChg chg="del">
          <pc:chgData name="Rayshaun Landrum" userId="fe3e151a-2e0a-4a0d-a0d8-7751290db1fa" providerId="ADAL" clId="{AE4780A2-7F3A-46CA-963F-515CED0D1271}" dt="2023-04-26T14:24:12.979" v="1476" actId="2696"/>
          <pc:sldLayoutMkLst>
            <pc:docMk/>
            <pc:sldMasterMk cId="3236291093" sldId="2147483685"/>
            <pc:sldLayoutMk cId="2856195881" sldId="2147483714"/>
          </pc:sldLayoutMkLst>
        </pc:sldLayoutChg>
        <pc:sldLayoutChg chg="del">
          <pc:chgData name="Rayshaun Landrum" userId="fe3e151a-2e0a-4a0d-a0d8-7751290db1fa" providerId="ADAL" clId="{AE4780A2-7F3A-46CA-963F-515CED0D1271}" dt="2023-04-26T14:24:12.979" v="1476" actId="2696"/>
          <pc:sldLayoutMkLst>
            <pc:docMk/>
            <pc:sldMasterMk cId="3236291093" sldId="2147483685"/>
            <pc:sldLayoutMk cId="2491512182" sldId="2147483715"/>
          </pc:sldLayoutMkLst>
        </pc:sldLayoutChg>
        <pc:sldLayoutChg chg="del">
          <pc:chgData name="Rayshaun Landrum" userId="fe3e151a-2e0a-4a0d-a0d8-7751290db1fa" providerId="ADAL" clId="{AE4780A2-7F3A-46CA-963F-515CED0D1271}" dt="2023-04-26T14:24:12.979" v="1476" actId="2696"/>
          <pc:sldLayoutMkLst>
            <pc:docMk/>
            <pc:sldMasterMk cId="3236291093" sldId="2147483685"/>
            <pc:sldLayoutMk cId="3977485521" sldId="2147483716"/>
          </pc:sldLayoutMkLst>
        </pc:sldLayoutChg>
        <pc:sldLayoutChg chg="del">
          <pc:chgData name="Rayshaun Landrum" userId="fe3e151a-2e0a-4a0d-a0d8-7751290db1fa" providerId="ADAL" clId="{AE4780A2-7F3A-46CA-963F-515CED0D1271}" dt="2023-04-26T14:24:12.979" v="1476" actId="2696"/>
          <pc:sldLayoutMkLst>
            <pc:docMk/>
            <pc:sldMasterMk cId="3236291093" sldId="2147483685"/>
            <pc:sldLayoutMk cId="3667656594" sldId="2147483717"/>
          </pc:sldLayoutMkLst>
        </pc:sldLayoutChg>
        <pc:sldLayoutChg chg="del">
          <pc:chgData name="Rayshaun Landrum" userId="fe3e151a-2e0a-4a0d-a0d8-7751290db1fa" providerId="ADAL" clId="{AE4780A2-7F3A-46CA-963F-515CED0D1271}" dt="2023-04-26T14:24:12.979" v="1476" actId="2696"/>
          <pc:sldLayoutMkLst>
            <pc:docMk/>
            <pc:sldMasterMk cId="3236291093" sldId="2147483685"/>
            <pc:sldLayoutMk cId="3940365818" sldId="2147483718"/>
          </pc:sldLayoutMkLst>
        </pc:sldLayoutChg>
        <pc:sldLayoutChg chg="del">
          <pc:chgData name="Rayshaun Landrum" userId="fe3e151a-2e0a-4a0d-a0d8-7751290db1fa" providerId="ADAL" clId="{AE4780A2-7F3A-46CA-963F-515CED0D1271}" dt="2023-04-26T14:24:12.979" v="1476" actId="2696"/>
          <pc:sldLayoutMkLst>
            <pc:docMk/>
            <pc:sldMasterMk cId="3236291093" sldId="2147483685"/>
            <pc:sldLayoutMk cId="2523234093" sldId="2147483719"/>
          </pc:sldLayoutMkLst>
        </pc:sldLayoutChg>
        <pc:sldLayoutChg chg="del">
          <pc:chgData name="Rayshaun Landrum" userId="fe3e151a-2e0a-4a0d-a0d8-7751290db1fa" providerId="ADAL" clId="{AE4780A2-7F3A-46CA-963F-515CED0D1271}" dt="2023-04-26T14:24:12.979" v="1476" actId="2696"/>
          <pc:sldLayoutMkLst>
            <pc:docMk/>
            <pc:sldMasterMk cId="3236291093" sldId="2147483685"/>
            <pc:sldLayoutMk cId="694733600" sldId="2147483720"/>
          </pc:sldLayoutMkLst>
        </pc:sldLayoutChg>
        <pc:sldLayoutChg chg="del">
          <pc:chgData name="Rayshaun Landrum" userId="fe3e151a-2e0a-4a0d-a0d8-7751290db1fa" providerId="ADAL" clId="{AE4780A2-7F3A-46CA-963F-515CED0D1271}" dt="2023-04-26T14:24:12.979" v="1476" actId="2696"/>
          <pc:sldLayoutMkLst>
            <pc:docMk/>
            <pc:sldMasterMk cId="3236291093" sldId="2147483685"/>
            <pc:sldLayoutMk cId="934931713" sldId="2147483721"/>
          </pc:sldLayoutMkLst>
        </pc:sldLayoutChg>
        <pc:sldLayoutChg chg="del">
          <pc:chgData name="Rayshaun Landrum" userId="fe3e151a-2e0a-4a0d-a0d8-7751290db1fa" providerId="ADAL" clId="{AE4780A2-7F3A-46CA-963F-515CED0D1271}" dt="2023-04-26T14:24:12.979" v="1476" actId="2696"/>
          <pc:sldLayoutMkLst>
            <pc:docMk/>
            <pc:sldMasterMk cId="3236291093" sldId="2147483685"/>
            <pc:sldLayoutMk cId="950306597" sldId="2147483722"/>
          </pc:sldLayoutMkLst>
        </pc:sldLayoutChg>
        <pc:sldLayoutChg chg="del">
          <pc:chgData name="Rayshaun Landrum" userId="fe3e151a-2e0a-4a0d-a0d8-7751290db1fa" providerId="ADAL" clId="{AE4780A2-7F3A-46CA-963F-515CED0D1271}" dt="2023-04-26T14:24:12.979" v="1476" actId="2696"/>
          <pc:sldLayoutMkLst>
            <pc:docMk/>
            <pc:sldMasterMk cId="3236291093" sldId="2147483685"/>
            <pc:sldLayoutMk cId="2658064546" sldId="2147483723"/>
          </pc:sldLayoutMkLst>
        </pc:sldLayoutChg>
        <pc:sldLayoutChg chg="del">
          <pc:chgData name="Rayshaun Landrum" userId="fe3e151a-2e0a-4a0d-a0d8-7751290db1fa" providerId="ADAL" clId="{AE4780A2-7F3A-46CA-963F-515CED0D1271}" dt="2023-04-26T14:24:12.979" v="1476" actId="2696"/>
          <pc:sldLayoutMkLst>
            <pc:docMk/>
            <pc:sldMasterMk cId="3236291093" sldId="2147483685"/>
            <pc:sldLayoutMk cId="825817220" sldId="2147483724"/>
          </pc:sldLayoutMkLst>
        </pc:sldLayoutChg>
        <pc:sldLayoutChg chg="del">
          <pc:chgData name="Rayshaun Landrum" userId="fe3e151a-2e0a-4a0d-a0d8-7751290db1fa" providerId="ADAL" clId="{AE4780A2-7F3A-46CA-963F-515CED0D1271}" dt="2023-04-26T14:24:12.979" v="1476" actId="2696"/>
          <pc:sldLayoutMkLst>
            <pc:docMk/>
            <pc:sldMasterMk cId="3236291093" sldId="2147483685"/>
            <pc:sldLayoutMk cId="1710537979" sldId="2147483725"/>
          </pc:sldLayoutMkLst>
        </pc:sldLayoutChg>
        <pc:sldLayoutChg chg="del">
          <pc:chgData name="Rayshaun Landrum" userId="fe3e151a-2e0a-4a0d-a0d8-7751290db1fa" providerId="ADAL" clId="{AE4780A2-7F3A-46CA-963F-515CED0D1271}" dt="2023-04-26T14:24:12.979" v="1476" actId="2696"/>
          <pc:sldLayoutMkLst>
            <pc:docMk/>
            <pc:sldMasterMk cId="3236291093" sldId="2147483685"/>
            <pc:sldLayoutMk cId="267815011" sldId="2147483726"/>
          </pc:sldLayoutMkLst>
        </pc:sldLayoutChg>
        <pc:sldLayoutChg chg="del">
          <pc:chgData name="Rayshaun Landrum" userId="fe3e151a-2e0a-4a0d-a0d8-7751290db1fa" providerId="ADAL" clId="{AE4780A2-7F3A-46CA-963F-515CED0D1271}" dt="2023-04-26T14:24:12.979" v="1476" actId="2696"/>
          <pc:sldLayoutMkLst>
            <pc:docMk/>
            <pc:sldMasterMk cId="3236291093" sldId="2147483685"/>
            <pc:sldLayoutMk cId="4189772778" sldId="2147483727"/>
          </pc:sldLayoutMkLst>
        </pc:sldLayoutChg>
        <pc:sldLayoutChg chg="del">
          <pc:chgData name="Rayshaun Landrum" userId="fe3e151a-2e0a-4a0d-a0d8-7751290db1fa" providerId="ADAL" clId="{AE4780A2-7F3A-46CA-963F-515CED0D1271}" dt="2023-04-26T14:24:12.979" v="1476" actId="2696"/>
          <pc:sldLayoutMkLst>
            <pc:docMk/>
            <pc:sldMasterMk cId="3236291093" sldId="2147483685"/>
            <pc:sldLayoutMk cId="1784856243" sldId="2147483728"/>
          </pc:sldLayoutMkLst>
        </pc:sldLayoutChg>
        <pc:sldLayoutChg chg="del">
          <pc:chgData name="Rayshaun Landrum" userId="fe3e151a-2e0a-4a0d-a0d8-7751290db1fa" providerId="ADAL" clId="{AE4780A2-7F3A-46CA-963F-515CED0D1271}" dt="2023-04-26T14:24:12.979" v="1476" actId="2696"/>
          <pc:sldLayoutMkLst>
            <pc:docMk/>
            <pc:sldMasterMk cId="3236291093" sldId="2147483685"/>
            <pc:sldLayoutMk cId="1012047384" sldId="2147483729"/>
          </pc:sldLayoutMkLst>
        </pc:sldLayoutChg>
        <pc:sldLayoutChg chg="del">
          <pc:chgData name="Rayshaun Landrum" userId="fe3e151a-2e0a-4a0d-a0d8-7751290db1fa" providerId="ADAL" clId="{AE4780A2-7F3A-46CA-963F-515CED0D1271}" dt="2023-04-26T14:24:12.979" v="1476" actId="2696"/>
          <pc:sldLayoutMkLst>
            <pc:docMk/>
            <pc:sldMasterMk cId="3236291093" sldId="2147483685"/>
            <pc:sldLayoutMk cId="651713963" sldId="2147483730"/>
          </pc:sldLayoutMkLst>
        </pc:sldLayoutChg>
        <pc:sldLayoutChg chg="del">
          <pc:chgData name="Rayshaun Landrum" userId="fe3e151a-2e0a-4a0d-a0d8-7751290db1fa" providerId="ADAL" clId="{AE4780A2-7F3A-46CA-963F-515CED0D1271}" dt="2023-04-26T14:24:12.979" v="1476" actId="2696"/>
          <pc:sldLayoutMkLst>
            <pc:docMk/>
            <pc:sldMasterMk cId="3236291093" sldId="2147483685"/>
            <pc:sldLayoutMk cId="3722519691" sldId="2147483731"/>
          </pc:sldLayoutMkLst>
        </pc:sldLayoutChg>
        <pc:sldLayoutChg chg="del">
          <pc:chgData name="Rayshaun Landrum" userId="fe3e151a-2e0a-4a0d-a0d8-7751290db1fa" providerId="ADAL" clId="{AE4780A2-7F3A-46CA-963F-515CED0D1271}" dt="2023-04-26T14:24:12.979" v="1476" actId="2696"/>
          <pc:sldLayoutMkLst>
            <pc:docMk/>
            <pc:sldMasterMk cId="3236291093" sldId="2147483685"/>
            <pc:sldLayoutMk cId="477498055" sldId="2147483732"/>
          </pc:sldLayoutMkLst>
        </pc:sldLayoutChg>
        <pc:sldLayoutChg chg="del">
          <pc:chgData name="Rayshaun Landrum" userId="fe3e151a-2e0a-4a0d-a0d8-7751290db1fa" providerId="ADAL" clId="{AE4780A2-7F3A-46CA-963F-515CED0D1271}" dt="2023-04-26T14:24:12.979" v="1476" actId="2696"/>
          <pc:sldLayoutMkLst>
            <pc:docMk/>
            <pc:sldMasterMk cId="3236291093" sldId="2147483685"/>
            <pc:sldLayoutMk cId="4022703578" sldId="2147483733"/>
          </pc:sldLayoutMkLst>
        </pc:sldLayoutChg>
        <pc:sldLayoutChg chg="del">
          <pc:chgData name="Rayshaun Landrum" userId="fe3e151a-2e0a-4a0d-a0d8-7751290db1fa" providerId="ADAL" clId="{AE4780A2-7F3A-46CA-963F-515CED0D1271}" dt="2023-04-26T14:24:12.979" v="1476" actId="2696"/>
          <pc:sldLayoutMkLst>
            <pc:docMk/>
            <pc:sldMasterMk cId="3236291093" sldId="2147483685"/>
            <pc:sldLayoutMk cId="1019203609" sldId="2147483734"/>
          </pc:sldLayoutMkLst>
        </pc:sldLayoutChg>
        <pc:sldLayoutChg chg="del">
          <pc:chgData name="Rayshaun Landrum" userId="fe3e151a-2e0a-4a0d-a0d8-7751290db1fa" providerId="ADAL" clId="{AE4780A2-7F3A-46CA-963F-515CED0D1271}" dt="2023-04-26T14:24:12.979" v="1476" actId="2696"/>
          <pc:sldLayoutMkLst>
            <pc:docMk/>
            <pc:sldMasterMk cId="3236291093" sldId="2147483685"/>
            <pc:sldLayoutMk cId="2412334584" sldId="2147483735"/>
          </pc:sldLayoutMkLst>
        </pc:sldLayoutChg>
        <pc:sldLayoutChg chg="del">
          <pc:chgData name="Rayshaun Landrum" userId="fe3e151a-2e0a-4a0d-a0d8-7751290db1fa" providerId="ADAL" clId="{AE4780A2-7F3A-46CA-963F-515CED0D1271}" dt="2023-04-26T14:24:12.979" v="1476" actId="2696"/>
          <pc:sldLayoutMkLst>
            <pc:docMk/>
            <pc:sldMasterMk cId="3236291093" sldId="2147483685"/>
            <pc:sldLayoutMk cId="286554049" sldId="2147483736"/>
          </pc:sldLayoutMkLst>
        </pc:sldLayoutChg>
      </pc:sldMasterChg>
      <pc:sldMasterChg chg="del delSldLayout">
        <pc:chgData name="Rayshaun Landrum" userId="fe3e151a-2e0a-4a0d-a0d8-7751290db1fa" providerId="ADAL" clId="{AE4780A2-7F3A-46CA-963F-515CED0D1271}" dt="2023-04-26T13:44:47.231" v="321" actId="2696"/>
        <pc:sldMasterMkLst>
          <pc:docMk/>
          <pc:sldMasterMk cId="3680844752" sldId="2147483685"/>
        </pc:sldMasterMkLst>
        <pc:sldLayoutChg chg="del">
          <pc:chgData name="Rayshaun Landrum" userId="fe3e151a-2e0a-4a0d-a0d8-7751290db1fa" providerId="ADAL" clId="{AE4780A2-7F3A-46CA-963F-515CED0D1271}" dt="2023-04-26T13:44:47.231" v="321" actId="2696"/>
          <pc:sldLayoutMkLst>
            <pc:docMk/>
            <pc:sldMasterMk cId="3680844752" sldId="2147483685"/>
            <pc:sldLayoutMk cId="3412035950" sldId="2147483686"/>
          </pc:sldLayoutMkLst>
        </pc:sldLayoutChg>
        <pc:sldLayoutChg chg="del">
          <pc:chgData name="Rayshaun Landrum" userId="fe3e151a-2e0a-4a0d-a0d8-7751290db1fa" providerId="ADAL" clId="{AE4780A2-7F3A-46CA-963F-515CED0D1271}" dt="2023-04-26T13:44:47.231" v="321" actId="2696"/>
          <pc:sldLayoutMkLst>
            <pc:docMk/>
            <pc:sldMasterMk cId="3680844752" sldId="2147483685"/>
            <pc:sldLayoutMk cId="215930874" sldId="2147483687"/>
          </pc:sldLayoutMkLst>
        </pc:sldLayoutChg>
        <pc:sldLayoutChg chg="del">
          <pc:chgData name="Rayshaun Landrum" userId="fe3e151a-2e0a-4a0d-a0d8-7751290db1fa" providerId="ADAL" clId="{AE4780A2-7F3A-46CA-963F-515CED0D1271}" dt="2023-04-26T13:44:47.231" v="321" actId="2696"/>
          <pc:sldLayoutMkLst>
            <pc:docMk/>
            <pc:sldMasterMk cId="3680844752" sldId="2147483685"/>
            <pc:sldLayoutMk cId="344843286" sldId="2147483688"/>
          </pc:sldLayoutMkLst>
        </pc:sldLayoutChg>
        <pc:sldLayoutChg chg="del">
          <pc:chgData name="Rayshaun Landrum" userId="fe3e151a-2e0a-4a0d-a0d8-7751290db1fa" providerId="ADAL" clId="{AE4780A2-7F3A-46CA-963F-515CED0D1271}" dt="2023-04-26T13:44:47.231" v="321" actId="2696"/>
          <pc:sldLayoutMkLst>
            <pc:docMk/>
            <pc:sldMasterMk cId="3680844752" sldId="2147483685"/>
            <pc:sldLayoutMk cId="384943557" sldId="2147483689"/>
          </pc:sldLayoutMkLst>
        </pc:sldLayoutChg>
        <pc:sldLayoutChg chg="del">
          <pc:chgData name="Rayshaun Landrum" userId="fe3e151a-2e0a-4a0d-a0d8-7751290db1fa" providerId="ADAL" clId="{AE4780A2-7F3A-46CA-963F-515CED0D1271}" dt="2023-04-26T13:44:47.231" v="321" actId="2696"/>
          <pc:sldLayoutMkLst>
            <pc:docMk/>
            <pc:sldMasterMk cId="3680844752" sldId="2147483685"/>
            <pc:sldLayoutMk cId="1695247130" sldId="2147483690"/>
          </pc:sldLayoutMkLst>
        </pc:sldLayoutChg>
        <pc:sldLayoutChg chg="del">
          <pc:chgData name="Rayshaun Landrum" userId="fe3e151a-2e0a-4a0d-a0d8-7751290db1fa" providerId="ADAL" clId="{AE4780A2-7F3A-46CA-963F-515CED0D1271}" dt="2023-04-26T13:44:47.231" v="321" actId="2696"/>
          <pc:sldLayoutMkLst>
            <pc:docMk/>
            <pc:sldMasterMk cId="3680844752" sldId="2147483685"/>
            <pc:sldLayoutMk cId="3227868768" sldId="2147483691"/>
          </pc:sldLayoutMkLst>
        </pc:sldLayoutChg>
        <pc:sldLayoutChg chg="del">
          <pc:chgData name="Rayshaun Landrum" userId="fe3e151a-2e0a-4a0d-a0d8-7751290db1fa" providerId="ADAL" clId="{AE4780A2-7F3A-46CA-963F-515CED0D1271}" dt="2023-04-26T13:44:47.231" v="321" actId="2696"/>
          <pc:sldLayoutMkLst>
            <pc:docMk/>
            <pc:sldMasterMk cId="3680844752" sldId="2147483685"/>
            <pc:sldLayoutMk cId="1518996425" sldId="2147483692"/>
          </pc:sldLayoutMkLst>
        </pc:sldLayoutChg>
        <pc:sldLayoutChg chg="del">
          <pc:chgData name="Rayshaun Landrum" userId="fe3e151a-2e0a-4a0d-a0d8-7751290db1fa" providerId="ADAL" clId="{AE4780A2-7F3A-46CA-963F-515CED0D1271}" dt="2023-04-26T13:44:47.231" v="321" actId="2696"/>
          <pc:sldLayoutMkLst>
            <pc:docMk/>
            <pc:sldMasterMk cId="3680844752" sldId="2147483685"/>
            <pc:sldLayoutMk cId="3561320048" sldId="2147483693"/>
          </pc:sldLayoutMkLst>
        </pc:sldLayoutChg>
        <pc:sldLayoutChg chg="del">
          <pc:chgData name="Rayshaun Landrum" userId="fe3e151a-2e0a-4a0d-a0d8-7751290db1fa" providerId="ADAL" clId="{AE4780A2-7F3A-46CA-963F-515CED0D1271}" dt="2023-04-26T13:44:47.231" v="321" actId="2696"/>
          <pc:sldLayoutMkLst>
            <pc:docMk/>
            <pc:sldMasterMk cId="3680844752" sldId="2147483685"/>
            <pc:sldLayoutMk cId="1481933790" sldId="2147483694"/>
          </pc:sldLayoutMkLst>
        </pc:sldLayoutChg>
        <pc:sldLayoutChg chg="del">
          <pc:chgData name="Rayshaun Landrum" userId="fe3e151a-2e0a-4a0d-a0d8-7751290db1fa" providerId="ADAL" clId="{AE4780A2-7F3A-46CA-963F-515CED0D1271}" dt="2023-04-26T13:44:47.231" v="321" actId="2696"/>
          <pc:sldLayoutMkLst>
            <pc:docMk/>
            <pc:sldMasterMk cId="3680844752" sldId="2147483685"/>
            <pc:sldLayoutMk cId="2235198325" sldId="2147483695"/>
          </pc:sldLayoutMkLst>
        </pc:sldLayoutChg>
        <pc:sldLayoutChg chg="del">
          <pc:chgData name="Rayshaun Landrum" userId="fe3e151a-2e0a-4a0d-a0d8-7751290db1fa" providerId="ADAL" clId="{AE4780A2-7F3A-46CA-963F-515CED0D1271}" dt="2023-04-26T13:44:47.231" v="321" actId="2696"/>
          <pc:sldLayoutMkLst>
            <pc:docMk/>
            <pc:sldMasterMk cId="3680844752" sldId="2147483685"/>
            <pc:sldLayoutMk cId="2199224728" sldId="2147483696"/>
          </pc:sldLayoutMkLst>
        </pc:sldLayoutChg>
        <pc:sldLayoutChg chg="del">
          <pc:chgData name="Rayshaun Landrum" userId="fe3e151a-2e0a-4a0d-a0d8-7751290db1fa" providerId="ADAL" clId="{AE4780A2-7F3A-46CA-963F-515CED0D1271}" dt="2023-04-26T13:44:47.231" v="321" actId="2696"/>
          <pc:sldLayoutMkLst>
            <pc:docMk/>
            <pc:sldMasterMk cId="3680844752" sldId="2147483685"/>
            <pc:sldLayoutMk cId="2830065852" sldId="2147483697"/>
          </pc:sldLayoutMkLst>
        </pc:sldLayoutChg>
        <pc:sldLayoutChg chg="del">
          <pc:chgData name="Rayshaun Landrum" userId="fe3e151a-2e0a-4a0d-a0d8-7751290db1fa" providerId="ADAL" clId="{AE4780A2-7F3A-46CA-963F-515CED0D1271}" dt="2023-04-26T13:44:47.231" v="321" actId="2696"/>
          <pc:sldLayoutMkLst>
            <pc:docMk/>
            <pc:sldMasterMk cId="3680844752" sldId="2147483685"/>
            <pc:sldLayoutMk cId="1034597290" sldId="2147483698"/>
          </pc:sldLayoutMkLst>
        </pc:sldLayoutChg>
        <pc:sldLayoutChg chg="del">
          <pc:chgData name="Rayshaun Landrum" userId="fe3e151a-2e0a-4a0d-a0d8-7751290db1fa" providerId="ADAL" clId="{AE4780A2-7F3A-46CA-963F-515CED0D1271}" dt="2023-04-26T13:44:47.231" v="321" actId="2696"/>
          <pc:sldLayoutMkLst>
            <pc:docMk/>
            <pc:sldMasterMk cId="3680844752" sldId="2147483685"/>
            <pc:sldLayoutMk cId="446055444" sldId="2147483699"/>
          </pc:sldLayoutMkLst>
        </pc:sldLayoutChg>
        <pc:sldLayoutChg chg="del">
          <pc:chgData name="Rayshaun Landrum" userId="fe3e151a-2e0a-4a0d-a0d8-7751290db1fa" providerId="ADAL" clId="{AE4780A2-7F3A-46CA-963F-515CED0D1271}" dt="2023-04-26T13:44:47.231" v="321" actId="2696"/>
          <pc:sldLayoutMkLst>
            <pc:docMk/>
            <pc:sldMasterMk cId="3680844752" sldId="2147483685"/>
            <pc:sldLayoutMk cId="2499003844" sldId="2147483700"/>
          </pc:sldLayoutMkLst>
        </pc:sldLayoutChg>
        <pc:sldLayoutChg chg="del">
          <pc:chgData name="Rayshaun Landrum" userId="fe3e151a-2e0a-4a0d-a0d8-7751290db1fa" providerId="ADAL" clId="{AE4780A2-7F3A-46CA-963F-515CED0D1271}" dt="2023-04-26T13:44:47.231" v="321" actId="2696"/>
          <pc:sldLayoutMkLst>
            <pc:docMk/>
            <pc:sldMasterMk cId="3680844752" sldId="2147483685"/>
            <pc:sldLayoutMk cId="762583770" sldId="2147483701"/>
          </pc:sldLayoutMkLst>
        </pc:sldLayoutChg>
        <pc:sldLayoutChg chg="del">
          <pc:chgData name="Rayshaun Landrum" userId="fe3e151a-2e0a-4a0d-a0d8-7751290db1fa" providerId="ADAL" clId="{AE4780A2-7F3A-46CA-963F-515CED0D1271}" dt="2023-04-26T13:44:47.231" v="321" actId="2696"/>
          <pc:sldLayoutMkLst>
            <pc:docMk/>
            <pc:sldMasterMk cId="3680844752" sldId="2147483685"/>
            <pc:sldLayoutMk cId="273120948" sldId="2147483702"/>
          </pc:sldLayoutMkLst>
        </pc:sldLayoutChg>
        <pc:sldLayoutChg chg="del">
          <pc:chgData name="Rayshaun Landrum" userId="fe3e151a-2e0a-4a0d-a0d8-7751290db1fa" providerId="ADAL" clId="{AE4780A2-7F3A-46CA-963F-515CED0D1271}" dt="2023-04-26T13:44:47.231" v="321" actId="2696"/>
          <pc:sldLayoutMkLst>
            <pc:docMk/>
            <pc:sldMasterMk cId="3680844752" sldId="2147483685"/>
            <pc:sldLayoutMk cId="1013985110" sldId="2147483703"/>
          </pc:sldLayoutMkLst>
        </pc:sldLayoutChg>
        <pc:sldLayoutChg chg="del">
          <pc:chgData name="Rayshaun Landrum" userId="fe3e151a-2e0a-4a0d-a0d8-7751290db1fa" providerId="ADAL" clId="{AE4780A2-7F3A-46CA-963F-515CED0D1271}" dt="2023-04-26T13:44:47.231" v="321" actId="2696"/>
          <pc:sldLayoutMkLst>
            <pc:docMk/>
            <pc:sldMasterMk cId="3680844752" sldId="2147483685"/>
            <pc:sldLayoutMk cId="1443989933" sldId="2147483704"/>
          </pc:sldLayoutMkLst>
        </pc:sldLayoutChg>
        <pc:sldLayoutChg chg="del">
          <pc:chgData name="Rayshaun Landrum" userId="fe3e151a-2e0a-4a0d-a0d8-7751290db1fa" providerId="ADAL" clId="{AE4780A2-7F3A-46CA-963F-515CED0D1271}" dt="2023-04-26T13:44:47.231" v="321" actId="2696"/>
          <pc:sldLayoutMkLst>
            <pc:docMk/>
            <pc:sldMasterMk cId="3680844752" sldId="2147483685"/>
            <pc:sldLayoutMk cId="2706747281" sldId="2147483705"/>
          </pc:sldLayoutMkLst>
        </pc:sldLayoutChg>
        <pc:sldLayoutChg chg="del">
          <pc:chgData name="Rayshaun Landrum" userId="fe3e151a-2e0a-4a0d-a0d8-7751290db1fa" providerId="ADAL" clId="{AE4780A2-7F3A-46CA-963F-515CED0D1271}" dt="2023-04-26T13:44:47.231" v="321" actId="2696"/>
          <pc:sldLayoutMkLst>
            <pc:docMk/>
            <pc:sldMasterMk cId="3680844752" sldId="2147483685"/>
            <pc:sldLayoutMk cId="1738294536" sldId="2147483706"/>
          </pc:sldLayoutMkLst>
        </pc:sldLayoutChg>
        <pc:sldLayoutChg chg="del">
          <pc:chgData name="Rayshaun Landrum" userId="fe3e151a-2e0a-4a0d-a0d8-7751290db1fa" providerId="ADAL" clId="{AE4780A2-7F3A-46CA-963F-515CED0D1271}" dt="2023-04-26T13:44:47.231" v="321" actId="2696"/>
          <pc:sldLayoutMkLst>
            <pc:docMk/>
            <pc:sldMasterMk cId="3680844752" sldId="2147483685"/>
            <pc:sldLayoutMk cId="2751379339" sldId="2147483707"/>
          </pc:sldLayoutMkLst>
        </pc:sldLayoutChg>
        <pc:sldLayoutChg chg="del">
          <pc:chgData name="Rayshaun Landrum" userId="fe3e151a-2e0a-4a0d-a0d8-7751290db1fa" providerId="ADAL" clId="{AE4780A2-7F3A-46CA-963F-515CED0D1271}" dt="2023-04-26T13:44:47.231" v="321" actId="2696"/>
          <pc:sldLayoutMkLst>
            <pc:docMk/>
            <pc:sldMasterMk cId="3680844752" sldId="2147483685"/>
            <pc:sldLayoutMk cId="3294982821" sldId="2147483708"/>
          </pc:sldLayoutMkLst>
        </pc:sldLayoutChg>
        <pc:sldLayoutChg chg="del">
          <pc:chgData name="Rayshaun Landrum" userId="fe3e151a-2e0a-4a0d-a0d8-7751290db1fa" providerId="ADAL" clId="{AE4780A2-7F3A-46CA-963F-515CED0D1271}" dt="2023-04-26T13:44:47.231" v="321" actId="2696"/>
          <pc:sldLayoutMkLst>
            <pc:docMk/>
            <pc:sldMasterMk cId="3680844752" sldId="2147483685"/>
            <pc:sldLayoutMk cId="969833804" sldId="2147483709"/>
          </pc:sldLayoutMkLst>
        </pc:sldLayoutChg>
        <pc:sldLayoutChg chg="del">
          <pc:chgData name="Rayshaun Landrum" userId="fe3e151a-2e0a-4a0d-a0d8-7751290db1fa" providerId="ADAL" clId="{AE4780A2-7F3A-46CA-963F-515CED0D1271}" dt="2023-04-26T13:44:47.231" v="321" actId="2696"/>
          <pc:sldLayoutMkLst>
            <pc:docMk/>
            <pc:sldMasterMk cId="3680844752" sldId="2147483685"/>
            <pc:sldLayoutMk cId="3525168580" sldId="2147483710"/>
          </pc:sldLayoutMkLst>
        </pc:sldLayoutChg>
        <pc:sldLayoutChg chg="del">
          <pc:chgData name="Rayshaun Landrum" userId="fe3e151a-2e0a-4a0d-a0d8-7751290db1fa" providerId="ADAL" clId="{AE4780A2-7F3A-46CA-963F-515CED0D1271}" dt="2023-04-26T13:44:47.231" v="321" actId="2696"/>
          <pc:sldLayoutMkLst>
            <pc:docMk/>
            <pc:sldMasterMk cId="3680844752" sldId="2147483685"/>
            <pc:sldLayoutMk cId="260008672" sldId="2147483711"/>
          </pc:sldLayoutMkLst>
        </pc:sldLayoutChg>
        <pc:sldLayoutChg chg="del">
          <pc:chgData name="Rayshaun Landrum" userId="fe3e151a-2e0a-4a0d-a0d8-7751290db1fa" providerId="ADAL" clId="{AE4780A2-7F3A-46CA-963F-515CED0D1271}" dt="2023-04-26T13:44:47.231" v="321" actId="2696"/>
          <pc:sldLayoutMkLst>
            <pc:docMk/>
            <pc:sldMasterMk cId="3680844752" sldId="2147483685"/>
            <pc:sldLayoutMk cId="30514081" sldId="2147483712"/>
          </pc:sldLayoutMkLst>
        </pc:sldLayoutChg>
        <pc:sldLayoutChg chg="del">
          <pc:chgData name="Rayshaun Landrum" userId="fe3e151a-2e0a-4a0d-a0d8-7751290db1fa" providerId="ADAL" clId="{AE4780A2-7F3A-46CA-963F-515CED0D1271}" dt="2023-04-26T13:44:47.231" v="321" actId="2696"/>
          <pc:sldLayoutMkLst>
            <pc:docMk/>
            <pc:sldMasterMk cId="3680844752" sldId="2147483685"/>
            <pc:sldLayoutMk cId="3786263850" sldId="2147483713"/>
          </pc:sldLayoutMkLst>
        </pc:sldLayoutChg>
        <pc:sldLayoutChg chg="del">
          <pc:chgData name="Rayshaun Landrum" userId="fe3e151a-2e0a-4a0d-a0d8-7751290db1fa" providerId="ADAL" clId="{AE4780A2-7F3A-46CA-963F-515CED0D1271}" dt="2023-04-26T13:44:47.231" v="321" actId="2696"/>
          <pc:sldLayoutMkLst>
            <pc:docMk/>
            <pc:sldMasterMk cId="3680844752" sldId="2147483685"/>
            <pc:sldLayoutMk cId="1089266326" sldId="2147483714"/>
          </pc:sldLayoutMkLst>
        </pc:sldLayoutChg>
        <pc:sldLayoutChg chg="del">
          <pc:chgData name="Rayshaun Landrum" userId="fe3e151a-2e0a-4a0d-a0d8-7751290db1fa" providerId="ADAL" clId="{AE4780A2-7F3A-46CA-963F-515CED0D1271}" dt="2023-04-26T13:44:47.231" v="321" actId="2696"/>
          <pc:sldLayoutMkLst>
            <pc:docMk/>
            <pc:sldMasterMk cId="3680844752" sldId="2147483685"/>
            <pc:sldLayoutMk cId="1671594957" sldId="2147483715"/>
          </pc:sldLayoutMkLst>
        </pc:sldLayoutChg>
        <pc:sldLayoutChg chg="del">
          <pc:chgData name="Rayshaun Landrum" userId="fe3e151a-2e0a-4a0d-a0d8-7751290db1fa" providerId="ADAL" clId="{AE4780A2-7F3A-46CA-963F-515CED0D1271}" dt="2023-04-26T13:44:47.231" v="321" actId="2696"/>
          <pc:sldLayoutMkLst>
            <pc:docMk/>
            <pc:sldMasterMk cId="3680844752" sldId="2147483685"/>
            <pc:sldLayoutMk cId="3718200078" sldId="2147483716"/>
          </pc:sldLayoutMkLst>
        </pc:sldLayoutChg>
        <pc:sldLayoutChg chg="del">
          <pc:chgData name="Rayshaun Landrum" userId="fe3e151a-2e0a-4a0d-a0d8-7751290db1fa" providerId="ADAL" clId="{AE4780A2-7F3A-46CA-963F-515CED0D1271}" dt="2023-04-26T13:44:47.231" v="321" actId="2696"/>
          <pc:sldLayoutMkLst>
            <pc:docMk/>
            <pc:sldMasterMk cId="3680844752" sldId="2147483685"/>
            <pc:sldLayoutMk cId="1440380615" sldId="2147483717"/>
          </pc:sldLayoutMkLst>
        </pc:sldLayoutChg>
        <pc:sldLayoutChg chg="del">
          <pc:chgData name="Rayshaun Landrum" userId="fe3e151a-2e0a-4a0d-a0d8-7751290db1fa" providerId="ADAL" clId="{AE4780A2-7F3A-46CA-963F-515CED0D1271}" dt="2023-04-26T13:44:47.231" v="321" actId="2696"/>
          <pc:sldLayoutMkLst>
            <pc:docMk/>
            <pc:sldMasterMk cId="3680844752" sldId="2147483685"/>
            <pc:sldLayoutMk cId="3821884955" sldId="2147483718"/>
          </pc:sldLayoutMkLst>
        </pc:sldLayoutChg>
        <pc:sldLayoutChg chg="del">
          <pc:chgData name="Rayshaun Landrum" userId="fe3e151a-2e0a-4a0d-a0d8-7751290db1fa" providerId="ADAL" clId="{AE4780A2-7F3A-46CA-963F-515CED0D1271}" dt="2023-04-26T13:44:47.231" v="321" actId="2696"/>
          <pc:sldLayoutMkLst>
            <pc:docMk/>
            <pc:sldMasterMk cId="3680844752" sldId="2147483685"/>
            <pc:sldLayoutMk cId="3403859417" sldId="2147483719"/>
          </pc:sldLayoutMkLst>
        </pc:sldLayoutChg>
        <pc:sldLayoutChg chg="del">
          <pc:chgData name="Rayshaun Landrum" userId="fe3e151a-2e0a-4a0d-a0d8-7751290db1fa" providerId="ADAL" clId="{AE4780A2-7F3A-46CA-963F-515CED0D1271}" dt="2023-04-26T13:44:47.231" v="321" actId="2696"/>
          <pc:sldLayoutMkLst>
            <pc:docMk/>
            <pc:sldMasterMk cId="3680844752" sldId="2147483685"/>
            <pc:sldLayoutMk cId="4153113203" sldId="2147483720"/>
          </pc:sldLayoutMkLst>
        </pc:sldLayoutChg>
        <pc:sldLayoutChg chg="del">
          <pc:chgData name="Rayshaun Landrum" userId="fe3e151a-2e0a-4a0d-a0d8-7751290db1fa" providerId="ADAL" clId="{AE4780A2-7F3A-46CA-963F-515CED0D1271}" dt="2023-04-26T13:44:47.231" v="321" actId="2696"/>
          <pc:sldLayoutMkLst>
            <pc:docMk/>
            <pc:sldMasterMk cId="3680844752" sldId="2147483685"/>
            <pc:sldLayoutMk cId="308152637" sldId="2147483721"/>
          </pc:sldLayoutMkLst>
        </pc:sldLayoutChg>
        <pc:sldLayoutChg chg="del">
          <pc:chgData name="Rayshaun Landrum" userId="fe3e151a-2e0a-4a0d-a0d8-7751290db1fa" providerId="ADAL" clId="{AE4780A2-7F3A-46CA-963F-515CED0D1271}" dt="2023-04-26T13:44:47.231" v="321" actId="2696"/>
          <pc:sldLayoutMkLst>
            <pc:docMk/>
            <pc:sldMasterMk cId="3680844752" sldId="2147483685"/>
            <pc:sldLayoutMk cId="517552306" sldId="2147483722"/>
          </pc:sldLayoutMkLst>
        </pc:sldLayoutChg>
        <pc:sldLayoutChg chg="del">
          <pc:chgData name="Rayshaun Landrum" userId="fe3e151a-2e0a-4a0d-a0d8-7751290db1fa" providerId="ADAL" clId="{AE4780A2-7F3A-46CA-963F-515CED0D1271}" dt="2023-04-26T13:44:47.231" v="321" actId="2696"/>
          <pc:sldLayoutMkLst>
            <pc:docMk/>
            <pc:sldMasterMk cId="3680844752" sldId="2147483685"/>
            <pc:sldLayoutMk cId="3680661896" sldId="2147483723"/>
          </pc:sldLayoutMkLst>
        </pc:sldLayoutChg>
        <pc:sldLayoutChg chg="del">
          <pc:chgData name="Rayshaun Landrum" userId="fe3e151a-2e0a-4a0d-a0d8-7751290db1fa" providerId="ADAL" clId="{AE4780A2-7F3A-46CA-963F-515CED0D1271}" dt="2023-04-26T13:44:47.231" v="321" actId="2696"/>
          <pc:sldLayoutMkLst>
            <pc:docMk/>
            <pc:sldMasterMk cId="3680844752" sldId="2147483685"/>
            <pc:sldLayoutMk cId="1283733008" sldId="2147483724"/>
          </pc:sldLayoutMkLst>
        </pc:sldLayoutChg>
        <pc:sldLayoutChg chg="del">
          <pc:chgData name="Rayshaun Landrum" userId="fe3e151a-2e0a-4a0d-a0d8-7751290db1fa" providerId="ADAL" clId="{AE4780A2-7F3A-46CA-963F-515CED0D1271}" dt="2023-04-26T13:44:47.231" v="321" actId="2696"/>
          <pc:sldLayoutMkLst>
            <pc:docMk/>
            <pc:sldMasterMk cId="3680844752" sldId="2147483685"/>
            <pc:sldLayoutMk cId="3322456349" sldId="2147483725"/>
          </pc:sldLayoutMkLst>
        </pc:sldLayoutChg>
        <pc:sldLayoutChg chg="del">
          <pc:chgData name="Rayshaun Landrum" userId="fe3e151a-2e0a-4a0d-a0d8-7751290db1fa" providerId="ADAL" clId="{AE4780A2-7F3A-46CA-963F-515CED0D1271}" dt="2023-04-26T13:44:47.231" v="321" actId="2696"/>
          <pc:sldLayoutMkLst>
            <pc:docMk/>
            <pc:sldMasterMk cId="3680844752" sldId="2147483685"/>
            <pc:sldLayoutMk cId="3467058841" sldId="2147483726"/>
          </pc:sldLayoutMkLst>
        </pc:sldLayoutChg>
        <pc:sldLayoutChg chg="del">
          <pc:chgData name="Rayshaun Landrum" userId="fe3e151a-2e0a-4a0d-a0d8-7751290db1fa" providerId="ADAL" clId="{AE4780A2-7F3A-46CA-963F-515CED0D1271}" dt="2023-04-26T13:44:47.231" v="321" actId="2696"/>
          <pc:sldLayoutMkLst>
            <pc:docMk/>
            <pc:sldMasterMk cId="3680844752" sldId="2147483685"/>
            <pc:sldLayoutMk cId="4007749402" sldId="2147483727"/>
          </pc:sldLayoutMkLst>
        </pc:sldLayoutChg>
        <pc:sldLayoutChg chg="del">
          <pc:chgData name="Rayshaun Landrum" userId="fe3e151a-2e0a-4a0d-a0d8-7751290db1fa" providerId="ADAL" clId="{AE4780A2-7F3A-46CA-963F-515CED0D1271}" dt="2023-04-26T13:44:47.231" v="321" actId="2696"/>
          <pc:sldLayoutMkLst>
            <pc:docMk/>
            <pc:sldMasterMk cId="3680844752" sldId="2147483685"/>
            <pc:sldLayoutMk cId="3786638380" sldId="2147483728"/>
          </pc:sldLayoutMkLst>
        </pc:sldLayoutChg>
        <pc:sldLayoutChg chg="del">
          <pc:chgData name="Rayshaun Landrum" userId="fe3e151a-2e0a-4a0d-a0d8-7751290db1fa" providerId="ADAL" clId="{AE4780A2-7F3A-46CA-963F-515CED0D1271}" dt="2023-04-26T13:44:47.231" v="321" actId="2696"/>
          <pc:sldLayoutMkLst>
            <pc:docMk/>
            <pc:sldMasterMk cId="3680844752" sldId="2147483685"/>
            <pc:sldLayoutMk cId="711273200" sldId="2147483729"/>
          </pc:sldLayoutMkLst>
        </pc:sldLayoutChg>
        <pc:sldLayoutChg chg="del">
          <pc:chgData name="Rayshaun Landrum" userId="fe3e151a-2e0a-4a0d-a0d8-7751290db1fa" providerId="ADAL" clId="{AE4780A2-7F3A-46CA-963F-515CED0D1271}" dt="2023-04-26T13:44:47.231" v="321" actId="2696"/>
          <pc:sldLayoutMkLst>
            <pc:docMk/>
            <pc:sldMasterMk cId="3680844752" sldId="2147483685"/>
            <pc:sldLayoutMk cId="683434177" sldId="2147483730"/>
          </pc:sldLayoutMkLst>
        </pc:sldLayoutChg>
        <pc:sldLayoutChg chg="del">
          <pc:chgData name="Rayshaun Landrum" userId="fe3e151a-2e0a-4a0d-a0d8-7751290db1fa" providerId="ADAL" clId="{AE4780A2-7F3A-46CA-963F-515CED0D1271}" dt="2023-04-26T13:44:47.231" v="321" actId="2696"/>
          <pc:sldLayoutMkLst>
            <pc:docMk/>
            <pc:sldMasterMk cId="3680844752" sldId="2147483685"/>
            <pc:sldLayoutMk cId="3021514421" sldId="2147483731"/>
          </pc:sldLayoutMkLst>
        </pc:sldLayoutChg>
        <pc:sldLayoutChg chg="del">
          <pc:chgData name="Rayshaun Landrum" userId="fe3e151a-2e0a-4a0d-a0d8-7751290db1fa" providerId="ADAL" clId="{AE4780A2-7F3A-46CA-963F-515CED0D1271}" dt="2023-04-26T13:44:47.231" v="321" actId="2696"/>
          <pc:sldLayoutMkLst>
            <pc:docMk/>
            <pc:sldMasterMk cId="3680844752" sldId="2147483685"/>
            <pc:sldLayoutMk cId="242453484" sldId="2147483732"/>
          </pc:sldLayoutMkLst>
        </pc:sldLayoutChg>
        <pc:sldLayoutChg chg="del">
          <pc:chgData name="Rayshaun Landrum" userId="fe3e151a-2e0a-4a0d-a0d8-7751290db1fa" providerId="ADAL" clId="{AE4780A2-7F3A-46CA-963F-515CED0D1271}" dt="2023-04-26T13:44:47.231" v="321" actId="2696"/>
          <pc:sldLayoutMkLst>
            <pc:docMk/>
            <pc:sldMasterMk cId="3680844752" sldId="2147483685"/>
            <pc:sldLayoutMk cId="1016531321" sldId="2147483733"/>
          </pc:sldLayoutMkLst>
        </pc:sldLayoutChg>
        <pc:sldLayoutChg chg="del">
          <pc:chgData name="Rayshaun Landrum" userId="fe3e151a-2e0a-4a0d-a0d8-7751290db1fa" providerId="ADAL" clId="{AE4780A2-7F3A-46CA-963F-515CED0D1271}" dt="2023-04-26T13:44:47.231" v="321" actId="2696"/>
          <pc:sldLayoutMkLst>
            <pc:docMk/>
            <pc:sldMasterMk cId="3680844752" sldId="2147483685"/>
            <pc:sldLayoutMk cId="520032769" sldId="2147483734"/>
          </pc:sldLayoutMkLst>
        </pc:sldLayoutChg>
        <pc:sldLayoutChg chg="del">
          <pc:chgData name="Rayshaun Landrum" userId="fe3e151a-2e0a-4a0d-a0d8-7751290db1fa" providerId="ADAL" clId="{AE4780A2-7F3A-46CA-963F-515CED0D1271}" dt="2023-04-26T13:44:47.231" v="321" actId="2696"/>
          <pc:sldLayoutMkLst>
            <pc:docMk/>
            <pc:sldMasterMk cId="3680844752" sldId="2147483685"/>
            <pc:sldLayoutMk cId="2547613537" sldId="2147483735"/>
          </pc:sldLayoutMkLst>
        </pc:sldLayoutChg>
        <pc:sldLayoutChg chg="del">
          <pc:chgData name="Rayshaun Landrum" userId="fe3e151a-2e0a-4a0d-a0d8-7751290db1fa" providerId="ADAL" clId="{AE4780A2-7F3A-46CA-963F-515CED0D1271}" dt="2023-04-26T13:44:47.231" v="321" actId="2696"/>
          <pc:sldLayoutMkLst>
            <pc:docMk/>
            <pc:sldMasterMk cId="3680844752" sldId="2147483685"/>
            <pc:sldLayoutMk cId="4055955703" sldId="2147483736"/>
          </pc:sldLayoutMkLst>
        </pc:sldLayoutChg>
      </pc:sldMasterChg>
    </pc:docChg>
  </pc:docChgLst>
  <pc:docChgLst>
    <pc:chgData name="Shamori Whitt" userId="22130cd8-2e67-4d0d-9a03-f7151f254226" providerId="ADAL" clId="{0FE91E38-9556-4328-951E-3E98098E1F42}"/>
    <pc:docChg chg="undo custSel addSld delSld modSld sldOrd">
      <pc:chgData name="Shamori Whitt" userId="22130cd8-2e67-4d0d-9a03-f7151f254226" providerId="ADAL" clId="{0FE91E38-9556-4328-951E-3E98098E1F42}" dt="2023-04-27T21:26:49.025" v="4218"/>
      <pc:docMkLst>
        <pc:docMk/>
      </pc:docMkLst>
      <pc:sldChg chg="addSp delSp modSp mod modClrScheme chgLayout">
        <pc:chgData name="Shamori Whitt" userId="22130cd8-2e67-4d0d-9a03-f7151f254226" providerId="ADAL" clId="{0FE91E38-9556-4328-951E-3E98098E1F42}" dt="2023-04-27T12:21:06.669" v="3390" actId="700"/>
        <pc:sldMkLst>
          <pc:docMk/>
          <pc:sldMk cId="938338517" sldId="256"/>
        </pc:sldMkLst>
        <pc:spChg chg="mod ord">
          <ac:chgData name="Shamori Whitt" userId="22130cd8-2e67-4d0d-9a03-f7151f254226" providerId="ADAL" clId="{0FE91E38-9556-4328-951E-3E98098E1F42}" dt="2023-04-27T12:21:06.669" v="3390" actId="700"/>
          <ac:spMkLst>
            <pc:docMk/>
            <pc:sldMk cId="938338517" sldId="256"/>
            <ac:spMk id="2" creationId="{9F04A5F5-4D57-5A1D-5B36-AD238F146FF8}"/>
          </ac:spMkLst>
        </pc:spChg>
        <pc:spChg chg="mod ord">
          <ac:chgData name="Shamori Whitt" userId="22130cd8-2e67-4d0d-9a03-f7151f254226" providerId="ADAL" clId="{0FE91E38-9556-4328-951E-3E98098E1F42}" dt="2023-04-27T12:21:06.669" v="3390" actId="700"/>
          <ac:spMkLst>
            <pc:docMk/>
            <pc:sldMk cId="938338517" sldId="256"/>
            <ac:spMk id="3" creationId="{1D1CF085-3B69-DAC0-56ED-B4BE63CFC91A}"/>
          </ac:spMkLst>
        </pc:spChg>
        <pc:spChg chg="add del mod ord">
          <ac:chgData name="Shamori Whitt" userId="22130cd8-2e67-4d0d-9a03-f7151f254226" providerId="ADAL" clId="{0FE91E38-9556-4328-951E-3E98098E1F42}" dt="2023-04-27T12:13:37.695" v="3349" actId="931"/>
          <ac:spMkLst>
            <pc:docMk/>
            <pc:sldMk cId="938338517" sldId="256"/>
            <ac:spMk id="4" creationId="{EC1FFBC7-44AB-63A3-6D7B-7C0C450A9596}"/>
          </ac:spMkLst>
        </pc:spChg>
        <pc:spChg chg="add del mod">
          <ac:chgData name="Shamori Whitt" userId="22130cd8-2e67-4d0d-9a03-f7151f254226" providerId="ADAL" clId="{0FE91E38-9556-4328-951E-3E98098E1F42}" dt="2023-04-27T12:14:58.549" v="3363" actId="931"/>
          <ac:spMkLst>
            <pc:docMk/>
            <pc:sldMk cId="938338517" sldId="256"/>
            <ac:spMk id="9" creationId="{20CCFC8F-6FB0-694C-E991-291CBA6C0C42}"/>
          </ac:spMkLst>
        </pc:spChg>
        <pc:spChg chg="add del mod">
          <ac:chgData name="Shamori Whitt" userId="22130cd8-2e67-4d0d-9a03-f7151f254226" providerId="ADAL" clId="{0FE91E38-9556-4328-951E-3E98098E1F42}" dt="2023-04-27T12:16:37.801" v="3367" actId="931"/>
          <ac:spMkLst>
            <pc:docMk/>
            <pc:sldMk cId="938338517" sldId="256"/>
            <ac:spMk id="15" creationId="{22F23398-309B-6B33-EC76-8BCD9B2801E0}"/>
          </ac:spMkLst>
        </pc:spChg>
        <pc:spChg chg="add del mod">
          <ac:chgData name="Shamori Whitt" userId="22130cd8-2e67-4d0d-9a03-f7151f254226" providerId="ADAL" clId="{0FE91E38-9556-4328-951E-3E98098E1F42}" dt="2023-04-27T12:18:21.984" v="3376" actId="931"/>
          <ac:spMkLst>
            <pc:docMk/>
            <pc:sldMk cId="938338517" sldId="256"/>
            <ac:spMk id="19" creationId="{4D2AFD89-3E9C-F845-AAF8-E98568F16A2F}"/>
          </ac:spMkLst>
        </pc:spChg>
        <pc:spChg chg="add del mod">
          <ac:chgData name="Shamori Whitt" userId="22130cd8-2e67-4d0d-9a03-f7151f254226" providerId="ADAL" clId="{0FE91E38-9556-4328-951E-3E98098E1F42}" dt="2023-04-27T12:19:38.308" v="3381" actId="931"/>
          <ac:spMkLst>
            <pc:docMk/>
            <pc:sldMk cId="938338517" sldId="256"/>
            <ac:spMk id="23" creationId="{4BBC94B6-2514-938C-0224-F492CB2061CE}"/>
          </ac:spMkLst>
        </pc:spChg>
        <pc:spChg chg="add del mod">
          <ac:chgData name="Shamori Whitt" userId="22130cd8-2e67-4d0d-9a03-f7151f254226" providerId="ADAL" clId="{0FE91E38-9556-4328-951E-3E98098E1F42}" dt="2023-04-27T12:19:52.964" v="3385" actId="26606"/>
          <ac:spMkLst>
            <pc:docMk/>
            <pc:sldMk cId="938338517" sldId="256"/>
            <ac:spMk id="30" creationId="{937F8287-B048-E60C-BB7D-CE20F0908095}"/>
          </ac:spMkLst>
        </pc:spChg>
        <pc:picChg chg="del">
          <ac:chgData name="Shamori Whitt" userId="22130cd8-2e67-4d0d-9a03-f7151f254226" providerId="ADAL" clId="{0FE91E38-9556-4328-951E-3E98098E1F42}" dt="2023-04-27T12:13:17.952" v="3348" actId="478"/>
          <ac:picMkLst>
            <pc:docMk/>
            <pc:sldMk cId="938338517" sldId="256"/>
            <ac:picMk id="5" creationId="{1D841641-2A88-F552-562B-79EA931AF02B}"/>
          </ac:picMkLst>
        </pc:picChg>
        <pc:picChg chg="add del mod modCrop">
          <ac:chgData name="Shamori Whitt" userId="22130cd8-2e67-4d0d-9a03-f7151f254226" providerId="ADAL" clId="{0FE91E38-9556-4328-951E-3E98098E1F42}" dt="2023-04-27T12:13:59.311" v="3357" actId="478"/>
          <ac:picMkLst>
            <pc:docMk/>
            <pc:sldMk cId="938338517" sldId="256"/>
            <ac:picMk id="7" creationId="{AB7D930E-534B-BB26-FE64-F981914260E5}"/>
          </ac:picMkLst>
        </pc:picChg>
        <pc:picChg chg="add del mod">
          <ac:chgData name="Shamori Whitt" userId="22130cd8-2e67-4d0d-9a03-f7151f254226" providerId="ADAL" clId="{0FE91E38-9556-4328-951E-3E98098E1F42}" dt="2023-04-27T12:14:42.062" v="3362" actId="931"/>
          <ac:picMkLst>
            <pc:docMk/>
            <pc:sldMk cId="938338517" sldId="256"/>
            <ac:picMk id="11" creationId="{0CE55A6B-E1CF-2B39-01EA-A482B75D596B}"/>
          </ac:picMkLst>
        </pc:picChg>
        <pc:picChg chg="add del mod">
          <ac:chgData name="Shamori Whitt" userId="22130cd8-2e67-4d0d-9a03-f7151f254226" providerId="ADAL" clId="{0FE91E38-9556-4328-951E-3E98098E1F42}" dt="2023-04-27T12:15:04.135" v="3366" actId="478"/>
          <ac:picMkLst>
            <pc:docMk/>
            <pc:sldMk cId="938338517" sldId="256"/>
            <ac:picMk id="13" creationId="{D26D5DDE-4DA3-1F5E-5CFE-6A6681463FC8}"/>
          </ac:picMkLst>
        </pc:picChg>
        <pc:picChg chg="add del mod modCrop">
          <ac:chgData name="Shamori Whitt" userId="22130cd8-2e67-4d0d-9a03-f7151f254226" providerId="ADAL" clId="{0FE91E38-9556-4328-951E-3E98098E1F42}" dt="2023-04-27T12:18:18.412" v="3375" actId="478"/>
          <ac:picMkLst>
            <pc:docMk/>
            <pc:sldMk cId="938338517" sldId="256"/>
            <ac:picMk id="17" creationId="{B6741F49-9D93-EFEE-F981-A28DF70349A4}"/>
          </ac:picMkLst>
        </pc:picChg>
        <pc:picChg chg="add del mod">
          <ac:chgData name="Shamori Whitt" userId="22130cd8-2e67-4d0d-9a03-f7151f254226" providerId="ADAL" clId="{0FE91E38-9556-4328-951E-3E98098E1F42}" dt="2023-04-27T12:19:33.692" v="3380" actId="478"/>
          <ac:picMkLst>
            <pc:docMk/>
            <pc:sldMk cId="938338517" sldId="256"/>
            <ac:picMk id="21" creationId="{85D56CD2-639B-0DCA-93CF-B4AF41A00F51}"/>
          </ac:picMkLst>
        </pc:picChg>
        <pc:picChg chg="add mod ord modCrop">
          <ac:chgData name="Shamori Whitt" userId="22130cd8-2e67-4d0d-9a03-f7151f254226" providerId="ADAL" clId="{0FE91E38-9556-4328-951E-3E98098E1F42}" dt="2023-04-27T12:21:06.669" v="3390" actId="700"/>
          <ac:picMkLst>
            <pc:docMk/>
            <pc:sldMk cId="938338517" sldId="256"/>
            <ac:picMk id="25" creationId="{B275D94E-F523-C589-8B00-A63EA6FC7DF6}"/>
          </ac:picMkLst>
        </pc:picChg>
      </pc:sldChg>
      <pc:sldChg chg="add del ord">
        <pc:chgData name="Shamori Whitt" userId="22130cd8-2e67-4d0d-9a03-f7151f254226" providerId="ADAL" clId="{0FE91E38-9556-4328-951E-3E98098E1F42}" dt="2023-04-27T11:52:34.914" v="2321"/>
        <pc:sldMkLst>
          <pc:docMk/>
          <pc:sldMk cId="2124518331" sldId="258"/>
        </pc:sldMkLst>
      </pc:sldChg>
      <pc:sldChg chg="modSp add del mod ord">
        <pc:chgData name="Shamori Whitt" userId="22130cd8-2e67-4d0d-9a03-f7151f254226" providerId="ADAL" clId="{0FE91E38-9556-4328-951E-3E98098E1F42}" dt="2023-04-27T12:41:30.808" v="3873" actId="20578"/>
        <pc:sldMkLst>
          <pc:docMk/>
          <pc:sldMk cId="2222001273" sldId="259"/>
        </pc:sldMkLst>
        <pc:spChg chg="mod">
          <ac:chgData name="Shamori Whitt" userId="22130cd8-2e67-4d0d-9a03-f7151f254226" providerId="ADAL" clId="{0FE91E38-9556-4328-951E-3E98098E1F42}" dt="2023-04-27T01:56:15.391" v="1583" actId="20577"/>
          <ac:spMkLst>
            <pc:docMk/>
            <pc:sldMk cId="2222001273" sldId="259"/>
            <ac:spMk id="10" creationId="{C5A36E2A-3CB8-AEA9-DAD4-BBFD2967883F}"/>
          </ac:spMkLst>
        </pc:spChg>
        <pc:spChg chg="mod">
          <ac:chgData name="Shamori Whitt" userId="22130cd8-2e67-4d0d-9a03-f7151f254226" providerId="ADAL" clId="{0FE91E38-9556-4328-951E-3E98098E1F42}" dt="2023-04-25T22:20:18.154" v="629" actId="20577"/>
          <ac:spMkLst>
            <pc:docMk/>
            <pc:sldMk cId="2222001273" sldId="259"/>
            <ac:spMk id="12" creationId="{053B0F3E-6B69-9D6E-2EAD-DF89643B3F70}"/>
          </ac:spMkLst>
        </pc:spChg>
      </pc:sldChg>
      <pc:sldChg chg="del">
        <pc:chgData name="Shamori Whitt" userId="22130cd8-2e67-4d0d-9a03-f7151f254226" providerId="ADAL" clId="{0FE91E38-9556-4328-951E-3E98098E1F42}" dt="2023-04-24T17:55:25.174" v="90" actId="47"/>
        <pc:sldMkLst>
          <pc:docMk/>
          <pc:sldMk cId="3425945342" sldId="269"/>
        </pc:sldMkLst>
      </pc:sldChg>
      <pc:sldChg chg="add del">
        <pc:chgData name="Shamori Whitt" userId="22130cd8-2e67-4d0d-9a03-f7151f254226" providerId="ADAL" clId="{0FE91E38-9556-4328-951E-3E98098E1F42}" dt="2023-04-24T17:54:10.937" v="50" actId="47"/>
        <pc:sldMkLst>
          <pc:docMk/>
          <pc:sldMk cId="871158968" sldId="270"/>
        </pc:sldMkLst>
      </pc:sldChg>
      <pc:sldChg chg="addSp delSp modSp mod">
        <pc:chgData name="Shamori Whitt" userId="22130cd8-2e67-4d0d-9a03-f7151f254226" providerId="ADAL" clId="{0FE91E38-9556-4328-951E-3E98098E1F42}" dt="2023-04-25T16:49:22.908" v="520" actId="962"/>
        <pc:sldMkLst>
          <pc:docMk/>
          <pc:sldMk cId="2220213333" sldId="271"/>
        </pc:sldMkLst>
        <pc:picChg chg="add mod">
          <ac:chgData name="Shamori Whitt" userId="22130cd8-2e67-4d0d-9a03-f7151f254226" providerId="ADAL" clId="{0FE91E38-9556-4328-951E-3E98098E1F42}" dt="2023-04-25T16:49:22.908" v="520" actId="962"/>
          <ac:picMkLst>
            <pc:docMk/>
            <pc:sldMk cId="2220213333" sldId="271"/>
            <ac:picMk id="3" creationId="{6A0408A6-B9E2-CFDE-B268-AB30D5975A6C}"/>
          </ac:picMkLst>
        </pc:picChg>
        <pc:picChg chg="del">
          <ac:chgData name="Shamori Whitt" userId="22130cd8-2e67-4d0d-9a03-f7151f254226" providerId="ADAL" clId="{0FE91E38-9556-4328-951E-3E98098E1F42}" dt="2023-04-25T16:49:08.583" v="517" actId="478"/>
          <ac:picMkLst>
            <pc:docMk/>
            <pc:sldMk cId="2220213333" sldId="271"/>
            <ac:picMk id="4" creationId="{62E976A6-4753-9178-FE0D-5B9EFA3D0818}"/>
          </ac:picMkLst>
        </pc:picChg>
      </pc:sldChg>
      <pc:sldChg chg="add del">
        <pc:chgData name="Shamori Whitt" userId="22130cd8-2e67-4d0d-9a03-f7151f254226" providerId="ADAL" clId="{0FE91E38-9556-4328-951E-3E98098E1F42}" dt="2023-04-24T17:54:19.286" v="51" actId="47"/>
        <pc:sldMkLst>
          <pc:docMk/>
          <pc:sldMk cId="3051132277" sldId="274"/>
        </pc:sldMkLst>
      </pc:sldChg>
      <pc:sldChg chg="del">
        <pc:chgData name="Shamori Whitt" userId="22130cd8-2e67-4d0d-9a03-f7151f254226" providerId="ADAL" clId="{0FE91E38-9556-4328-951E-3E98098E1F42}" dt="2023-04-24T17:55:19.478" v="89" actId="47"/>
        <pc:sldMkLst>
          <pc:docMk/>
          <pc:sldMk cId="3778239149" sldId="275"/>
        </pc:sldMkLst>
      </pc:sldChg>
      <pc:sldChg chg="del">
        <pc:chgData name="Shamori Whitt" userId="22130cd8-2e67-4d0d-9a03-f7151f254226" providerId="ADAL" clId="{0FE91E38-9556-4328-951E-3E98098E1F42}" dt="2023-04-24T17:55:19.478" v="89" actId="47"/>
        <pc:sldMkLst>
          <pc:docMk/>
          <pc:sldMk cId="2610253972" sldId="276"/>
        </pc:sldMkLst>
      </pc:sldChg>
      <pc:sldChg chg="addSp delSp modSp mod modClrScheme chgLayout">
        <pc:chgData name="Shamori Whitt" userId="22130cd8-2e67-4d0d-9a03-f7151f254226" providerId="ADAL" clId="{0FE91E38-9556-4328-951E-3E98098E1F42}" dt="2023-04-27T11:29:38.897" v="1750" actId="14100"/>
        <pc:sldMkLst>
          <pc:docMk/>
          <pc:sldMk cId="1342409946" sldId="278"/>
        </pc:sldMkLst>
        <pc:spChg chg="add mod ord">
          <ac:chgData name="Shamori Whitt" userId="22130cd8-2e67-4d0d-9a03-f7151f254226" providerId="ADAL" clId="{0FE91E38-9556-4328-951E-3E98098E1F42}" dt="2023-04-27T11:29:38.897" v="1750" actId="14100"/>
          <ac:spMkLst>
            <pc:docMk/>
            <pc:sldMk cId="1342409946" sldId="278"/>
            <ac:spMk id="4" creationId="{24EEC704-0D9E-F171-29FF-2CF5C06238DA}"/>
          </ac:spMkLst>
        </pc:spChg>
        <pc:spChg chg="mod">
          <ac:chgData name="Shamori Whitt" userId="22130cd8-2e67-4d0d-9a03-f7151f254226" providerId="ADAL" clId="{0FE91E38-9556-4328-951E-3E98098E1F42}" dt="2023-04-27T11:29:22.774" v="1747" actId="403"/>
          <ac:spMkLst>
            <pc:docMk/>
            <pc:sldMk cId="1342409946" sldId="278"/>
            <ac:spMk id="11" creationId="{FCE5011A-C35E-6879-228D-590B8BF0C852}"/>
          </ac:spMkLst>
        </pc:spChg>
        <pc:spChg chg="del mod ord">
          <ac:chgData name="Shamori Whitt" userId="22130cd8-2e67-4d0d-9a03-f7151f254226" providerId="ADAL" clId="{0FE91E38-9556-4328-951E-3E98098E1F42}" dt="2023-04-27T11:18:54.714" v="1615" actId="478"/>
          <ac:spMkLst>
            <pc:docMk/>
            <pc:sldMk cId="1342409946" sldId="278"/>
            <ac:spMk id="18" creationId="{75F83284-5A88-816A-2451-C009F1B229AA}"/>
          </ac:spMkLst>
        </pc:spChg>
        <pc:picChg chg="add mod">
          <ac:chgData name="Shamori Whitt" userId="22130cd8-2e67-4d0d-9a03-f7151f254226" providerId="ADAL" clId="{0FE91E38-9556-4328-951E-3E98098E1F42}" dt="2023-04-27T11:20:36.028" v="1631" actId="1076"/>
          <ac:picMkLst>
            <pc:docMk/>
            <pc:sldMk cId="1342409946" sldId="278"/>
            <ac:picMk id="3" creationId="{4C6954CF-81D6-4A55-C810-BC3087BE4EE1}"/>
          </ac:picMkLst>
        </pc:picChg>
        <pc:picChg chg="mod">
          <ac:chgData name="Shamori Whitt" userId="22130cd8-2e67-4d0d-9a03-f7151f254226" providerId="ADAL" clId="{0FE91E38-9556-4328-951E-3E98098E1F42}" dt="2023-04-27T11:29:35.602" v="1749" actId="1076"/>
          <ac:picMkLst>
            <pc:docMk/>
            <pc:sldMk cId="1342409946" sldId="278"/>
            <ac:picMk id="6" creationId="{9840B62A-564D-1E1D-92C1-5D5FE273186B}"/>
          </ac:picMkLst>
        </pc:picChg>
        <pc:picChg chg="add mod ord">
          <ac:chgData name="Shamori Whitt" userId="22130cd8-2e67-4d0d-9a03-f7151f254226" providerId="ADAL" clId="{0FE91E38-9556-4328-951E-3E98098E1F42}" dt="2023-04-27T11:26:29.226" v="1691" actId="167"/>
          <ac:picMkLst>
            <pc:docMk/>
            <pc:sldMk cId="1342409946" sldId="278"/>
            <ac:picMk id="7" creationId="{0451FC17-0E03-CFD6-B694-E85D0EEF917E}"/>
          </ac:picMkLst>
        </pc:picChg>
        <pc:picChg chg="mod">
          <ac:chgData name="Shamori Whitt" userId="22130cd8-2e67-4d0d-9a03-f7151f254226" providerId="ADAL" clId="{0FE91E38-9556-4328-951E-3E98098E1F42}" dt="2023-04-27T11:20:21.487" v="1629" actId="1076"/>
          <ac:picMkLst>
            <pc:docMk/>
            <pc:sldMk cId="1342409946" sldId="278"/>
            <ac:picMk id="8" creationId="{16D55334-91B4-0DAE-872B-B6EA0FC11F13}"/>
          </ac:picMkLst>
        </pc:picChg>
      </pc:sldChg>
      <pc:sldChg chg="del">
        <pc:chgData name="Shamori Whitt" userId="22130cd8-2e67-4d0d-9a03-f7151f254226" providerId="ADAL" clId="{0FE91E38-9556-4328-951E-3E98098E1F42}" dt="2023-04-24T17:54:48.487" v="76" actId="47"/>
        <pc:sldMkLst>
          <pc:docMk/>
          <pc:sldMk cId="59395316" sldId="282"/>
        </pc:sldMkLst>
      </pc:sldChg>
      <pc:sldChg chg="del">
        <pc:chgData name="Shamori Whitt" userId="22130cd8-2e67-4d0d-9a03-f7151f254226" providerId="ADAL" clId="{0FE91E38-9556-4328-951E-3E98098E1F42}" dt="2023-04-24T17:55:19.478" v="89" actId="47"/>
        <pc:sldMkLst>
          <pc:docMk/>
          <pc:sldMk cId="4207567752" sldId="283"/>
        </pc:sldMkLst>
      </pc:sldChg>
      <pc:sldChg chg="add del">
        <pc:chgData name="Shamori Whitt" userId="22130cd8-2e67-4d0d-9a03-f7151f254226" providerId="ADAL" clId="{0FE91E38-9556-4328-951E-3E98098E1F42}" dt="2023-04-24T17:54:19.286" v="51" actId="47"/>
        <pc:sldMkLst>
          <pc:docMk/>
          <pc:sldMk cId="1774873985" sldId="284"/>
        </pc:sldMkLst>
      </pc:sldChg>
      <pc:sldChg chg="del">
        <pc:chgData name="Shamori Whitt" userId="22130cd8-2e67-4d0d-9a03-f7151f254226" providerId="ADAL" clId="{0FE91E38-9556-4328-951E-3E98098E1F42}" dt="2023-04-24T17:53:33.026" v="45" actId="47"/>
        <pc:sldMkLst>
          <pc:docMk/>
          <pc:sldMk cId="4016224232" sldId="287"/>
        </pc:sldMkLst>
      </pc:sldChg>
      <pc:sldChg chg="modSp add del mod">
        <pc:chgData name="Shamori Whitt" userId="22130cd8-2e67-4d0d-9a03-f7151f254226" providerId="ADAL" clId="{0FE91E38-9556-4328-951E-3E98098E1F42}" dt="2023-04-26T18:46:54.412" v="1366" actId="20577"/>
        <pc:sldMkLst>
          <pc:docMk/>
          <pc:sldMk cId="1022355427" sldId="288"/>
        </pc:sldMkLst>
        <pc:spChg chg="mod">
          <ac:chgData name="Shamori Whitt" userId="22130cd8-2e67-4d0d-9a03-f7151f254226" providerId="ADAL" clId="{0FE91E38-9556-4328-951E-3E98098E1F42}" dt="2023-04-26T18:46:54.412" v="1366" actId="20577"/>
          <ac:spMkLst>
            <pc:docMk/>
            <pc:sldMk cId="1022355427" sldId="288"/>
            <ac:spMk id="20" creationId="{5994D140-9F36-A027-B3B2-78BC6F6A0093}"/>
          </ac:spMkLst>
        </pc:spChg>
      </pc:sldChg>
      <pc:sldChg chg="del">
        <pc:chgData name="Shamori Whitt" userId="22130cd8-2e67-4d0d-9a03-f7151f254226" providerId="ADAL" clId="{0FE91E38-9556-4328-951E-3E98098E1F42}" dt="2023-04-24T17:55:19.478" v="89" actId="47"/>
        <pc:sldMkLst>
          <pc:docMk/>
          <pc:sldMk cId="2235554129" sldId="289"/>
        </pc:sldMkLst>
      </pc:sldChg>
      <pc:sldChg chg="addSp delSp modSp add mod">
        <pc:chgData name="Shamori Whitt" userId="22130cd8-2e67-4d0d-9a03-f7151f254226" providerId="ADAL" clId="{0FE91E38-9556-4328-951E-3E98098E1F42}" dt="2023-04-25T22:43:19.659" v="864" actId="1076"/>
        <pc:sldMkLst>
          <pc:docMk/>
          <pc:sldMk cId="3381290409" sldId="290"/>
        </pc:sldMkLst>
        <pc:spChg chg="del mod">
          <ac:chgData name="Shamori Whitt" userId="22130cd8-2e67-4d0d-9a03-f7151f254226" providerId="ADAL" clId="{0FE91E38-9556-4328-951E-3E98098E1F42}" dt="2023-04-25T22:42:52.306" v="854" actId="478"/>
          <ac:spMkLst>
            <pc:docMk/>
            <pc:sldMk cId="3381290409" sldId="290"/>
            <ac:spMk id="3" creationId="{E663D1EE-548B-C3FD-76C3-98FED4C008AD}"/>
          </ac:spMkLst>
        </pc:spChg>
        <pc:spChg chg="add mod">
          <ac:chgData name="Shamori Whitt" userId="22130cd8-2e67-4d0d-9a03-f7151f254226" providerId="ADAL" clId="{0FE91E38-9556-4328-951E-3E98098E1F42}" dt="2023-04-25T22:43:16.312" v="863" actId="1076"/>
          <ac:spMkLst>
            <pc:docMk/>
            <pc:sldMk cId="3381290409" sldId="290"/>
            <ac:spMk id="4" creationId="{B211FD32-2F61-DCFB-9504-09042770E6D1}"/>
          </ac:spMkLst>
        </pc:spChg>
        <pc:picChg chg="mod">
          <ac:chgData name="Shamori Whitt" userId="22130cd8-2e67-4d0d-9a03-f7151f254226" providerId="ADAL" clId="{0FE91E38-9556-4328-951E-3E98098E1F42}" dt="2023-04-25T22:43:19.659" v="864" actId="1076"/>
          <ac:picMkLst>
            <pc:docMk/>
            <pc:sldMk cId="3381290409" sldId="290"/>
            <ac:picMk id="5" creationId="{38926A97-0109-D7C6-4FAF-B24519F211C5}"/>
          </ac:picMkLst>
        </pc:picChg>
      </pc:sldChg>
      <pc:sldChg chg="new del">
        <pc:chgData name="Shamori Whitt" userId="22130cd8-2e67-4d0d-9a03-f7151f254226" providerId="ADAL" clId="{0FE91E38-9556-4328-951E-3E98098E1F42}" dt="2023-04-24T17:51:46.560" v="44" actId="2696"/>
        <pc:sldMkLst>
          <pc:docMk/>
          <pc:sldMk cId="3428148225" sldId="290"/>
        </pc:sldMkLst>
      </pc:sldChg>
      <pc:sldChg chg="modSp new mod modNotesTx">
        <pc:chgData name="Shamori Whitt" userId="22130cd8-2e67-4d0d-9a03-f7151f254226" providerId="ADAL" clId="{0FE91E38-9556-4328-951E-3E98098E1F42}" dt="2023-04-27T20:03:50.854" v="4202" actId="5793"/>
        <pc:sldMkLst>
          <pc:docMk/>
          <pc:sldMk cId="2013439368" sldId="291"/>
        </pc:sldMkLst>
        <pc:spChg chg="mod">
          <ac:chgData name="Shamori Whitt" userId="22130cd8-2e67-4d0d-9a03-f7151f254226" providerId="ADAL" clId="{0FE91E38-9556-4328-951E-3E98098E1F42}" dt="2023-04-27T12:12:10.658" v="3345" actId="403"/>
          <ac:spMkLst>
            <pc:docMk/>
            <pc:sldMk cId="2013439368" sldId="291"/>
            <ac:spMk id="2" creationId="{B2B332F8-1AD8-9DB9-3C80-375E328A861E}"/>
          </ac:spMkLst>
        </pc:spChg>
        <pc:spChg chg="mod">
          <ac:chgData name="Shamori Whitt" userId="22130cd8-2e67-4d0d-9a03-f7151f254226" providerId="ADAL" clId="{0FE91E38-9556-4328-951E-3E98098E1F42}" dt="2023-04-27T18:30:40.116" v="3901" actId="20577"/>
          <ac:spMkLst>
            <pc:docMk/>
            <pc:sldMk cId="2013439368" sldId="291"/>
            <ac:spMk id="3" creationId="{FC377D57-489B-6FEC-60F7-068EF2446885}"/>
          </ac:spMkLst>
        </pc:spChg>
      </pc:sldChg>
      <pc:sldChg chg="modSp add del mod ord">
        <pc:chgData name="Shamori Whitt" userId="22130cd8-2e67-4d0d-9a03-f7151f254226" providerId="ADAL" clId="{0FE91E38-9556-4328-951E-3E98098E1F42}" dt="2023-04-27T11:52:19.836" v="2317"/>
        <pc:sldMkLst>
          <pc:docMk/>
          <pc:sldMk cId="132388394" sldId="292"/>
        </pc:sldMkLst>
        <pc:spChg chg="mod">
          <ac:chgData name="Shamori Whitt" userId="22130cd8-2e67-4d0d-9a03-f7151f254226" providerId="ADAL" clId="{0FE91E38-9556-4328-951E-3E98098E1F42}" dt="2023-04-27T11:52:11.873" v="2315" actId="20577"/>
          <ac:spMkLst>
            <pc:docMk/>
            <pc:sldMk cId="132388394" sldId="292"/>
            <ac:spMk id="4" creationId="{DD742BD2-E311-DF47-F3B3-D2A235069841}"/>
          </ac:spMkLst>
        </pc:spChg>
      </pc:sldChg>
      <pc:sldChg chg="modSp new del mod">
        <pc:chgData name="Shamori Whitt" userId="22130cd8-2e67-4d0d-9a03-f7151f254226" providerId="ADAL" clId="{0FE91E38-9556-4328-951E-3E98098E1F42}" dt="2023-04-27T11:29:49.773" v="1751" actId="47"/>
        <pc:sldMkLst>
          <pc:docMk/>
          <pc:sldMk cId="3952364895" sldId="293"/>
        </pc:sldMkLst>
        <pc:spChg chg="mod">
          <ac:chgData name="Shamori Whitt" userId="22130cd8-2e67-4d0d-9a03-f7151f254226" providerId="ADAL" clId="{0FE91E38-9556-4328-951E-3E98098E1F42}" dt="2023-04-26T18:46:23.134" v="1349" actId="20577"/>
          <ac:spMkLst>
            <pc:docMk/>
            <pc:sldMk cId="3952364895" sldId="293"/>
            <ac:spMk id="2" creationId="{F07076B3-74E8-AB91-DB45-4921A420521F}"/>
          </ac:spMkLst>
        </pc:spChg>
      </pc:sldChg>
      <pc:sldChg chg="addSp modSp new mod ord">
        <pc:chgData name="Shamori Whitt" userId="22130cd8-2e67-4d0d-9a03-f7151f254226" providerId="ADAL" clId="{0FE91E38-9556-4328-951E-3E98098E1F42}" dt="2023-04-27T12:37:25.606" v="3774" actId="1076"/>
        <pc:sldMkLst>
          <pc:docMk/>
          <pc:sldMk cId="2429669851" sldId="294"/>
        </pc:sldMkLst>
        <pc:spChg chg="mod">
          <ac:chgData name="Shamori Whitt" userId="22130cd8-2e67-4d0d-9a03-f7151f254226" providerId="ADAL" clId="{0FE91E38-9556-4328-951E-3E98098E1F42}" dt="2023-04-24T17:55:52.844" v="111" actId="20577"/>
          <ac:spMkLst>
            <pc:docMk/>
            <pc:sldMk cId="2429669851" sldId="294"/>
            <ac:spMk id="2" creationId="{2D017AE9-64C5-0941-B1D8-5BAC1BF8562E}"/>
          </ac:spMkLst>
        </pc:spChg>
        <pc:spChg chg="mod">
          <ac:chgData name="Shamori Whitt" userId="22130cd8-2e67-4d0d-9a03-f7151f254226" providerId="ADAL" clId="{0FE91E38-9556-4328-951E-3E98098E1F42}" dt="2023-04-27T12:26:05.688" v="3644" actId="20577"/>
          <ac:spMkLst>
            <pc:docMk/>
            <pc:sldMk cId="2429669851" sldId="294"/>
            <ac:spMk id="3" creationId="{27F2015E-90AC-C7F1-0D27-DFD2C8AA897A}"/>
          </ac:spMkLst>
        </pc:spChg>
        <pc:picChg chg="add mod">
          <ac:chgData name="Shamori Whitt" userId="22130cd8-2e67-4d0d-9a03-f7151f254226" providerId="ADAL" clId="{0FE91E38-9556-4328-951E-3E98098E1F42}" dt="2023-04-27T12:37:25.606" v="3774" actId="1076"/>
          <ac:picMkLst>
            <pc:docMk/>
            <pc:sldMk cId="2429669851" sldId="294"/>
            <ac:picMk id="4" creationId="{EFE0060B-C6AD-D821-D86C-B733E600AE33}"/>
          </ac:picMkLst>
        </pc:picChg>
      </pc:sldChg>
      <pc:sldChg chg="addSp modSp add mod addCm modCm">
        <pc:chgData name="Shamori Whitt" userId="22130cd8-2e67-4d0d-9a03-f7151f254226" providerId="ADAL" clId="{0FE91E38-9556-4328-951E-3E98098E1F42}" dt="2023-04-27T12:38:21.966" v="3780" actId="1076"/>
        <pc:sldMkLst>
          <pc:docMk/>
          <pc:sldMk cId="1515586687" sldId="295"/>
        </pc:sldMkLst>
        <pc:spChg chg="mod">
          <ac:chgData name="Shamori Whitt" userId="22130cd8-2e67-4d0d-9a03-f7151f254226" providerId="ADAL" clId="{0FE91E38-9556-4328-951E-3E98098E1F42}" dt="2023-04-24T17:57:30.980" v="259" actId="20577"/>
          <ac:spMkLst>
            <pc:docMk/>
            <pc:sldMk cId="1515586687" sldId="295"/>
            <ac:spMk id="2" creationId="{2D017AE9-64C5-0941-B1D8-5BAC1BF8562E}"/>
          </ac:spMkLst>
        </pc:spChg>
        <pc:spChg chg="mod">
          <ac:chgData name="Shamori Whitt" userId="22130cd8-2e67-4d0d-9a03-f7151f254226" providerId="ADAL" clId="{0FE91E38-9556-4328-951E-3E98098E1F42}" dt="2023-04-27T12:27:07.970" v="3672" actId="20577"/>
          <ac:spMkLst>
            <pc:docMk/>
            <pc:sldMk cId="1515586687" sldId="295"/>
            <ac:spMk id="3" creationId="{27F2015E-90AC-C7F1-0D27-DFD2C8AA897A}"/>
          </ac:spMkLst>
        </pc:spChg>
        <pc:picChg chg="add mod">
          <ac:chgData name="Shamori Whitt" userId="22130cd8-2e67-4d0d-9a03-f7151f254226" providerId="ADAL" clId="{0FE91E38-9556-4328-951E-3E98098E1F42}" dt="2023-04-27T12:38:21.966" v="3780" actId="1076"/>
          <ac:picMkLst>
            <pc:docMk/>
            <pc:sldMk cId="1515586687" sldId="295"/>
            <ac:picMk id="5" creationId="{88D3B558-3A35-0522-F3DD-7B90A768BFB0}"/>
          </ac:picMkLst>
        </pc:picChg>
        <pc:extLst>
          <p:ext xmlns:p="http://schemas.openxmlformats.org/presentationml/2006/main" uri="{D6D511B9-2390-475A-947B-AFAB55BFBCF1}">
            <pc226:cmChg xmlns:pc226="http://schemas.microsoft.com/office/powerpoint/2022/06/main/command" chg="mod">
              <pc226:chgData name="Shamori Whitt" userId="22130cd8-2e67-4d0d-9a03-f7151f254226" providerId="ADAL" clId="{0FE91E38-9556-4328-951E-3E98098E1F42}" dt="2023-04-27T12:27:07.970" v="3672" actId="20577"/>
              <pc2:cmMkLst xmlns:pc2="http://schemas.microsoft.com/office/powerpoint/2019/9/main/command">
                <pc:docMk/>
                <pc:sldMk cId="1515586687" sldId="295"/>
                <pc2:cmMk id="{B721FE83-DEA0-402F-A478-A606DAFF56A6}"/>
              </pc2:cmMkLst>
            </pc226:cmChg>
          </p:ext>
        </pc:extLst>
      </pc:sldChg>
      <pc:sldChg chg="addSp modSp add mod addCm">
        <pc:chgData name="Shamori Whitt" userId="22130cd8-2e67-4d0d-9a03-f7151f254226" providerId="ADAL" clId="{0FE91E38-9556-4328-951E-3E98098E1F42}" dt="2023-04-27T12:38:37.226" v="3783" actId="1076"/>
        <pc:sldMkLst>
          <pc:docMk/>
          <pc:sldMk cId="2298377805" sldId="296"/>
        </pc:sldMkLst>
        <pc:spChg chg="mod">
          <ac:chgData name="Shamori Whitt" userId="22130cd8-2e67-4d0d-9a03-f7151f254226" providerId="ADAL" clId="{0FE91E38-9556-4328-951E-3E98098E1F42}" dt="2023-04-24T17:58:25.353" v="369" actId="20577"/>
          <ac:spMkLst>
            <pc:docMk/>
            <pc:sldMk cId="2298377805" sldId="296"/>
            <ac:spMk id="2" creationId="{2D017AE9-64C5-0941-B1D8-5BAC1BF8562E}"/>
          </ac:spMkLst>
        </pc:spChg>
        <pc:spChg chg="mod">
          <ac:chgData name="Shamori Whitt" userId="22130cd8-2e67-4d0d-9a03-f7151f254226" providerId="ADAL" clId="{0FE91E38-9556-4328-951E-3E98098E1F42}" dt="2023-04-27T12:27:45.750" v="3726" actId="114"/>
          <ac:spMkLst>
            <pc:docMk/>
            <pc:sldMk cId="2298377805" sldId="296"/>
            <ac:spMk id="3" creationId="{27F2015E-90AC-C7F1-0D27-DFD2C8AA897A}"/>
          </ac:spMkLst>
        </pc:spChg>
        <pc:picChg chg="add mod">
          <ac:chgData name="Shamori Whitt" userId="22130cd8-2e67-4d0d-9a03-f7151f254226" providerId="ADAL" clId="{0FE91E38-9556-4328-951E-3E98098E1F42}" dt="2023-04-27T12:38:37.226" v="3783" actId="1076"/>
          <ac:picMkLst>
            <pc:docMk/>
            <pc:sldMk cId="2298377805" sldId="296"/>
            <ac:picMk id="5" creationId="{4390B9CA-733E-225B-976B-AAD242FCB6C7}"/>
          </ac:picMkLst>
        </pc:picChg>
      </pc:sldChg>
      <pc:sldChg chg="addSp modSp add mod">
        <pc:chgData name="Shamori Whitt" userId="22130cd8-2e67-4d0d-9a03-f7151f254226" providerId="ADAL" clId="{0FE91E38-9556-4328-951E-3E98098E1F42}" dt="2023-04-25T22:46:43.566" v="888" actId="1076"/>
        <pc:sldMkLst>
          <pc:docMk/>
          <pc:sldMk cId="1411396653" sldId="297"/>
        </pc:sldMkLst>
        <pc:spChg chg="add mod">
          <ac:chgData name="Shamori Whitt" userId="22130cd8-2e67-4d0d-9a03-f7151f254226" providerId="ADAL" clId="{0FE91E38-9556-4328-951E-3E98098E1F42}" dt="2023-04-25T22:46:43.566" v="888" actId="1076"/>
          <ac:spMkLst>
            <pc:docMk/>
            <pc:sldMk cId="1411396653" sldId="297"/>
            <ac:spMk id="4" creationId="{36CCE4C5-05B8-9A00-889B-2845888BDCB9}"/>
          </ac:spMkLst>
        </pc:spChg>
        <pc:picChg chg="add mod">
          <ac:chgData name="Shamori Whitt" userId="22130cd8-2e67-4d0d-9a03-f7151f254226" providerId="ADAL" clId="{0FE91E38-9556-4328-951E-3E98098E1F42}" dt="2023-04-25T22:46:27.595" v="886" actId="207"/>
          <ac:picMkLst>
            <pc:docMk/>
            <pc:sldMk cId="1411396653" sldId="297"/>
            <ac:picMk id="3" creationId="{F6B1A361-03F1-2029-E3D9-312C48B301B9}"/>
          </ac:picMkLst>
        </pc:picChg>
      </pc:sldChg>
      <pc:sldChg chg="modSp new mod">
        <pc:chgData name="Shamori Whitt" userId="22130cd8-2e67-4d0d-9a03-f7151f254226" providerId="ADAL" clId="{0FE91E38-9556-4328-951E-3E98098E1F42}" dt="2023-04-25T23:30:17.320" v="1211" actId="5793"/>
        <pc:sldMkLst>
          <pc:docMk/>
          <pc:sldMk cId="997174847" sldId="298"/>
        </pc:sldMkLst>
        <pc:spChg chg="mod">
          <ac:chgData name="Shamori Whitt" userId="22130cd8-2e67-4d0d-9a03-f7151f254226" providerId="ADAL" clId="{0FE91E38-9556-4328-951E-3E98098E1F42}" dt="2023-04-24T17:59:03.194" v="428" actId="20577"/>
          <ac:spMkLst>
            <pc:docMk/>
            <pc:sldMk cId="997174847" sldId="298"/>
            <ac:spMk id="2" creationId="{17636BF8-04E1-DEC7-C998-234966953B1E}"/>
          </ac:spMkLst>
        </pc:spChg>
        <pc:spChg chg="mod">
          <ac:chgData name="Shamori Whitt" userId="22130cd8-2e67-4d0d-9a03-f7151f254226" providerId="ADAL" clId="{0FE91E38-9556-4328-951E-3E98098E1F42}" dt="2023-04-25T23:30:17.320" v="1211" actId="5793"/>
          <ac:spMkLst>
            <pc:docMk/>
            <pc:sldMk cId="997174847" sldId="298"/>
            <ac:spMk id="3" creationId="{91B2F0B8-E3F6-ED70-F219-3597573415FE}"/>
          </ac:spMkLst>
        </pc:spChg>
      </pc:sldChg>
      <pc:sldChg chg="delSp modSp new mod">
        <pc:chgData name="Shamori Whitt" userId="22130cd8-2e67-4d0d-9a03-f7151f254226" providerId="ADAL" clId="{0FE91E38-9556-4328-951E-3E98098E1F42}" dt="2023-04-27T20:01:24.001" v="4200" actId="1076"/>
        <pc:sldMkLst>
          <pc:docMk/>
          <pc:sldMk cId="631457465" sldId="299"/>
        </pc:sldMkLst>
        <pc:spChg chg="mod">
          <ac:chgData name="Shamori Whitt" userId="22130cd8-2e67-4d0d-9a03-f7151f254226" providerId="ADAL" clId="{0FE91E38-9556-4328-951E-3E98098E1F42}" dt="2023-04-27T20:01:24.001" v="4200" actId="1076"/>
          <ac:spMkLst>
            <pc:docMk/>
            <pc:sldMk cId="631457465" sldId="299"/>
            <ac:spMk id="2" creationId="{0C508C67-5275-329C-FDD4-0CBDA82C21CB}"/>
          </ac:spMkLst>
        </pc:spChg>
        <pc:spChg chg="del">
          <ac:chgData name="Shamori Whitt" userId="22130cd8-2e67-4d0d-9a03-f7151f254226" providerId="ADAL" clId="{0FE91E38-9556-4328-951E-3E98098E1F42}" dt="2023-04-24T18:01:40.544" v="472" actId="478"/>
          <ac:spMkLst>
            <pc:docMk/>
            <pc:sldMk cId="631457465" sldId="299"/>
            <ac:spMk id="3" creationId="{89986779-1425-5E70-CD2C-C56DE1A673FA}"/>
          </ac:spMkLst>
        </pc:spChg>
      </pc:sldChg>
      <pc:sldChg chg="addSp delSp modSp add mod">
        <pc:chgData name="Shamori Whitt" userId="22130cd8-2e67-4d0d-9a03-f7151f254226" providerId="ADAL" clId="{0FE91E38-9556-4328-951E-3E98098E1F42}" dt="2023-04-27T19:58:08.712" v="4132" actId="20577"/>
        <pc:sldMkLst>
          <pc:docMk/>
          <pc:sldMk cId="217978385" sldId="300"/>
        </pc:sldMkLst>
        <pc:spChg chg="mod">
          <ac:chgData name="Shamori Whitt" userId="22130cd8-2e67-4d0d-9a03-f7151f254226" providerId="ADAL" clId="{0FE91E38-9556-4328-951E-3E98098E1F42}" dt="2023-04-27T19:58:08.712" v="4132" actId="20577"/>
          <ac:spMkLst>
            <pc:docMk/>
            <pc:sldMk cId="217978385" sldId="300"/>
            <ac:spMk id="2" creationId="{0C508C67-5275-329C-FDD4-0CBDA82C21CB}"/>
          </ac:spMkLst>
        </pc:spChg>
        <pc:spChg chg="add del mod">
          <ac:chgData name="Shamori Whitt" userId="22130cd8-2e67-4d0d-9a03-f7151f254226" providerId="ADAL" clId="{0FE91E38-9556-4328-951E-3E98098E1F42}" dt="2023-04-27T19:57:43.701" v="4105" actId="478"/>
          <ac:spMkLst>
            <pc:docMk/>
            <pc:sldMk cId="217978385" sldId="300"/>
            <ac:spMk id="3" creationId="{AE954BF1-9657-D3A0-ED7D-C667815A4681}"/>
          </ac:spMkLst>
        </pc:spChg>
      </pc:sldChg>
      <pc:sldChg chg="delSp modSp new del mod">
        <pc:chgData name="Shamori Whitt" userId="22130cd8-2e67-4d0d-9a03-f7151f254226" providerId="ADAL" clId="{0FE91E38-9556-4328-951E-3E98098E1F42}" dt="2023-04-27T11:53:41.030" v="2322" actId="47"/>
        <pc:sldMkLst>
          <pc:docMk/>
          <pc:sldMk cId="2932150031" sldId="301"/>
        </pc:sldMkLst>
        <pc:spChg chg="mod">
          <ac:chgData name="Shamori Whitt" userId="22130cd8-2e67-4d0d-9a03-f7151f254226" providerId="ADAL" clId="{0FE91E38-9556-4328-951E-3E98098E1F42}" dt="2023-04-24T18:03:00.342" v="503" actId="1076"/>
          <ac:spMkLst>
            <pc:docMk/>
            <pc:sldMk cId="2932150031" sldId="301"/>
            <ac:spMk id="2" creationId="{36D70E8A-3305-51E2-8746-0E89AFFC2454}"/>
          </ac:spMkLst>
        </pc:spChg>
        <pc:spChg chg="del">
          <ac:chgData name="Shamori Whitt" userId="22130cd8-2e67-4d0d-9a03-f7151f254226" providerId="ADAL" clId="{0FE91E38-9556-4328-951E-3E98098E1F42}" dt="2023-04-24T18:02:56.975" v="502" actId="478"/>
          <ac:spMkLst>
            <pc:docMk/>
            <pc:sldMk cId="2932150031" sldId="301"/>
            <ac:spMk id="3" creationId="{56462B99-6C65-4FC8-15F9-F6C4E0843ED8}"/>
          </ac:spMkLst>
        </pc:spChg>
      </pc:sldChg>
      <pc:sldChg chg="add del">
        <pc:chgData name="Shamori Whitt" userId="22130cd8-2e67-4d0d-9a03-f7151f254226" providerId="ADAL" clId="{0FE91E38-9556-4328-951E-3E98098E1F42}" dt="2023-04-24T18:03:38.658" v="507"/>
        <pc:sldMkLst>
          <pc:docMk/>
          <pc:sldMk cId="103127136" sldId="302"/>
        </pc:sldMkLst>
      </pc:sldChg>
      <pc:sldChg chg="add del">
        <pc:chgData name="Shamori Whitt" userId="22130cd8-2e67-4d0d-9a03-f7151f254226" providerId="ADAL" clId="{0FE91E38-9556-4328-951E-3E98098E1F42}" dt="2023-04-24T18:03:29.949" v="505"/>
        <pc:sldMkLst>
          <pc:docMk/>
          <pc:sldMk cId="3373804436" sldId="302"/>
        </pc:sldMkLst>
      </pc:sldChg>
      <pc:sldChg chg="modSp new mod">
        <pc:chgData name="Shamori Whitt" userId="22130cd8-2e67-4d0d-9a03-f7151f254226" providerId="ADAL" clId="{0FE91E38-9556-4328-951E-3E98098E1F42}" dt="2023-04-27T12:21:33.879" v="3412" actId="20577"/>
        <pc:sldMkLst>
          <pc:docMk/>
          <pc:sldMk cId="3542751139" sldId="302"/>
        </pc:sldMkLst>
        <pc:spChg chg="mod">
          <ac:chgData name="Shamori Whitt" userId="22130cd8-2e67-4d0d-9a03-f7151f254226" providerId="ADAL" clId="{0FE91E38-9556-4328-951E-3E98098E1F42}" dt="2023-04-25T16:49:48.334" v="528" actId="20577"/>
          <ac:spMkLst>
            <pc:docMk/>
            <pc:sldMk cId="3542751139" sldId="302"/>
            <ac:spMk id="2" creationId="{719E7687-372D-615D-82C5-14F7D4DD8CC6}"/>
          </ac:spMkLst>
        </pc:spChg>
        <pc:spChg chg="mod">
          <ac:chgData name="Shamori Whitt" userId="22130cd8-2e67-4d0d-9a03-f7151f254226" providerId="ADAL" clId="{0FE91E38-9556-4328-951E-3E98098E1F42}" dt="2023-04-27T12:21:33.879" v="3412" actId="20577"/>
          <ac:spMkLst>
            <pc:docMk/>
            <pc:sldMk cId="3542751139" sldId="302"/>
            <ac:spMk id="3" creationId="{AB7A240B-C3DC-7AA1-8863-B03AF197960B}"/>
          </ac:spMkLst>
        </pc:spChg>
      </pc:sldChg>
      <pc:sldChg chg="modSp new del mod ord addCm">
        <pc:chgData name="Shamori Whitt" userId="22130cd8-2e67-4d0d-9a03-f7151f254226" providerId="ADAL" clId="{0FE91E38-9556-4328-951E-3E98098E1F42}" dt="2023-04-27T01:00:14.692" v="1432" actId="2696"/>
        <pc:sldMkLst>
          <pc:docMk/>
          <pc:sldMk cId="1592976580" sldId="303"/>
        </pc:sldMkLst>
        <pc:spChg chg="mod">
          <ac:chgData name="Shamori Whitt" userId="22130cd8-2e67-4d0d-9a03-f7151f254226" providerId="ADAL" clId="{0FE91E38-9556-4328-951E-3E98098E1F42}" dt="2023-04-25T22:21:42.637" v="671" actId="20577"/>
          <ac:spMkLst>
            <pc:docMk/>
            <pc:sldMk cId="1592976580" sldId="303"/>
            <ac:spMk id="2" creationId="{86163DF1-301F-88A2-816D-61638A98122D}"/>
          </ac:spMkLst>
        </pc:spChg>
        <pc:spChg chg="mod">
          <ac:chgData name="Shamori Whitt" userId="22130cd8-2e67-4d0d-9a03-f7151f254226" providerId="ADAL" clId="{0FE91E38-9556-4328-951E-3E98098E1F42}" dt="2023-04-25T22:22:36.283" v="684" actId="5793"/>
          <ac:spMkLst>
            <pc:docMk/>
            <pc:sldMk cId="1592976580" sldId="303"/>
            <ac:spMk id="3" creationId="{E37C9882-45BA-9A6A-4347-A3505FBA4A15}"/>
          </ac:spMkLst>
        </pc:spChg>
      </pc:sldChg>
      <pc:sldChg chg="addSp delSp modSp new del mod ord">
        <pc:chgData name="Shamori Whitt" userId="22130cd8-2e67-4d0d-9a03-f7151f254226" providerId="ADAL" clId="{0FE91E38-9556-4328-951E-3E98098E1F42}" dt="2023-04-25T22:40:28.415" v="842" actId="47"/>
        <pc:sldMkLst>
          <pc:docMk/>
          <pc:sldMk cId="2761119948" sldId="304"/>
        </pc:sldMkLst>
        <pc:spChg chg="mod">
          <ac:chgData name="Shamori Whitt" userId="22130cd8-2e67-4d0d-9a03-f7151f254226" providerId="ADAL" clId="{0FE91E38-9556-4328-951E-3E98098E1F42}" dt="2023-04-25T22:36:36.477" v="762" actId="20577"/>
          <ac:spMkLst>
            <pc:docMk/>
            <pc:sldMk cId="2761119948" sldId="304"/>
            <ac:spMk id="2" creationId="{251718B3-E462-457B-C30B-E7C9D67CE023}"/>
          </ac:spMkLst>
        </pc:spChg>
        <pc:spChg chg="del">
          <ac:chgData name="Shamori Whitt" userId="22130cd8-2e67-4d0d-9a03-f7151f254226" providerId="ADAL" clId="{0FE91E38-9556-4328-951E-3E98098E1F42}" dt="2023-04-25T22:24:46.412" v="693" actId="478"/>
          <ac:spMkLst>
            <pc:docMk/>
            <pc:sldMk cId="2761119948" sldId="304"/>
            <ac:spMk id="3" creationId="{84CFD3D5-34DA-0C10-E1FA-56C4C3AA44D0}"/>
          </ac:spMkLst>
        </pc:spChg>
        <pc:spChg chg="add mod">
          <ac:chgData name="Shamori Whitt" userId="22130cd8-2e67-4d0d-9a03-f7151f254226" providerId="ADAL" clId="{0FE91E38-9556-4328-951E-3E98098E1F42}" dt="2023-04-25T22:36:10.932" v="748" actId="1076"/>
          <ac:spMkLst>
            <pc:docMk/>
            <pc:sldMk cId="2761119948" sldId="304"/>
            <ac:spMk id="12" creationId="{F74EE592-741D-1A75-4706-1AA2B2F618C7}"/>
          </ac:spMkLst>
        </pc:spChg>
        <pc:picChg chg="add del mod">
          <ac:chgData name="Shamori Whitt" userId="22130cd8-2e67-4d0d-9a03-f7151f254226" providerId="ADAL" clId="{0FE91E38-9556-4328-951E-3E98098E1F42}" dt="2023-04-25T22:24:54.739" v="695" actId="478"/>
          <ac:picMkLst>
            <pc:docMk/>
            <pc:sldMk cId="2761119948" sldId="304"/>
            <ac:picMk id="5" creationId="{F995DD05-64A4-46FF-B0AC-58DA0783F1A4}"/>
          </ac:picMkLst>
        </pc:picChg>
        <pc:picChg chg="add del mod">
          <ac:chgData name="Shamori Whitt" userId="22130cd8-2e67-4d0d-9a03-f7151f254226" providerId="ADAL" clId="{0FE91E38-9556-4328-951E-3E98098E1F42}" dt="2023-04-25T22:39:27.633" v="767" actId="478"/>
          <ac:picMkLst>
            <pc:docMk/>
            <pc:sldMk cId="2761119948" sldId="304"/>
            <ac:picMk id="7" creationId="{A139072E-596A-C9D7-4982-F3D2279B5F63}"/>
          </ac:picMkLst>
        </pc:picChg>
        <pc:picChg chg="add del mod">
          <ac:chgData name="Shamori Whitt" userId="22130cd8-2e67-4d0d-9a03-f7151f254226" providerId="ADAL" clId="{0FE91E38-9556-4328-951E-3E98098E1F42}" dt="2023-04-25T22:39:30.122" v="768" actId="478"/>
          <ac:picMkLst>
            <pc:docMk/>
            <pc:sldMk cId="2761119948" sldId="304"/>
            <ac:picMk id="9" creationId="{CE0A6794-4076-656C-722F-739D266FDEF0}"/>
          </ac:picMkLst>
        </pc:picChg>
        <pc:picChg chg="add mod">
          <ac:chgData name="Shamori Whitt" userId="22130cd8-2e67-4d0d-9a03-f7151f254226" providerId="ADAL" clId="{0FE91E38-9556-4328-951E-3E98098E1F42}" dt="2023-04-25T22:34:32.532" v="723" actId="1076"/>
          <ac:picMkLst>
            <pc:docMk/>
            <pc:sldMk cId="2761119948" sldId="304"/>
            <ac:picMk id="11" creationId="{BD6D0A85-8B5C-F775-4EF3-6025FFB2A46C}"/>
          </ac:picMkLst>
        </pc:picChg>
      </pc:sldChg>
      <pc:sldChg chg="addSp modSp new mod">
        <pc:chgData name="Shamori Whitt" userId="22130cd8-2e67-4d0d-9a03-f7151f254226" providerId="ADAL" clId="{0FE91E38-9556-4328-951E-3E98098E1F42}" dt="2023-04-27T12:37:57.157" v="3778"/>
        <pc:sldMkLst>
          <pc:docMk/>
          <pc:sldMk cId="4093017329" sldId="305"/>
        </pc:sldMkLst>
        <pc:spChg chg="mod">
          <ac:chgData name="Shamori Whitt" userId="22130cd8-2e67-4d0d-9a03-f7151f254226" providerId="ADAL" clId="{0FE91E38-9556-4328-951E-3E98098E1F42}" dt="2023-04-25T22:39:43.743" v="791" actId="20577"/>
          <ac:spMkLst>
            <pc:docMk/>
            <pc:sldMk cId="4093017329" sldId="305"/>
            <ac:spMk id="2" creationId="{4E0D5405-7E45-AB33-0228-8B4886AF2DAB}"/>
          </ac:spMkLst>
        </pc:spChg>
        <pc:spChg chg="mod">
          <ac:chgData name="Shamori Whitt" userId="22130cd8-2e67-4d0d-9a03-f7151f254226" providerId="ADAL" clId="{0FE91E38-9556-4328-951E-3E98098E1F42}" dt="2023-04-27T12:26:38.528" v="3661" actId="20577"/>
          <ac:spMkLst>
            <pc:docMk/>
            <pc:sldMk cId="4093017329" sldId="305"/>
            <ac:spMk id="3" creationId="{C4240663-10F4-EBFA-D264-6439A1BC220A}"/>
          </ac:spMkLst>
        </pc:spChg>
        <pc:picChg chg="add mod">
          <ac:chgData name="Shamori Whitt" userId="22130cd8-2e67-4d0d-9a03-f7151f254226" providerId="ADAL" clId="{0FE91E38-9556-4328-951E-3E98098E1F42}" dt="2023-04-27T12:37:57.157" v="3778"/>
          <ac:picMkLst>
            <pc:docMk/>
            <pc:sldMk cId="4093017329" sldId="305"/>
            <ac:picMk id="5" creationId="{3DAE1906-DB17-EC3E-1DB9-B7827B0A7CED}"/>
          </ac:picMkLst>
        </pc:picChg>
      </pc:sldChg>
      <pc:sldChg chg="ord">
        <pc:chgData name="Shamori Whitt" userId="22130cd8-2e67-4d0d-9a03-f7151f254226" providerId="ADAL" clId="{0FE91E38-9556-4328-951E-3E98098E1F42}" dt="2023-04-26T18:37:46.470" v="1319" actId="20578"/>
        <pc:sldMkLst>
          <pc:docMk/>
          <pc:sldMk cId="2179411376" sldId="306"/>
        </pc:sldMkLst>
      </pc:sldChg>
      <pc:sldChg chg="modSp mod">
        <pc:chgData name="Shamori Whitt" userId="22130cd8-2e67-4d0d-9a03-f7151f254226" providerId="ADAL" clId="{0FE91E38-9556-4328-951E-3E98098E1F42}" dt="2023-04-27T18:19:48.333" v="3898" actId="20577"/>
        <pc:sldMkLst>
          <pc:docMk/>
          <pc:sldMk cId="3870850840" sldId="307"/>
        </pc:sldMkLst>
        <pc:spChg chg="mod">
          <ac:chgData name="Shamori Whitt" userId="22130cd8-2e67-4d0d-9a03-f7151f254226" providerId="ADAL" clId="{0FE91E38-9556-4328-951E-3E98098E1F42}" dt="2023-04-27T18:19:48.333" v="3898" actId="20577"/>
          <ac:spMkLst>
            <pc:docMk/>
            <pc:sldMk cId="3870850840" sldId="307"/>
            <ac:spMk id="10" creationId="{ACB905F9-A6E4-9805-E1BA-1889869404EB}"/>
          </ac:spMkLst>
        </pc:spChg>
      </pc:sldChg>
      <pc:sldChg chg="modSp mod">
        <pc:chgData name="Shamori Whitt" userId="22130cd8-2e67-4d0d-9a03-f7151f254226" providerId="ADAL" clId="{0FE91E38-9556-4328-951E-3E98098E1F42}" dt="2023-04-26T18:52:10.276" v="1392" actId="20577"/>
        <pc:sldMkLst>
          <pc:docMk/>
          <pc:sldMk cId="877111189" sldId="310"/>
        </pc:sldMkLst>
        <pc:spChg chg="mod">
          <ac:chgData name="Shamori Whitt" userId="22130cd8-2e67-4d0d-9a03-f7151f254226" providerId="ADAL" clId="{0FE91E38-9556-4328-951E-3E98098E1F42}" dt="2023-04-26T18:52:10.276" v="1392" actId="20577"/>
          <ac:spMkLst>
            <pc:docMk/>
            <pc:sldMk cId="877111189" sldId="310"/>
            <ac:spMk id="4" creationId="{DD742BD2-E311-DF47-F3B3-D2A235069841}"/>
          </ac:spMkLst>
        </pc:spChg>
      </pc:sldChg>
      <pc:sldChg chg="addSp delSp modSp mod">
        <pc:chgData name="Shamori Whitt" userId="22130cd8-2e67-4d0d-9a03-f7151f254226" providerId="ADAL" clId="{0FE91E38-9556-4328-951E-3E98098E1F42}" dt="2023-04-27T19:59:39.518" v="4168" actId="1076"/>
        <pc:sldMkLst>
          <pc:docMk/>
          <pc:sldMk cId="4036873139" sldId="311"/>
        </pc:sldMkLst>
        <pc:spChg chg="mod">
          <ac:chgData name="Shamori Whitt" userId="22130cd8-2e67-4d0d-9a03-f7151f254226" providerId="ADAL" clId="{0FE91E38-9556-4328-951E-3E98098E1F42}" dt="2023-04-27T19:59:39.518" v="4168" actId="1076"/>
          <ac:spMkLst>
            <pc:docMk/>
            <pc:sldMk cId="4036873139" sldId="311"/>
            <ac:spMk id="2" creationId="{0C508C67-5275-329C-FDD4-0CBDA82C21CB}"/>
          </ac:spMkLst>
        </pc:spChg>
        <pc:spChg chg="add del mod">
          <ac:chgData name="Shamori Whitt" userId="22130cd8-2e67-4d0d-9a03-f7151f254226" providerId="ADAL" clId="{0FE91E38-9556-4328-951E-3E98098E1F42}" dt="2023-04-27T19:59:17.842" v="4152" actId="478"/>
          <ac:spMkLst>
            <pc:docMk/>
            <pc:sldMk cId="4036873139" sldId="311"/>
            <ac:spMk id="3" creationId="{7863C1DF-C7AE-FCC8-5E5A-F7E5EF99FA16}"/>
          </ac:spMkLst>
        </pc:spChg>
      </pc:sldChg>
      <pc:sldChg chg="new del">
        <pc:chgData name="Shamori Whitt" userId="22130cd8-2e67-4d0d-9a03-f7151f254226" providerId="ADAL" clId="{0FE91E38-9556-4328-951E-3E98098E1F42}" dt="2023-04-27T11:14:58.002" v="1586" actId="2696"/>
        <pc:sldMkLst>
          <pc:docMk/>
          <pc:sldMk cId="3220787379" sldId="312"/>
        </pc:sldMkLst>
      </pc:sldChg>
      <pc:sldChg chg="addSp delSp modSp new mod ord modClrScheme chgLayout">
        <pc:chgData name="Shamori Whitt" userId="22130cd8-2e67-4d0d-9a03-f7151f254226" providerId="ADAL" clId="{0FE91E38-9556-4328-951E-3E98098E1F42}" dt="2023-04-27T11:52:31.671" v="2319"/>
        <pc:sldMkLst>
          <pc:docMk/>
          <pc:sldMk cId="990068846" sldId="313"/>
        </pc:sldMkLst>
        <pc:picChg chg="add del mod">
          <ac:chgData name="Shamori Whitt" userId="22130cd8-2e67-4d0d-9a03-f7151f254226" providerId="ADAL" clId="{0FE91E38-9556-4328-951E-3E98098E1F42}" dt="2023-04-27T01:55:19.620" v="1579" actId="478"/>
          <ac:picMkLst>
            <pc:docMk/>
            <pc:sldMk cId="990068846" sldId="313"/>
            <ac:picMk id="3" creationId="{BA3CAC4A-E4B5-1A7F-48D4-BC777F6AC65E}"/>
          </ac:picMkLst>
        </pc:picChg>
        <pc:picChg chg="add mod">
          <ac:chgData name="Shamori Whitt" userId="22130cd8-2e67-4d0d-9a03-f7151f254226" providerId="ADAL" clId="{0FE91E38-9556-4328-951E-3E98098E1F42}" dt="2023-04-27T01:55:35.863" v="1582" actId="962"/>
          <ac:picMkLst>
            <pc:docMk/>
            <pc:sldMk cId="990068846" sldId="313"/>
            <ac:picMk id="4" creationId="{0906ED9E-A7A0-6ABF-E3D3-951E48BC6E0F}"/>
          </ac:picMkLst>
        </pc:picChg>
      </pc:sldChg>
      <pc:sldChg chg="addSp delSp modSp new mod modClrScheme chgLayout">
        <pc:chgData name="Shamori Whitt" userId="22130cd8-2e67-4d0d-9a03-f7151f254226" providerId="ADAL" clId="{0FE91E38-9556-4328-951E-3E98098E1F42}" dt="2023-04-27T21:26:49.025" v="4218"/>
        <pc:sldMkLst>
          <pc:docMk/>
          <pc:sldMk cId="43871675" sldId="314"/>
        </pc:sldMkLst>
        <pc:spChg chg="mod ord">
          <ac:chgData name="Shamori Whitt" userId="22130cd8-2e67-4d0d-9a03-f7151f254226" providerId="ADAL" clId="{0FE91E38-9556-4328-951E-3E98098E1F42}" dt="2023-04-27T12:22:56.105" v="3448" actId="20577"/>
          <ac:spMkLst>
            <pc:docMk/>
            <pc:sldMk cId="43871675" sldId="314"/>
            <ac:spMk id="2" creationId="{240E28E1-06E2-0B8E-8849-E197D2AC90DE}"/>
          </ac:spMkLst>
        </pc:spChg>
        <pc:spChg chg="del">
          <ac:chgData name="Shamori Whitt" userId="22130cd8-2e67-4d0d-9a03-f7151f254226" providerId="ADAL" clId="{0FE91E38-9556-4328-951E-3E98098E1F42}" dt="2023-04-27T12:21:45.909" v="3413" actId="700"/>
          <ac:spMkLst>
            <pc:docMk/>
            <pc:sldMk cId="43871675" sldId="314"/>
            <ac:spMk id="3" creationId="{B2EE71F6-9F50-9F5D-DED1-6CD6BB5B7193}"/>
          </ac:spMkLst>
        </pc:spChg>
        <pc:spChg chg="add del mod ord">
          <ac:chgData name="Shamori Whitt" userId="22130cd8-2e67-4d0d-9a03-f7151f254226" providerId="ADAL" clId="{0FE91E38-9556-4328-951E-3E98098E1F42}" dt="2023-04-27T12:22:00.689" v="3414" actId="700"/>
          <ac:spMkLst>
            <pc:docMk/>
            <pc:sldMk cId="43871675" sldId="314"/>
            <ac:spMk id="4" creationId="{E0E14EEC-F8D6-FB76-B800-FB2373B7247C}"/>
          </ac:spMkLst>
        </pc:spChg>
        <pc:spChg chg="add del mod ord">
          <ac:chgData name="Shamori Whitt" userId="22130cd8-2e67-4d0d-9a03-f7151f254226" providerId="ADAL" clId="{0FE91E38-9556-4328-951E-3E98098E1F42}" dt="2023-04-27T21:26:19.825" v="4213" actId="478"/>
          <ac:spMkLst>
            <pc:docMk/>
            <pc:sldMk cId="43871675" sldId="314"/>
            <ac:spMk id="5" creationId="{15F62956-BAC0-85E9-1FCC-EA311689DAFA}"/>
          </ac:spMkLst>
        </pc:spChg>
        <pc:picChg chg="add mod">
          <ac:chgData name="Shamori Whitt" userId="22130cd8-2e67-4d0d-9a03-f7151f254226" providerId="ADAL" clId="{0FE91E38-9556-4328-951E-3E98098E1F42}" dt="2023-04-27T21:26:49.025" v="4218"/>
          <ac:picMkLst>
            <pc:docMk/>
            <pc:sldMk cId="43871675" sldId="314"/>
            <ac:picMk id="4" creationId="{0DAFA9F6-8B20-6880-2041-C1331B5DF142}"/>
          </ac:picMkLst>
        </pc:picChg>
      </pc:sldChg>
      <pc:sldChg chg="modSp new del mod">
        <pc:chgData name="Shamori Whitt" userId="22130cd8-2e67-4d0d-9a03-f7151f254226" providerId="ADAL" clId="{0FE91E38-9556-4328-951E-3E98098E1F42}" dt="2023-04-27T12:12:38.467" v="3346" actId="2696"/>
        <pc:sldMkLst>
          <pc:docMk/>
          <pc:sldMk cId="1662220085" sldId="315"/>
        </pc:sldMkLst>
        <pc:spChg chg="mod">
          <ac:chgData name="Shamori Whitt" userId="22130cd8-2e67-4d0d-9a03-f7151f254226" providerId="ADAL" clId="{0FE91E38-9556-4328-951E-3E98098E1F42}" dt="2023-04-27T00:57:13.717" v="1418" actId="1076"/>
          <ac:spMkLst>
            <pc:docMk/>
            <pc:sldMk cId="1662220085" sldId="315"/>
            <ac:spMk id="3" creationId="{7EF3DE65-2C09-89A9-E82C-C33CB37EA3D2}"/>
          </ac:spMkLst>
        </pc:spChg>
      </pc:sldChg>
      <pc:sldChg chg="new del">
        <pc:chgData name="Shamori Whitt" userId="22130cd8-2e67-4d0d-9a03-f7151f254226" providerId="ADAL" clId="{0FE91E38-9556-4328-951E-3E98098E1F42}" dt="2023-04-27T00:58:15.953" v="1420" actId="2696"/>
        <pc:sldMkLst>
          <pc:docMk/>
          <pc:sldMk cId="1207859093" sldId="316"/>
        </pc:sldMkLst>
      </pc:sldChg>
      <pc:sldChg chg="addSp delSp modSp new mod">
        <pc:chgData name="Shamori Whitt" userId="22130cd8-2e67-4d0d-9a03-f7151f254226" providerId="ADAL" clId="{0FE91E38-9556-4328-951E-3E98098E1F42}" dt="2023-04-27T12:34:27.119" v="3760" actId="1076"/>
        <pc:sldMkLst>
          <pc:docMk/>
          <pc:sldMk cId="1309139385" sldId="316"/>
        </pc:sldMkLst>
        <pc:spChg chg="del">
          <ac:chgData name="Shamori Whitt" userId="22130cd8-2e67-4d0d-9a03-f7151f254226" providerId="ADAL" clId="{0FE91E38-9556-4328-951E-3E98098E1F42}" dt="2023-04-27T00:58:57.175" v="1422"/>
          <ac:spMkLst>
            <pc:docMk/>
            <pc:sldMk cId="1309139385" sldId="316"/>
            <ac:spMk id="2" creationId="{5E2C8DA9-3371-6363-C70D-5524B7BAEC0D}"/>
          </ac:spMkLst>
        </pc:spChg>
        <pc:spChg chg="mod">
          <ac:chgData name="Shamori Whitt" userId="22130cd8-2e67-4d0d-9a03-f7151f254226" providerId="ADAL" clId="{0FE91E38-9556-4328-951E-3E98098E1F42}" dt="2023-04-27T01:44:53.993" v="1565" actId="20577"/>
          <ac:spMkLst>
            <pc:docMk/>
            <pc:sldMk cId="1309139385" sldId="316"/>
            <ac:spMk id="3" creationId="{D0B3A7FC-8732-20B5-6789-19D96B5F4A7C}"/>
          </ac:spMkLst>
        </pc:spChg>
        <pc:spChg chg="mod">
          <ac:chgData name="Shamori Whitt" userId="22130cd8-2e67-4d0d-9a03-f7151f254226" providerId="ADAL" clId="{0FE91E38-9556-4328-951E-3E98098E1F42}" dt="2023-04-27T01:01:00.771" v="1472" actId="20577"/>
          <ac:spMkLst>
            <pc:docMk/>
            <pc:sldMk cId="1309139385" sldId="316"/>
            <ac:spMk id="4" creationId="{EA70ABCE-2418-6A16-388B-35F4D1865738}"/>
          </ac:spMkLst>
        </pc:spChg>
        <pc:picChg chg="add mod">
          <ac:chgData name="Shamori Whitt" userId="22130cd8-2e67-4d0d-9a03-f7151f254226" providerId="ADAL" clId="{0FE91E38-9556-4328-951E-3E98098E1F42}" dt="2023-04-27T01:04:20.235" v="1509" actId="18654"/>
          <ac:picMkLst>
            <pc:docMk/>
            <pc:sldMk cId="1309139385" sldId="316"/>
            <ac:picMk id="5" creationId="{2E17F726-3A6E-5572-C268-B8B626E46EF0}"/>
          </ac:picMkLst>
        </pc:picChg>
        <pc:picChg chg="add mod">
          <ac:chgData name="Shamori Whitt" userId="22130cd8-2e67-4d0d-9a03-f7151f254226" providerId="ADAL" clId="{0FE91E38-9556-4328-951E-3E98098E1F42}" dt="2023-04-27T12:34:27.119" v="3760" actId="1076"/>
          <ac:picMkLst>
            <pc:docMk/>
            <pc:sldMk cId="1309139385" sldId="316"/>
            <ac:picMk id="7" creationId="{A6659588-BBC4-C8E4-B578-445445A8C5CD}"/>
          </ac:picMkLst>
        </pc:picChg>
      </pc:sldChg>
      <pc:sldChg chg="addSp delSp modSp new mod ord">
        <pc:chgData name="Shamori Whitt" userId="22130cd8-2e67-4d0d-9a03-f7151f254226" providerId="ADAL" clId="{0FE91E38-9556-4328-951E-3E98098E1F42}" dt="2023-04-27T11:46:44.434" v="2226" actId="1076"/>
        <pc:sldMkLst>
          <pc:docMk/>
          <pc:sldMk cId="1719524197" sldId="317"/>
        </pc:sldMkLst>
        <pc:spChg chg="add mod">
          <ac:chgData name="Shamori Whitt" userId="22130cd8-2e67-4d0d-9a03-f7151f254226" providerId="ADAL" clId="{0FE91E38-9556-4328-951E-3E98098E1F42}" dt="2023-04-27T11:46:44.434" v="2226" actId="1076"/>
          <ac:spMkLst>
            <pc:docMk/>
            <pc:sldMk cId="1719524197" sldId="317"/>
            <ac:spMk id="5" creationId="{B47E7FE4-C021-4D92-E0DF-F562AE01F928}"/>
          </ac:spMkLst>
        </pc:spChg>
        <pc:picChg chg="add mod">
          <ac:chgData name="Shamori Whitt" userId="22130cd8-2e67-4d0d-9a03-f7151f254226" providerId="ADAL" clId="{0FE91E38-9556-4328-951E-3E98098E1F42}" dt="2023-04-27T11:17:04.621" v="1597" actId="1076"/>
          <ac:picMkLst>
            <pc:docMk/>
            <pc:sldMk cId="1719524197" sldId="317"/>
            <ac:picMk id="3" creationId="{2BB4E52B-FE71-B15A-A0E3-46A2AFE4E8A0}"/>
          </ac:picMkLst>
        </pc:picChg>
        <pc:picChg chg="add del mod">
          <ac:chgData name="Shamori Whitt" userId="22130cd8-2e67-4d0d-9a03-f7151f254226" providerId="ADAL" clId="{0FE91E38-9556-4328-951E-3E98098E1F42}" dt="2023-04-27T11:16:59.886" v="1596" actId="478"/>
          <ac:picMkLst>
            <pc:docMk/>
            <pc:sldMk cId="1719524197" sldId="317"/>
            <ac:picMk id="4" creationId="{FDA10200-B59C-BB74-30C9-067EC4F74CAF}"/>
          </ac:picMkLst>
        </pc:picChg>
      </pc:sldChg>
      <pc:sldChg chg="new del">
        <pc:chgData name="Shamori Whitt" userId="22130cd8-2e67-4d0d-9a03-f7151f254226" providerId="ADAL" clId="{0FE91E38-9556-4328-951E-3E98098E1F42}" dt="2023-04-27T11:18:28.468" v="1609" actId="680"/>
        <pc:sldMkLst>
          <pc:docMk/>
          <pc:sldMk cId="1670983063" sldId="318"/>
        </pc:sldMkLst>
      </pc:sldChg>
      <pc:sldChg chg="addSp delSp modSp new del mod modClrScheme chgLayout">
        <pc:chgData name="Shamori Whitt" userId="22130cd8-2e67-4d0d-9a03-f7151f254226" providerId="ADAL" clId="{0FE91E38-9556-4328-951E-3E98098E1F42}" dt="2023-04-27T12:38:57.617" v="3784" actId="2696"/>
        <pc:sldMkLst>
          <pc:docMk/>
          <pc:sldMk cId="2256713378" sldId="318"/>
        </pc:sldMkLst>
        <pc:spChg chg="add del mod ord">
          <ac:chgData name="Shamori Whitt" userId="22130cd8-2e67-4d0d-9a03-f7151f254226" providerId="ADAL" clId="{0FE91E38-9556-4328-951E-3E98098E1F42}" dt="2023-04-27T11:31:36.008" v="1758" actId="478"/>
          <ac:spMkLst>
            <pc:docMk/>
            <pc:sldMk cId="2256713378" sldId="318"/>
            <ac:spMk id="4" creationId="{37BE881A-5D3F-879A-03D8-98EE8FCB534F}"/>
          </ac:spMkLst>
        </pc:spChg>
        <pc:spChg chg="add mod ord">
          <ac:chgData name="Shamori Whitt" userId="22130cd8-2e67-4d0d-9a03-f7151f254226" providerId="ADAL" clId="{0FE91E38-9556-4328-951E-3E98098E1F42}" dt="2023-04-27T11:39:55.330" v="1932" actId="1582"/>
          <ac:spMkLst>
            <pc:docMk/>
            <pc:sldMk cId="2256713378" sldId="318"/>
            <ac:spMk id="5" creationId="{8C730ABF-2924-1644-26CE-9C27F86712E0}"/>
          </ac:spMkLst>
        </pc:spChg>
        <pc:spChg chg="add mod">
          <ac:chgData name="Shamori Whitt" userId="22130cd8-2e67-4d0d-9a03-f7151f254226" providerId="ADAL" clId="{0FE91E38-9556-4328-951E-3E98098E1F42}" dt="2023-04-27T11:39:13.972" v="1930" actId="403"/>
          <ac:spMkLst>
            <pc:docMk/>
            <pc:sldMk cId="2256713378" sldId="318"/>
            <ac:spMk id="10" creationId="{2C8BDA34-50C1-7595-8EF0-58CD1DDC5566}"/>
          </ac:spMkLst>
        </pc:spChg>
        <pc:picChg chg="add mod">
          <ac:chgData name="Shamori Whitt" userId="22130cd8-2e67-4d0d-9a03-f7151f254226" providerId="ADAL" clId="{0FE91E38-9556-4328-951E-3E98098E1F42}" dt="2023-04-27T11:32:11.159" v="1764" actId="1076"/>
          <ac:picMkLst>
            <pc:docMk/>
            <pc:sldMk cId="2256713378" sldId="318"/>
            <ac:picMk id="3" creationId="{1D56C0D4-9B2D-7CC1-136A-ECCEA0865717}"/>
          </ac:picMkLst>
        </pc:picChg>
        <pc:picChg chg="add del mod">
          <ac:chgData name="Shamori Whitt" userId="22130cd8-2e67-4d0d-9a03-f7151f254226" providerId="ADAL" clId="{0FE91E38-9556-4328-951E-3E98098E1F42}" dt="2023-04-27T11:35:49.343" v="1846" actId="478"/>
          <ac:picMkLst>
            <pc:docMk/>
            <pc:sldMk cId="2256713378" sldId="318"/>
            <ac:picMk id="7" creationId="{10BA501E-D320-7AD9-8BA6-20F2F5F706D1}"/>
          </ac:picMkLst>
        </pc:picChg>
        <pc:picChg chg="add del mod">
          <ac:chgData name="Shamori Whitt" userId="22130cd8-2e67-4d0d-9a03-f7151f254226" providerId="ADAL" clId="{0FE91E38-9556-4328-951E-3E98098E1F42}" dt="2023-04-27T11:36:17.924" v="1851" actId="478"/>
          <ac:picMkLst>
            <pc:docMk/>
            <pc:sldMk cId="2256713378" sldId="318"/>
            <ac:picMk id="9" creationId="{79B308D3-A762-C1D6-0DE4-D81BA23AA486}"/>
          </ac:picMkLst>
        </pc:picChg>
      </pc:sldChg>
      <pc:sldChg chg="modSp add mod ord">
        <pc:chgData name="Shamori Whitt" userId="22130cd8-2e67-4d0d-9a03-f7151f254226" providerId="ADAL" clId="{0FE91E38-9556-4328-951E-3E98098E1F42}" dt="2023-04-27T20:00:16.938" v="4182" actId="20577"/>
        <pc:sldMkLst>
          <pc:docMk/>
          <pc:sldMk cId="1754380836" sldId="319"/>
        </pc:sldMkLst>
        <pc:spChg chg="mod">
          <ac:chgData name="Shamori Whitt" userId="22130cd8-2e67-4d0d-9a03-f7151f254226" providerId="ADAL" clId="{0FE91E38-9556-4328-951E-3E98098E1F42}" dt="2023-04-27T20:00:16.938" v="4182" actId="20577"/>
          <ac:spMkLst>
            <pc:docMk/>
            <pc:sldMk cId="1754380836" sldId="319"/>
            <ac:spMk id="2" creationId="{0C508C67-5275-329C-FDD4-0CBDA82C21CB}"/>
          </ac:spMkLst>
        </pc:spChg>
      </pc:sldChg>
      <pc:sldChg chg="modSp add del mod">
        <pc:chgData name="Shamori Whitt" userId="22130cd8-2e67-4d0d-9a03-f7151f254226" providerId="ADAL" clId="{0FE91E38-9556-4328-951E-3E98098E1F42}" dt="2023-04-27T18:58:15.991" v="4102"/>
        <pc:sldMkLst>
          <pc:docMk/>
          <pc:sldMk cId="2992462176" sldId="320"/>
        </pc:sldMkLst>
        <pc:spChg chg="mod">
          <ac:chgData name="Shamori Whitt" userId="22130cd8-2e67-4d0d-9a03-f7151f254226" providerId="ADAL" clId="{0FE91E38-9556-4328-951E-3E98098E1F42}" dt="2023-04-27T18:58:15.947" v="4101"/>
          <ac:spMkLst>
            <pc:docMk/>
            <pc:sldMk cId="2992462176" sldId="320"/>
            <ac:spMk id="2" creationId="{BAB4F9F6-CD4A-B103-64DF-CB68AE6F8EF6}"/>
          </ac:spMkLst>
        </pc:spChg>
      </pc:sldChg>
      <pc:sldChg chg="modSp add del mod">
        <pc:chgData name="Shamori Whitt" userId="22130cd8-2e67-4d0d-9a03-f7151f254226" providerId="ADAL" clId="{0FE91E38-9556-4328-951E-3E98098E1F42}" dt="2023-04-27T18:58:15.991" v="4102"/>
        <pc:sldMkLst>
          <pc:docMk/>
          <pc:sldMk cId="1452625528" sldId="400"/>
        </pc:sldMkLst>
        <pc:spChg chg="mod">
          <ac:chgData name="Shamori Whitt" userId="22130cd8-2e67-4d0d-9a03-f7151f254226" providerId="ADAL" clId="{0FE91E38-9556-4328-951E-3E98098E1F42}" dt="2023-04-27T18:58:15.947" v="4101"/>
          <ac:spMkLst>
            <pc:docMk/>
            <pc:sldMk cId="1452625528" sldId="400"/>
            <ac:spMk id="3" creationId="{7F8A7B69-86E8-4452-A5FE-4CEAD0C40F17}"/>
          </ac:spMkLst>
        </pc:spChg>
      </pc:sldChg>
      <pc:sldChg chg="add del">
        <pc:chgData name="Shamori Whitt" userId="22130cd8-2e67-4d0d-9a03-f7151f254226" providerId="ADAL" clId="{0FE91E38-9556-4328-951E-3E98098E1F42}" dt="2023-04-27T18:58:15.991" v="4102"/>
        <pc:sldMkLst>
          <pc:docMk/>
          <pc:sldMk cId="181643308" sldId="401"/>
        </pc:sldMkLst>
      </pc:sldChg>
      <pc:sldChg chg="add del">
        <pc:chgData name="Shamori Whitt" userId="22130cd8-2e67-4d0d-9a03-f7151f254226" providerId="ADAL" clId="{0FE91E38-9556-4328-951E-3E98098E1F42}" dt="2023-04-27T18:58:15.991" v="4102"/>
        <pc:sldMkLst>
          <pc:docMk/>
          <pc:sldMk cId="882859967" sldId="403"/>
        </pc:sldMkLst>
      </pc:sldChg>
      <pc:sldChg chg="modSp add del mod">
        <pc:chgData name="Shamori Whitt" userId="22130cd8-2e67-4d0d-9a03-f7151f254226" providerId="ADAL" clId="{0FE91E38-9556-4328-951E-3E98098E1F42}" dt="2023-04-27T18:58:16.104" v="4103" actId="27636"/>
        <pc:sldMkLst>
          <pc:docMk/>
          <pc:sldMk cId="1530120565" sldId="404"/>
        </pc:sldMkLst>
        <pc:spChg chg="mod">
          <ac:chgData name="Shamori Whitt" userId="22130cd8-2e67-4d0d-9a03-f7151f254226" providerId="ADAL" clId="{0FE91E38-9556-4328-951E-3E98098E1F42}" dt="2023-04-27T18:58:16.104" v="4103" actId="27636"/>
          <ac:spMkLst>
            <pc:docMk/>
            <pc:sldMk cId="1530120565" sldId="404"/>
            <ac:spMk id="3" creationId="{50520513-66CF-454F-B840-8235EBDFFD94}"/>
          </ac:spMkLst>
        </pc:spChg>
      </pc:sldChg>
      <pc:sldChg chg="add del">
        <pc:chgData name="Shamori Whitt" userId="22130cd8-2e67-4d0d-9a03-f7151f254226" providerId="ADAL" clId="{0FE91E38-9556-4328-951E-3E98098E1F42}" dt="2023-04-27T18:58:15.991" v="4102"/>
        <pc:sldMkLst>
          <pc:docMk/>
          <pc:sldMk cId="2304644544" sldId="405"/>
        </pc:sldMkLst>
      </pc:sldChg>
      <pc:sldChg chg="addSp delSp add del setBg delDesignElem">
        <pc:chgData name="Shamori Whitt" userId="22130cd8-2e67-4d0d-9a03-f7151f254226" providerId="ADAL" clId="{0FE91E38-9556-4328-951E-3E98098E1F42}" dt="2023-04-27T18:58:15.991" v="4102"/>
        <pc:sldMkLst>
          <pc:docMk/>
          <pc:sldMk cId="2959910349" sldId="407"/>
        </pc:sldMkLst>
        <pc:spChg chg="add del">
          <ac:chgData name="Shamori Whitt" userId="22130cd8-2e67-4d0d-9a03-f7151f254226" providerId="ADAL" clId="{0FE91E38-9556-4328-951E-3E98098E1F42}" dt="2023-04-27T18:58:15.947" v="4101"/>
          <ac:spMkLst>
            <pc:docMk/>
            <pc:sldMk cId="2959910349" sldId="407"/>
            <ac:spMk id="9" creationId="{7FF47CB7-972F-479F-A36D-9E72D26EC8DA}"/>
          </ac:spMkLst>
        </pc:spChg>
        <pc:spChg chg="add del">
          <ac:chgData name="Shamori Whitt" userId="22130cd8-2e67-4d0d-9a03-f7151f254226" providerId="ADAL" clId="{0FE91E38-9556-4328-951E-3E98098E1F42}" dt="2023-04-27T18:58:15.947" v="4101"/>
          <ac:spMkLst>
            <pc:docMk/>
            <pc:sldMk cId="2959910349" sldId="407"/>
            <ac:spMk id="11" creationId="{0D153B68-5844-490D-8E67-F616D6D721CA}"/>
          </ac:spMkLst>
        </pc:spChg>
        <pc:spChg chg="add del">
          <ac:chgData name="Shamori Whitt" userId="22130cd8-2e67-4d0d-9a03-f7151f254226" providerId="ADAL" clId="{0FE91E38-9556-4328-951E-3E98098E1F42}" dt="2023-04-27T18:58:15.947" v="4101"/>
          <ac:spMkLst>
            <pc:docMk/>
            <pc:sldMk cId="2959910349" sldId="407"/>
            <ac:spMk id="13" creationId="{9A0D773F-7A7D-4DBB-9DEA-86BB8B8F4BC8}"/>
          </ac:spMkLst>
        </pc:spChg>
      </pc:sldChg>
      <pc:sldChg chg="add del">
        <pc:chgData name="Shamori Whitt" userId="22130cd8-2e67-4d0d-9a03-f7151f254226" providerId="ADAL" clId="{0FE91E38-9556-4328-951E-3E98098E1F42}" dt="2023-04-27T18:58:15.991" v="4102"/>
        <pc:sldMkLst>
          <pc:docMk/>
          <pc:sldMk cId="3269295347" sldId="424"/>
        </pc:sldMkLst>
      </pc:sldChg>
      <pc:sldChg chg="modSp add del mod">
        <pc:chgData name="Shamori Whitt" userId="22130cd8-2e67-4d0d-9a03-f7151f254226" providerId="ADAL" clId="{0FE91E38-9556-4328-951E-3E98098E1F42}" dt="2023-04-27T18:58:15.991" v="4102"/>
        <pc:sldMkLst>
          <pc:docMk/>
          <pc:sldMk cId="3105990113" sldId="425"/>
        </pc:sldMkLst>
        <pc:spChg chg="mod">
          <ac:chgData name="Shamori Whitt" userId="22130cd8-2e67-4d0d-9a03-f7151f254226" providerId="ADAL" clId="{0FE91E38-9556-4328-951E-3E98098E1F42}" dt="2023-04-27T18:58:15.947" v="4101"/>
          <ac:spMkLst>
            <pc:docMk/>
            <pc:sldMk cId="3105990113" sldId="425"/>
            <ac:spMk id="2" creationId="{FB933BBF-B329-4FFA-C31F-B08875CBA117}"/>
          </ac:spMkLst>
        </pc:spChg>
      </pc:sldChg>
      <pc:sldChg chg="add del">
        <pc:chgData name="Shamori Whitt" userId="22130cd8-2e67-4d0d-9a03-f7151f254226" providerId="ADAL" clId="{0FE91E38-9556-4328-951E-3E98098E1F42}" dt="2023-04-27T18:58:15.991" v="4102"/>
        <pc:sldMkLst>
          <pc:docMk/>
          <pc:sldMk cId="1294266542" sldId="426"/>
        </pc:sldMkLst>
      </pc:sldChg>
      <pc:sldChg chg="modSp add mod">
        <pc:chgData name="Shamori Whitt" userId="22130cd8-2e67-4d0d-9a03-f7151f254226" providerId="ADAL" clId="{0FE91E38-9556-4328-951E-3E98098E1F42}" dt="2023-04-27T19:59:57.289" v="4180" actId="20577"/>
        <pc:sldMkLst>
          <pc:docMk/>
          <pc:sldMk cId="3588366676" sldId="427"/>
        </pc:sldMkLst>
        <pc:spChg chg="mod">
          <ac:chgData name="Shamori Whitt" userId="22130cd8-2e67-4d0d-9a03-f7151f254226" providerId="ADAL" clId="{0FE91E38-9556-4328-951E-3E98098E1F42}" dt="2023-04-27T19:59:57.289" v="4180" actId="20577"/>
          <ac:spMkLst>
            <pc:docMk/>
            <pc:sldMk cId="3588366676" sldId="427"/>
            <ac:spMk id="2" creationId="{0C508C67-5275-329C-FDD4-0CBDA82C21CB}"/>
          </ac:spMkLst>
        </pc:spChg>
      </pc:sldChg>
      <pc:sldMasterChg chg="delSldLayout">
        <pc:chgData name="Shamori Whitt" userId="22130cd8-2e67-4d0d-9a03-f7151f254226" providerId="ADAL" clId="{0FE91E38-9556-4328-951E-3E98098E1F42}" dt="2023-04-27T00:58:15.953" v="1420" actId="2696"/>
        <pc:sldMasterMkLst>
          <pc:docMk/>
          <pc:sldMasterMk cId="0" sldId="2147483659"/>
        </pc:sldMasterMkLst>
        <pc:sldLayoutChg chg="del">
          <pc:chgData name="Shamori Whitt" userId="22130cd8-2e67-4d0d-9a03-f7151f254226" providerId="ADAL" clId="{0FE91E38-9556-4328-951E-3E98098E1F42}" dt="2023-04-27T00:58:15.953" v="1420" actId="2696"/>
          <pc:sldLayoutMkLst>
            <pc:docMk/>
            <pc:sldMasterMk cId="0" sldId="2147483659"/>
            <pc:sldLayoutMk cId="2304523620" sldId="2147483662"/>
          </pc:sldLayoutMkLst>
        </pc:sldLayoutChg>
      </pc:sldMasterChg>
    </pc:docChg>
  </pc:docChgLst>
</pc:chgInfo>
</file>

<file path=ppt/comments/modernComment_127_5A56047F.xml><?xml version="1.0" encoding="utf-8"?>
<p188:cmLst xmlns:a="http://schemas.openxmlformats.org/drawingml/2006/main" xmlns:r="http://schemas.openxmlformats.org/officeDocument/2006/relationships" xmlns:p188="http://schemas.microsoft.com/office/powerpoint/2018/8/main">
  <p188:cm id="{B721FE83-DEA0-402F-A478-A606DAFF56A6}" authorId="{29D794D8-E9E8-F5D8-A794-0CAA85C9308F}" created="2023-04-25T22:37:49.030">
    <ac:txMkLst xmlns:ac="http://schemas.microsoft.com/office/drawing/2013/main/command">
      <pc:docMk xmlns:pc="http://schemas.microsoft.com/office/powerpoint/2013/main/command"/>
      <pc:sldMk xmlns:pc="http://schemas.microsoft.com/office/powerpoint/2013/main/command" cId="1515586687" sldId="295"/>
      <ac:spMk id="3" creationId="{27F2015E-90AC-C7F1-0D27-DFD2C8AA897A}"/>
      <ac:txMk cp="0" len="51">
        <ac:context len="54" hash="3451554757"/>
      </ac:txMk>
    </ac:txMkLst>
    <p188:pos x="5093494" y="256381"/>
    <p188:txBody>
      <a:bodyPr/>
      <a:lstStyle/>
      <a:p>
        <a:r>
          <a:rPr lang="en-US"/>
          <a:t>[@Jamon Jordan] Insert your slides after this.</a:t>
        </a:r>
      </a:p>
    </p188:txBody>
  </p188:cm>
</p188:cmLst>
</file>

<file path=ppt/comments/modernComment_128_88FE764D.xml><?xml version="1.0" encoding="utf-8"?>
<p188:cmLst xmlns:a="http://schemas.openxmlformats.org/drawingml/2006/main" xmlns:r="http://schemas.openxmlformats.org/officeDocument/2006/relationships" xmlns:p188="http://schemas.microsoft.com/office/powerpoint/2018/8/main">
  <p188:cm id="{8470EB7F-E95F-4470-B1DE-C681C700EB50}" authorId="{29D794D8-E9E8-F5D8-A794-0CAA85C9308F}" status="resolved" created="2023-04-25T22:42:04.783" complete="100000">
    <pc:sldMkLst xmlns:pc="http://schemas.microsoft.com/office/powerpoint/2013/main/command">
      <pc:docMk/>
      <pc:sldMk cId="2298377805" sldId="296"/>
    </pc:sldMkLst>
    <p188:replyLst>
      <p188:reply id="{ECF796C8-7CDF-4F4D-8363-A0E6B8DFDDB9}" authorId="{3606618C-D095-CB9F-9D35-1627B339A988}" created="2023-04-26T15:00:02.757">
        <p188:txBody>
          <a:bodyPr/>
          <a:lstStyle/>
          <a:p>
            <a:r>
              <a:rPr lang="en-US"/>
              <a:t>Slides completed</a:t>
            </a:r>
          </a:p>
        </p188:txBody>
      </p188:reply>
    </p188:replyLst>
    <p188:txBody>
      <a:bodyPr/>
      <a:lstStyle/>
      <a:p>
        <a:r>
          <a:rPr lang="en-US"/>
          <a:t>[@Rayshaun Landrum] [@Arianna Zannetti] Insert your slides after this.  Feel free to change the slide that says Feedback.</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1" y="4415791"/>
            <a:ext cx="5608320" cy="4183380"/>
          </a:xfrm>
          <a:prstGeom prst="rect">
            <a:avLst/>
          </a:prstGeom>
          <a:noFill/>
          <a:ln>
            <a:noFill/>
          </a:ln>
        </p:spPr>
        <p:txBody>
          <a:bodyPr spcFirstLastPara="1" wrap="square" lIns="93160" tIns="93160" rIns="93160" bIns="93160"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95827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2690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lgn="l" rtl="0" fontAlgn="base">
              <a:buNone/>
            </a:pPr>
            <a:r>
              <a:rPr lang="en-US" b="0" i="0" u="none" strike="noStrike" dirty="0">
                <a:solidFill>
                  <a:srgbClr val="FFFFFF"/>
                </a:solidFill>
                <a:effectLst/>
                <a:latin typeface="Montserrat ExtraBold" panose="00000900000000000000" pitchFamily="50" charset="0"/>
              </a:rPr>
              <a:t>Tarnow-Kirkwood Park</a:t>
            </a:r>
            <a:r>
              <a:rPr lang="en-US" b="0" i="0" dirty="0">
                <a:solidFill>
                  <a:srgbClr val="FFFFFF"/>
                </a:solidFill>
                <a:effectLst/>
                <a:latin typeface="Montserrat ExtraBold" panose="00000900000000000000" pitchFamily="50" charset="0"/>
              </a:rPr>
              <a:t>​</a:t>
            </a:r>
            <a:endParaRPr lang="en-US" b="0" i="0" dirty="0">
              <a:solidFill>
                <a:srgbClr val="4285F4"/>
              </a:solidFill>
              <a:effectLst/>
              <a:latin typeface="Segoe UI" panose="020B0502040204020203" pitchFamily="34" charset="0"/>
            </a:endParaRPr>
          </a:p>
          <a:p>
            <a:pPr algn="l" rtl="0" fontAlgn="base"/>
            <a:r>
              <a:rPr lang="en-US" b="0" i="0" u="none" strike="noStrike" dirty="0">
                <a:solidFill>
                  <a:srgbClr val="FFFFFF"/>
                </a:solidFill>
                <a:effectLst/>
                <a:latin typeface="Montserrat" panose="00000300000000000000" pitchFamily="2" charset="0"/>
              </a:rPr>
              <a:t>R2- Single Family Residential Zoning</a:t>
            </a:r>
            <a:r>
              <a:rPr lang="en-US" b="0" i="0" dirty="0">
                <a:solidFill>
                  <a:srgbClr val="FFFFFF"/>
                </a:solidFill>
                <a:effectLst/>
                <a:latin typeface="Montserrat" panose="00000300000000000000" pitchFamily="2" charset="0"/>
              </a:rPr>
              <a:t>​</a:t>
            </a:r>
            <a:endParaRPr lang="en-US" b="0" i="0" dirty="0">
              <a:solidFill>
                <a:srgbClr val="4285F4"/>
              </a:solidFill>
              <a:effectLst/>
              <a:latin typeface="Segoe UI" panose="020B0502040204020203" pitchFamily="34" charset="0"/>
            </a:endParaRPr>
          </a:p>
          <a:p>
            <a:pPr algn="l" rtl="0" fontAlgn="base"/>
            <a:r>
              <a:rPr lang="en-US" b="0" i="0" u="none" strike="noStrike" dirty="0">
                <a:solidFill>
                  <a:srgbClr val="FFFFFF"/>
                </a:solidFill>
                <a:effectLst/>
                <a:latin typeface="Montserrat" panose="00000300000000000000" pitchFamily="2" charset="0"/>
              </a:rPr>
              <a:t>3 Parcels - 100’ x 30’ lots</a:t>
            </a:r>
            <a:endParaRPr lang="en-US" b="0" i="0" dirty="0">
              <a:solidFill>
                <a:srgbClr val="4285F4"/>
              </a:solidFill>
              <a:effectLst/>
              <a:latin typeface="Segoe UI" panose="020B0502040204020203" pitchFamily="34" charset="0"/>
            </a:endParaRPr>
          </a:p>
          <a:p>
            <a:endParaRPr lang="en-US" dirty="0"/>
          </a:p>
          <a:p>
            <a:pPr marL="158750" indent="0" algn="l" rtl="0" fontAlgn="base">
              <a:buNone/>
            </a:pPr>
            <a:r>
              <a:rPr lang="en-US" b="0" i="0" u="none" strike="noStrike" dirty="0">
                <a:solidFill>
                  <a:srgbClr val="FFFFFF"/>
                </a:solidFill>
                <a:effectLst/>
                <a:latin typeface="Montserrat ExtraBold" panose="00000900000000000000" pitchFamily="50" charset="0"/>
              </a:rPr>
              <a:t>Ossian Sweet Educational Plaza</a:t>
            </a:r>
            <a:r>
              <a:rPr lang="en-US" b="0" i="0" dirty="0">
                <a:solidFill>
                  <a:srgbClr val="FFFFFF"/>
                </a:solidFill>
                <a:effectLst/>
                <a:latin typeface="Montserrat ExtraBold" panose="00000900000000000000" pitchFamily="50" charset="0"/>
              </a:rPr>
              <a:t>​</a:t>
            </a:r>
            <a:endParaRPr lang="en-US" b="0" i="0" dirty="0">
              <a:solidFill>
                <a:srgbClr val="4285F4"/>
              </a:solidFill>
              <a:effectLst/>
              <a:latin typeface="Segoe UI" panose="020B0502040204020203" pitchFamily="34" charset="0"/>
            </a:endParaRPr>
          </a:p>
          <a:p>
            <a:pPr algn="l" rtl="0" fontAlgn="base"/>
            <a:r>
              <a:rPr lang="en-US" b="0" i="0" u="none" strike="noStrike" dirty="0">
                <a:solidFill>
                  <a:srgbClr val="FFFFFF"/>
                </a:solidFill>
                <a:effectLst/>
                <a:latin typeface="Montserrat" panose="00000300000000000000" pitchFamily="2" charset="0"/>
              </a:rPr>
              <a:t>R2- Single Family Residential Zoning</a:t>
            </a:r>
            <a:r>
              <a:rPr lang="en-US" b="0" i="0" dirty="0">
                <a:solidFill>
                  <a:srgbClr val="FFFFFF"/>
                </a:solidFill>
                <a:effectLst/>
                <a:latin typeface="Montserrat" panose="00000300000000000000" pitchFamily="2" charset="0"/>
              </a:rPr>
              <a:t>​</a:t>
            </a:r>
            <a:endParaRPr lang="en-US" b="0" i="0" dirty="0">
              <a:solidFill>
                <a:srgbClr val="4285F4"/>
              </a:solidFill>
              <a:effectLst/>
              <a:latin typeface="Segoe UI" panose="020B0502040204020203" pitchFamily="34" charset="0"/>
            </a:endParaRPr>
          </a:p>
          <a:p>
            <a:pPr algn="l" rtl="0" fontAlgn="base"/>
            <a:r>
              <a:rPr lang="en-US" b="0" i="0" u="none" strike="noStrike" dirty="0">
                <a:solidFill>
                  <a:srgbClr val="FFFFFF"/>
                </a:solidFill>
                <a:effectLst/>
                <a:latin typeface="Montserrat" panose="00000300000000000000" pitchFamily="2" charset="0"/>
              </a:rPr>
              <a:t>2 Parcels - 120 x 30 lots</a:t>
            </a:r>
            <a:endParaRPr lang="en-US" b="0" i="0" dirty="0">
              <a:solidFill>
                <a:srgbClr val="4285F4"/>
              </a:solidFill>
              <a:effectLst/>
              <a:latin typeface="Segoe UI" panose="020B0502040204020203" pitchFamily="34" charset="0"/>
            </a:endParaRPr>
          </a:p>
          <a:p>
            <a:pPr marL="158750" indent="0">
              <a:buNone/>
            </a:pPr>
            <a:endParaRPr lang="en-US" dirty="0"/>
          </a:p>
        </p:txBody>
      </p:sp>
    </p:spTree>
    <p:extLst>
      <p:ext uri="{BB962C8B-B14F-4D97-AF65-F5344CB8AC3E}">
        <p14:creationId xmlns:p14="http://schemas.microsoft.com/office/powerpoint/2010/main" val="2102679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799358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A </a:t>
            </a:r>
            <a:r>
              <a:rPr lang="en-US"/>
              <a:t>technological wonder</a:t>
            </a:r>
            <a:r>
              <a:rPr lang="en-US" dirty="0"/>
              <a:t> at the entrance </a:t>
            </a:r>
            <a:r>
              <a:rPr lang="en-US"/>
              <a:t>of the El Paso Museum </a:t>
            </a:r>
            <a:r>
              <a:rPr lang="en-US" dirty="0"/>
              <a:t>of History in</a:t>
            </a:r>
            <a:r>
              <a:rPr lang="en-US"/>
              <a:t> Cleveland </a:t>
            </a:r>
            <a:r>
              <a:rPr lang="en-US" dirty="0"/>
              <a:t>Square</a:t>
            </a:r>
          </a:p>
        </p:txBody>
      </p:sp>
    </p:spTree>
    <p:extLst>
      <p:ext uri="{BB962C8B-B14F-4D97-AF65-F5344CB8AC3E}">
        <p14:creationId xmlns:p14="http://schemas.microsoft.com/office/powerpoint/2010/main" val="3808487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Montserrat"/>
              </a:rPr>
              <a:t>Community park and asset for the community</a:t>
            </a:r>
          </a:p>
          <a:p>
            <a:pPr>
              <a:lnSpc>
                <a:spcPct val="114999"/>
              </a:lnSpc>
            </a:pPr>
            <a:endParaRPr lang="en-US" sz="1100" dirty="0">
              <a:latin typeface="Montserrat"/>
            </a:endParaRPr>
          </a:p>
          <a:p>
            <a:pPr>
              <a:lnSpc>
                <a:spcPct val="114999"/>
              </a:lnSpc>
            </a:pPr>
            <a:r>
              <a:rPr lang="en-US" sz="1100" dirty="0">
                <a:latin typeface="Montserrat"/>
              </a:rPr>
              <a:t>Adjacency to The Little Richard Resource Center; honoring and educating people about the life of Little Richard.</a:t>
            </a:r>
          </a:p>
          <a:p>
            <a:pPr marL="152400" indent="0">
              <a:lnSpc>
                <a:spcPct val="114999"/>
              </a:lnSpc>
              <a:buNone/>
            </a:pPr>
            <a:endParaRPr lang="en-US" sz="1100" dirty="0">
              <a:latin typeface="Montserrat"/>
            </a:endParaRPr>
          </a:p>
          <a:p>
            <a:pPr>
              <a:lnSpc>
                <a:spcPct val="114999"/>
              </a:lnSpc>
            </a:pPr>
            <a:r>
              <a:rPr lang="en-US" sz="1100" dirty="0">
                <a:latin typeface="Montserrat"/>
              </a:rPr>
              <a:t>Hosts tours and events</a:t>
            </a:r>
          </a:p>
          <a:p>
            <a:pPr marL="158750" indent="0">
              <a:buNone/>
            </a:pPr>
            <a:endParaRPr lang="en-US" dirty="0"/>
          </a:p>
        </p:txBody>
      </p:sp>
    </p:spTree>
    <p:extLst>
      <p:ext uri="{BB962C8B-B14F-4D97-AF65-F5344CB8AC3E}">
        <p14:creationId xmlns:p14="http://schemas.microsoft.com/office/powerpoint/2010/main" val="29008423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200">
                <a:latin typeface="Roboto" panose="02000000000000000000" pitchFamily="2" charset="0"/>
                <a:ea typeface="Roboto" panose="02000000000000000000" pitchFamily="2" charset="0"/>
                <a:cs typeface="Roboto" panose="02000000000000000000" pitchFamily="2" charset="0"/>
              </a:rPr>
              <a:t>In-Person Outreach</a:t>
            </a:r>
          </a:p>
          <a:p>
            <a:pPr marL="633302" lvl="2" indent="-172719">
              <a:lnSpc>
                <a:spcPct val="150000"/>
              </a:lnSpc>
              <a:buFont typeface="Arial" panose="020B0604020202020204" pitchFamily="34" charset="0"/>
              <a:buChar char="•"/>
            </a:pPr>
            <a:r>
              <a:rPr lang="en-US" sz="1200">
                <a:latin typeface="Roboto" panose="02000000000000000000" pitchFamily="2" charset="0"/>
                <a:ea typeface="Roboto" panose="02000000000000000000" pitchFamily="2" charset="0"/>
                <a:cs typeface="Roboto" panose="02000000000000000000" pitchFamily="2" charset="0"/>
              </a:rPr>
              <a:t>East Village Association- 4/11/23</a:t>
            </a:r>
          </a:p>
          <a:p>
            <a:pPr>
              <a:lnSpc>
                <a:spcPct val="150000"/>
              </a:lnSpc>
            </a:pPr>
            <a:r>
              <a:rPr lang="en-US" sz="1200">
                <a:latin typeface="Roboto" panose="02000000000000000000" pitchFamily="2" charset="0"/>
                <a:ea typeface="Roboto" panose="02000000000000000000" pitchFamily="2" charset="0"/>
                <a:cs typeface="Roboto" panose="02000000000000000000" pitchFamily="2" charset="0"/>
              </a:rPr>
              <a:t>Community Meeting #1: 4/27/23</a:t>
            </a:r>
          </a:p>
          <a:p>
            <a:pPr marL="633302" lvl="2" indent="-172719">
              <a:lnSpc>
                <a:spcPct val="150000"/>
              </a:lnSpc>
              <a:buFont typeface="Arial" panose="020B0604020202020204" pitchFamily="34" charset="0"/>
              <a:buChar char="•"/>
            </a:pPr>
            <a:r>
              <a:rPr lang="en-US" sz="1200">
                <a:latin typeface="Roboto" panose="02000000000000000000" pitchFamily="2" charset="0"/>
                <a:ea typeface="Roboto" panose="02000000000000000000" pitchFamily="2" charset="0"/>
                <a:cs typeface="Roboto" panose="02000000000000000000" pitchFamily="2" charset="0"/>
              </a:rPr>
              <a:t>Get important project information</a:t>
            </a:r>
          </a:p>
          <a:p>
            <a:pPr marL="633302" lvl="2" indent="-172719">
              <a:lnSpc>
                <a:spcPct val="150000"/>
              </a:lnSpc>
              <a:buFont typeface="Arial" panose="020B0604020202020204" pitchFamily="34" charset="0"/>
              <a:buChar char="•"/>
            </a:pPr>
            <a:r>
              <a:rPr lang="en-US" sz="1200">
                <a:latin typeface="Roboto" panose="02000000000000000000" pitchFamily="2" charset="0"/>
                <a:ea typeface="Roboto" panose="02000000000000000000" pitchFamily="2" charset="0"/>
                <a:cs typeface="Roboto" panose="02000000000000000000" pitchFamily="2" charset="0"/>
              </a:rPr>
              <a:t>Hear Official Account from Jamon Jordan &amp; gather reactions from the public</a:t>
            </a:r>
          </a:p>
          <a:p>
            <a:pPr marL="633302" lvl="2" indent="-172719">
              <a:lnSpc>
                <a:spcPct val="150000"/>
              </a:lnSpc>
              <a:buFont typeface="Arial" panose="020B0604020202020204" pitchFamily="34" charset="0"/>
              <a:buChar char="•"/>
            </a:pPr>
            <a:r>
              <a:rPr lang="en-US" sz="1200">
                <a:latin typeface="Roboto" panose="02000000000000000000" pitchFamily="2" charset="0"/>
                <a:ea typeface="Roboto" panose="02000000000000000000" pitchFamily="2" charset="0"/>
                <a:cs typeface="Roboto" panose="02000000000000000000" pitchFamily="2" charset="0"/>
              </a:rPr>
              <a:t>Provide interactive feedback on Educational Plaza</a:t>
            </a:r>
          </a:p>
          <a:p>
            <a:pPr>
              <a:lnSpc>
                <a:spcPct val="150000"/>
              </a:lnSpc>
            </a:pPr>
            <a:r>
              <a:rPr lang="en-US" sz="1200">
                <a:latin typeface="Roboto" panose="02000000000000000000" pitchFamily="2" charset="0"/>
                <a:ea typeface="Roboto" panose="02000000000000000000" pitchFamily="2" charset="0"/>
                <a:cs typeface="Roboto" panose="02000000000000000000" pitchFamily="2" charset="0"/>
              </a:rPr>
              <a:t>Print Flyers</a:t>
            </a:r>
          </a:p>
          <a:p>
            <a:pPr marL="633302" lvl="2" indent="-172719">
              <a:lnSpc>
                <a:spcPct val="150000"/>
              </a:lnSpc>
              <a:buFont typeface="Arial" panose="020B0604020202020204" pitchFamily="34" charset="0"/>
              <a:buChar char="•"/>
            </a:pPr>
            <a:r>
              <a:rPr lang="en-US" sz="1200">
                <a:latin typeface="Roboto" panose="02000000000000000000" pitchFamily="2" charset="0"/>
                <a:ea typeface="Roboto" panose="02000000000000000000" pitchFamily="2" charset="0"/>
                <a:cs typeface="Roboto" panose="02000000000000000000" pitchFamily="2" charset="0"/>
              </a:rPr>
              <a:t>East Village Association to canvas neighborhood with 200 flyers</a:t>
            </a:r>
          </a:p>
          <a:p>
            <a:pPr>
              <a:lnSpc>
                <a:spcPct val="150000"/>
              </a:lnSpc>
            </a:pPr>
            <a:r>
              <a:rPr lang="en-US" sz="1200">
                <a:latin typeface="Roboto" panose="02000000000000000000" pitchFamily="2" charset="0"/>
                <a:ea typeface="Roboto" panose="02000000000000000000" pitchFamily="2" charset="0"/>
                <a:cs typeface="Roboto" panose="02000000000000000000" pitchFamily="2" charset="0"/>
              </a:rPr>
              <a:t>11x17 Posters</a:t>
            </a:r>
          </a:p>
          <a:p>
            <a:pPr lvl="1">
              <a:lnSpc>
                <a:spcPct val="150000"/>
              </a:lnSpc>
            </a:pPr>
            <a:r>
              <a:rPr lang="en-US" sz="1200">
                <a:latin typeface="Roboto" panose="02000000000000000000" pitchFamily="2" charset="0"/>
                <a:ea typeface="Roboto" panose="02000000000000000000" pitchFamily="2" charset="0"/>
                <a:cs typeface="Roboto" panose="02000000000000000000" pitchFamily="2" charset="0"/>
              </a:rPr>
              <a:t>To be posted in select locations for the duration of the project</a:t>
            </a:r>
          </a:p>
          <a:p>
            <a:pPr>
              <a:lnSpc>
                <a:spcPct val="150000"/>
              </a:lnSpc>
            </a:pPr>
            <a:r>
              <a:rPr lang="en-US" sz="1200">
                <a:latin typeface="Roboto" panose="02000000000000000000" pitchFamily="2" charset="0"/>
                <a:ea typeface="Roboto" panose="02000000000000000000" pitchFamily="2" charset="0"/>
                <a:cs typeface="Roboto" panose="02000000000000000000" pitchFamily="2" charset="0"/>
              </a:rPr>
              <a:t>Developing on-site signage</a:t>
            </a:r>
          </a:p>
          <a:p>
            <a:endParaRPr lang="en-US" sz="1200"/>
          </a:p>
        </p:txBody>
      </p:sp>
    </p:spTree>
    <p:extLst>
      <p:ext uri="{BB962C8B-B14F-4D97-AF65-F5344CB8AC3E}">
        <p14:creationId xmlns:p14="http://schemas.microsoft.com/office/powerpoint/2010/main" val="35940100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8001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951828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76385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23563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12009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34757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0553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01"/>
              </a:spcAft>
            </a:pPr>
            <a:r>
              <a:rPr lang="en-US">
                <a:latin typeface="Roboto" panose="02000000000000000000" pitchFamily="2" charset="0"/>
                <a:ea typeface="Roboto" panose="02000000000000000000" pitchFamily="2" charset="0"/>
                <a:cs typeface="Roboto" panose="02000000000000000000" pitchFamily="2" charset="0"/>
              </a:rPr>
              <a:t>Custom to Ossian Sweet Project</a:t>
            </a:r>
          </a:p>
          <a:p>
            <a:pPr>
              <a:spcAft>
                <a:spcPts val="101"/>
              </a:spcAft>
            </a:pPr>
            <a:r>
              <a:rPr lang="en-US">
                <a:latin typeface="Roboto" panose="02000000000000000000" pitchFamily="2" charset="0"/>
                <a:ea typeface="Roboto" panose="02000000000000000000" pitchFamily="2" charset="0"/>
                <a:cs typeface="Roboto" panose="02000000000000000000" pitchFamily="2" charset="0"/>
              </a:rPr>
              <a:t>Establish baseline level of public awareness on the Ossian Sweet Story</a:t>
            </a:r>
          </a:p>
          <a:p>
            <a:pPr>
              <a:spcAft>
                <a:spcPts val="101"/>
              </a:spcAft>
            </a:pPr>
            <a:r>
              <a:rPr lang="en-US">
                <a:latin typeface="Roboto" panose="02000000000000000000" pitchFamily="2" charset="0"/>
                <a:ea typeface="Roboto" panose="02000000000000000000" pitchFamily="2" charset="0"/>
                <a:cs typeface="Roboto" panose="02000000000000000000" pitchFamily="2" charset="0"/>
              </a:rPr>
              <a:t>Provide direction on overall Historic Interpretive Center</a:t>
            </a:r>
          </a:p>
          <a:p>
            <a:pPr>
              <a:spcAft>
                <a:spcPts val="101"/>
              </a:spcAft>
            </a:pPr>
            <a:r>
              <a:rPr lang="en-US">
                <a:latin typeface="Roboto" panose="02000000000000000000" pitchFamily="2" charset="0"/>
                <a:ea typeface="Roboto" panose="02000000000000000000" pitchFamily="2" charset="0"/>
                <a:cs typeface="Roboto" panose="02000000000000000000" pitchFamily="2" charset="0"/>
              </a:rPr>
              <a:t>Get specific direction on Educational Plaza</a:t>
            </a:r>
          </a:p>
          <a:p>
            <a:pPr>
              <a:spcAft>
                <a:spcPts val="101"/>
              </a:spcAft>
            </a:pPr>
            <a:r>
              <a:rPr lang="en-US">
                <a:latin typeface="Roboto" panose="02000000000000000000" pitchFamily="2" charset="0"/>
                <a:ea typeface="Roboto" panose="02000000000000000000" pitchFamily="2" charset="0"/>
                <a:cs typeface="Roboto" panose="02000000000000000000" pitchFamily="2" charset="0"/>
              </a:rPr>
              <a:t>Distributed in paper, upon request.</a:t>
            </a:r>
          </a:p>
          <a:p>
            <a:endParaRPr lang="en-US"/>
          </a:p>
        </p:txBody>
      </p:sp>
    </p:spTree>
    <p:extLst>
      <p:ext uri="{BB962C8B-B14F-4D97-AF65-F5344CB8AC3E}">
        <p14:creationId xmlns:p14="http://schemas.microsoft.com/office/powerpoint/2010/main" val="2477300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200" dirty="0">
                <a:latin typeface="Roboto" panose="02000000000000000000" pitchFamily="2" charset="0"/>
                <a:ea typeface="Roboto" panose="02000000000000000000" pitchFamily="2" charset="0"/>
                <a:cs typeface="Roboto" panose="02000000000000000000" pitchFamily="2" charset="0"/>
              </a:rPr>
              <a:t>In-Person Outreach</a:t>
            </a:r>
          </a:p>
          <a:p>
            <a:pPr marL="633302" lvl="2" indent="-172719">
              <a:lnSpc>
                <a:spcPct val="150000"/>
              </a:lnSpc>
              <a:buFont typeface="Arial" panose="020B0604020202020204" pitchFamily="34" charset="0"/>
              <a:buChar char="•"/>
            </a:pPr>
            <a:r>
              <a:rPr lang="en-US" sz="1200" dirty="0">
                <a:latin typeface="Roboto" panose="02000000000000000000" pitchFamily="2" charset="0"/>
                <a:ea typeface="Roboto" panose="02000000000000000000" pitchFamily="2" charset="0"/>
                <a:cs typeface="Roboto" panose="02000000000000000000" pitchFamily="2" charset="0"/>
              </a:rPr>
              <a:t>East Village Association- 4/11/23</a:t>
            </a:r>
          </a:p>
          <a:p>
            <a:pPr>
              <a:lnSpc>
                <a:spcPct val="150000"/>
              </a:lnSpc>
            </a:pPr>
            <a:r>
              <a:rPr lang="en-US" sz="1200" dirty="0">
                <a:latin typeface="Roboto" panose="02000000000000000000" pitchFamily="2" charset="0"/>
                <a:ea typeface="Roboto" panose="02000000000000000000" pitchFamily="2" charset="0"/>
                <a:cs typeface="Roboto" panose="02000000000000000000" pitchFamily="2" charset="0"/>
              </a:rPr>
              <a:t>Community Meeting #1: 4/27/23</a:t>
            </a:r>
          </a:p>
          <a:p>
            <a:pPr marL="633302" lvl="2" indent="-172719">
              <a:lnSpc>
                <a:spcPct val="150000"/>
              </a:lnSpc>
              <a:buFont typeface="Arial" panose="020B0604020202020204" pitchFamily="34" charset="0"/>
              <a:buChar char="•"/>
            </a:pPr>
            <a:r>
              <a:rPr lang="en-US" sz="1200" dirty="0">
                <a:latin typeface="Roboto" panose="02000000000000000000" pitchFamily="2" charset="0"/>
                <a:ea typeface="Roboto" panose="02000000000000000000" pitchFamily="2" charset="0"/>
                <a:cs typeface="Roboto" panose="02000000000000000000" pitchFamily="2" charset="0"/>
              </a:rPr>
              <a:t>Get important project information</a:t>
            </a:r>
          </a:p>
          <a:p>
            <a:pPr marL="633302" lvl="2" indent="-172719">
              <a:lnSpc>
                <a:spcPct val="150000"/>
              </a:lnSpc>
              <a:buFont typeface="Arial" panose="020B0604020202020204" pitchFamily="34" charset="0"/>
              <a:buChar char="•"/>
            </a:pPr>
            <a:r>
              <a:rPr lang="en-US" sz="1200" dirty="0">
                <a:latin typeface="Roboto" panose="02000000000000000000" pitchFamily="2" charset="0"/>
                <a:ea typeface="Roboto" panose="02000000000000000000" pitchFamily="2" charset="0"/>
                <a:cs typeface="Roboto" panose="02000000000000000000" pitchFamily="2" charset="0"/>
              </a:rPr>
              <a:t>Hear Official Account from Jamon Jordan &amp; gather reactions from the public</a:t>
            </a:r>
          </a:p>
          <a:p>
            <a:pPr marL="633302" lvl="2" indent="-172719">
              <a:lnSpc>
                <a:spcPct val="150000"/>
              </a:lnSpc>
              <a:buFont typeface="Arial" panose="020B0604020202020204" pitchFamily="34" charset="0"/>
              <a:buChar char="•"/>
            </a:pPr>
            <a:r>
              <a:rPr lang="en-US" sz="1200" dirty="0">
                <a:latin typeface="Roboto" panose="02000000000000000000" pitchFamily="2" charset="0"/>
                <a:ea typeface="Roboto" panose="02000000000000000000" pitchFamily="2" charset="0"/>
                <a:cs typeface="Roboto" panose="02000000000000000000" pitchFamily="2" charset="0"/>
              </a:rPr>
              <a:t>Provide interactive feedback on Educational Plaza</a:t>
            </a:r>
          </a:p>
          <a:p>
            <a:pPr>
              <a:lnSpc>
                <a:spcPct val="150000"/>
              </a:lnSpc>
            </a:pPr>
            <a:r>
              <a:rPr lang="en-US" sz="1200" dirty="0">
                <a:latin typeface="Roboto" panose="02000000000000000000" pitchFamily="2" charset="0"/>
                <a:ea typeface="Roboto" panose="02000000000000000000" pitchFamily="2" charset="0"/>
                <a:cs typeface="Roboto" panose="02000000000000000000" pitchFamily="2" charset="0"/>
              </a:rPr>
              <a:t>Print Flyers</a:t>
            </a:r>
          </a:p>
          <a:p>
            <a:pPr marL="633302" lvl="2" indent="-172719">
              <a:lnSpc>
                <a:spcPct val="150000"/>
              </a:lnSpc>
              <a:buFont typeface="Arial" panose="020B0604020202020204" pitchFamily="34" charset="0"/>
              <a:buChar char="•"/>
            </a:pPr>
            <a:r>
              <a:rPr lang="en-US" sz="1200" dirty="0">
                <a:latin typeface="Roboto" panose="02000000000000000000" pitchFamily="2" charset="0"/>
                <a:ea typeface="Roboto" panose="02000000000000000000" pitchFamily="2" charset="0"/>
                <a:cs typeface="Roboto" panose="02000000000000000000" pitchFamily="2" charset="0"/>
              </a:rPr>
              <a:t>East Village Association to canvas neighborhood with 200 flyers</a:t>
            </a:r>
          </a:p>
          <a:p>
            <a:pPr>
              <a:lnSpc>
                <a:spcPct val="150000"/>
              </a:lnSpc>
            </a:pPr>
            <a:r>
              <a:rPr lang="en-US" sz="1200" dirty="0">
                <a:latin typeface="Roboto" panose="02000000000000000000" pitchFamily="2" charset="0"/>
                <a:ea typeface="Roboto" panose="02000000000000000000" pitchFamily="2" charset="0"/>
                <a:cs typeface="Roboto" panose="02000000000000000000" pitchFamily="2" charset="0"/>
              </a:rPr>
              <a:t>11x17 Posters</a:t>
            </a:r>
          </a:p>
          <a:p>
            <a:pPr lvl="1">
              <a:lnSpc>
                <a:spcPct val="150000"/>
              </a:lnSpc>
            </a:pPr>
            <a:r>
              <a:rPr lang="en-US" sz="1200" dirty="0">
                <a:latin typeface="Roboto" panose="02000000000000000000" pitchFamily="2" charset="0"/>
                <a:ea typeface="Roboto" panose="02000000000000000000" pitchFamily="2" charset="0"/>
                <a:cs typeface="Roboto" panose="02000000000000000000" pitchFamily="2" charset="0"/>
              </a:rPr>
              <a:t>To be posted in select locations for the duration of the project</a:t>
            </a:r>
          </a:p>
          <a:p>
            <a:pPr>
              <a:lnSpc>
                <a:spcPct val="150000"/>
              </a:lnSpc>
            </a:pPr>
            <a:r>
              <a:rPr lang="en-US" sz="1200" dirty="0">
                <a:latin typeface="Roboto" panose="02000000000000000000" pitchFamily="2" charset="0"/>
                <a:ea typeface="Roboto" panose="02000000000000000000" pitchFamily="2" charset="0"/>
                <a:cs typeface="Roboto" panose="02000000000000000000" pitchFamily="2" charset="0"/>
              </a:rPr>
              <a:t>Developing on-site signage</a:t>
            </a:r>
          </a:p>
          <a:p>
            <a:endParaRPr lang="en-US" sz="1200" dirty="0"/>
          </a:p>
        </p:txBody>
      </p:sp>
    </p:spTree>
    <p:extLst>
      <p:ext uri="{BB962C8B-B14F-4D97-AF65-F5344CB8AC3E}">
        <p14:creationId xmlns:p14="http://schemas.microsoft.com/office/powerpoint/2010/main" val="42394639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1.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rgbClr val="279989"/>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90525" y="1193525"/>
            <a:ext cx="3992102" cy="1559400"/>
          </a:xfrm>
          <a:prstGeom prst="rect">
            <a:avLst/>
          </a:prstGeom>
        </p:spPr>
        <p:txBody>
          <a:bodyPr spcFirstLastPara="1" wrap="square" lIns="91425" tIns="91425" rIns="91425" bIns="91425" anchor="b" anchorCtr="0">
            <a:normAutofit/>
          </a:bodyPr>
          <a:lstStyle>
            <a:lvl1pPr lvl="0">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1pPr>
            <a:lvl2pPr lvl="1">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2pPr>
            <a:lvl3pPr lvl="2">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3pPr>
            <a:lvl4pPr lvl="3">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4pPr>
            <a:lvl5pPr lvl="4">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5pPr>
            <a:lvl6pPr lvl="5">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6pPr>
            <a:lvl7pPr lvl="6">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7pPr>
            <a:lvl8pPr lvl="7">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8pPr>
            <a:lvl9pPr lvl="8">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9pPr>
          </a:lstStyle>
          <a:p>
            <a:endParaRPr/>
          </a:p>
        </p:txBody>
      </p:sp>
      <p:sp>
        <p:nvSpPr>
          <p:cNvPr id="11" name="Google Shape;11;p2"/>
          <p:cNvSpPr txBox="1">
            <a:spLocks noGrp="1"/>
          </p:cNvSpPr>
          <p:nvPr>
            <p:ph type="subTitle" idx="1"/>
          </p:nvPr>
        </p:nvSpPr>
        <p:spPr>
          <a:xfrm>
            <a:off x="390525" y="2789130"/>
            <a:ext cx="4039009" cy="432900"/>
          </a:xfrm>
          <a:prstGeom prst="rect">
            <a:avLst/>
          </a:prstGeom>
        </p:spPr>
        <p:txBody>
          <a:bodyPr spcFirstLastPara="1" wrap="square" lIns="0" tIns="0" rIns="0" bIns="0" anchor="t" anchorCtr="0">
            <a:norm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2" name="Google Shape;12;p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7" name="Picture Placeholder 3">
            <a:extLst>
              <a:ext uri="{FF2B5EF4-FFF2-40B4-BE49-F238E27FC236}">
                <a16:creationId xmlns:a16="http://schemas.microsoft.com/office/drawing/2014/main" id="{85DE32A9-4DE2-451B-B42D-9A1C7AA16E81}"/>
              </a:ext>
            </a:extLst>
          </p:cNvPr>
          <p:cNvSpPr>
            <a:spLocks noGrp="1"/>
          </p:cNvSpPr>
          <p:nvPr>
            <p:ph type="pic" sz="quarter" idx="13"/>
          </p:nvPr>
        </p:nvSpPr>
        <p:spPr>
          <a:xfrm>
            <a:off x="5104991" y="0"/>
            <a:ext cx="4039009" cy="5143500"/>
          </a:xfrm>
          <a:solidFill>
            <a:schemeClr val="bg1">
              <a:lumMod val="85000"/>
            </a:schemeClr>
          </a:solidFill>
        </p:spPr>
        <p:txBody>
          <a:bodyPr anchor="ctr" anchorCtr="0"/>
          <a:lstStyle>
            <a:lvl1pPr marL="114300" indent="0" algn="ctr">
              <a:buNone/>
              <a:defRPr i="1"/>
            </a:lvl1pPr>
          </a:lstStyle>
          <a:p>
            <a:endParaRPr lang="en-US"/>
          </a:p>
        </p:txBody>
      </p:sp>
      <p:pic>
        <p:nvPicPr>
          <p:cNvPr id="16" name="Google Shape;67;p13">
            <a:extLst>
              <a:ext uri="{FF2B5EF4-FFF2-40B4-BE49-F238E27FC236}">
                <a16:creationId xmlns:a16="http://schemas.microsoft.com/office/drawing/2014/main" id="{81C57D36-DF24-4851-80D2-78EE4119EB00}"/>
              </a:ext>
            </a:extLst>
          </p:cNvPr>
          <p:cNvPicPr preferRelativeResize="0"/>
          <p:nvPr userDrawn="1"/>
        </p:nvPicPr>
        <p:blipFill>
          <a:blip r:embed="rId2"/>
          <a:srcRect/>
          <a:stretch/>
        </p:blipFill>
        <p:spPr>
          <a:xfrm>
            <a:off x="514350" y="3824577"/>
            <a:ext cx="3011068" cy="918375"/>
          </a:xfrm>
          <a:prstGeom prst="rect">
            <a:avLst/>
          </a:prstGeom>
          <a:noFill/>
          <a:ln>
            <a:noFill/>
          </a:ln>
        </p:spPr>
      </p:pic>
      <p:sp>
        <p:nvSpPr>
          <p:cNvPr id="17" name="Google Shape;70;p13">
            <a:extLst>
              <a:ext uri="{FF2B5EF4-FFF2-40B4-BE49-F238E27FC236}">
                <a16:creationId xmlns:a16="http://schemas.microsoft.com/office/drawing/2014/main" id="{FE433735-56FA-452A-BD7B-8AEB29A4D4C5}"/>
              </a:ext>
            </a:extLst>
          </p:cNvPr>
          <p:cNvSpPr txBox="1">
            <a:spLocks/>
          </p:cNvSpPr>
          <p:nvPr userDrawn="1"/>
        </p:nvSpPr>
        <p:spPr>
          <a:xfrm>
            <a:off x="390525" y="738744"/>
            <a:ext cx="3992102" cy="418576"/>
          </a:xfrm>
          <a:prstGeom prst="rect">
            <a:avLst/>
          </a:prstGeom>
          <a:solidFill>
            <a:srgbClr val="FEB70D"/>
          </a:solidFill>
          <a:ln>
            <a:noFill/>
          </a:ln>
        </p:spPr>
        <p:txBody>
          <a:bodyPr spcFirstLastPara="1" wrap="square" lIns="54864" tIns="54864" rIns="54864" bIns="73152"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9pPr>
          </a:lstStyle>
          <a:p>
            <a:pPr>
              <a:buSzPts val="990"/>
            </a:pPr>
            <a:endParaRPr lang="en-US" sz="1800" b="1">
              <a:solidFill>
                <a:srgbClr val="004445"/>
              </a:solidFill>
              <a:latin typeface="Montserrat ExtraBold"/>
              <a:ea typeface="Montserrat ExtraBold"/>
              <a:cs typeface="Montserrat ExtraBold"/>
              <a:sym typeface="Montserrat ExtraBold"/>
            </a:endParaRPr>
          </a:p>
        </p:txBody>
      </p:sp>
      <p:sp>
        <p:nvSpPr>
          <p:cNvPr id="4" name="Text Placeholder 3">
            <a:extLst>
              <a:ext uri="{FF2B5EF4-FFF2-40B4-BE49-F238E27FC236}">
                <a16:creationId xmlns:a16="http://schemas.microsoft.com/office/drawing/2014/main" id="{8D5AAEA4-3B9B-4748-B1FE-C6A4FD1D697F}"/>
              </a:ext>
            </a:extLst>
          </p:cNvPr>
          <p:cNvSpPr>
            <a:spLocks noGrp="1"/>
          </p:cNvSpPr>
          <p:nvPr>
            <p:ph type="body" sz="quarter" idx="14"/>
          </p:nvPr>
        </p:nvSpPr>
        <p:spPr>
          <a:xfrm>
            <a:off x="565150" y="738188"/>
            <a:ext cx="3662363" cy="419100"/>
          </a:xfrm>
        </p:spPr>
        <p:txBody>
          <a:bodyPr lIns="0" tIns="0" rIns="0" bIns="0" anchor="ctr" anchorCtr="0"/>
          <a:lstStyle>
            <a:lvl1pPr marL="0" indent="0" algn="l">
              <a:buNone/>
              <a:defRPr>
                <a:solidFill>
                  <a:srgbClr val="004445"/>
                </a:solidFill>
              </a:defRPr>
            </a:lvl1pPr>
          </a:lstStyle>
          <a:p>
            <a:pPr lvl="0"/>
            <a:r>
              <a:rPr lang="en-US"/>
              <a:t>Click to edit Master text</a:t>
            </a:r>
          </a:p>
        </p:txBody>
      </p:sp>
    </p:spTree>
    <p:extLst>
      <p:ext uri="{BB962C8B-B14F-4D97-AF65-F5344CB8AC3E}">
        <p14:creationId xmlns:p14="http://schemas.microsoft.com/office/powerpoint/2010/main" val="2676772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preserve="1" userDrawn="1">
  <p:cSld name="Transition Slide">
    <p:bg>
      <p:bgPr>
        <a:solidFill>
          <a:srgbClr val="279989"/>
        </a:solidFill>
        <a:effectLst/>
      </p:bgPr>
    </p:bg>
    <p:spTree>
      <p:nvGrpSpPr>
        <p:cNvPr id="1" name="Shape 29"/>
        <p:cNvGrpSpPr/>
        <p:nvPr/>
      </p:nvGrpSpPr>
      <p:grpSpPr>
        <a:xfrm>
          <a:off x="0" y="0"/>
          <a:ext cx="0" cy="0"/>
          <a:chOff x="0" y="0"/>
          <a:chExt cx="0" cy="0"/>
        </a:xfrm>
      </p:grpSpPr>
      <p:sp>
        <p:nvSpPr>
          <p:cNvPr id="30" name="Google Shape;30;p6"/>
          <p:cNvSpPr/>
          <p:nvPr userDrawn="1"/>
        </p:nvSpPr>
        <p:spPr>
          <a:xfrm rot="10800000" flipH="1">
            <a:off x="0" y="2571750"/>
            <a:ext cx="9144000" cy="257175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7">
            <a:extLst>
              <a:ext uri="{FF2B5EF4-FFF2-40B4-BE49-F238E27FC236}">
                <a16:creationId xmlns:a16="http://schemas.microsoft.com/office/drawing/2014/main" id="{00DC2A76-0143-4126-BC22-C9C6952AF512}"/>
              </a:ext>
            </a:extLst>
          </p:cNvPr>
          <p:cNvPicPr>
            <a:picLocks noChangeAspect="1"/>
          </p:cNvPicPr>
          <p:nvPr userDrawn="1"/>
        </p:nvPicPr>
        <p:blipFill>
          <a:blip r:embed="rId2"/>
          <a:srcRect/>
          <a:stretch/>
        </p:blipFill>
        <p:spPr>
          <a:xfrm>
            <a:off x="7274900" y="4695623"/>
            <a:ext cx="1183300" cy="360907"/>
          </a:xfrm>
          <a:prstGeom prst="rect">
            <a:avLst/>
          </a:prstGeom>
        </p:spPr>
      </p:pic>
      <p:sp>
        <p:nvSpPr>
          <p:cNvPr id="2" name="Title 1">
            <a:extLst>
              <a:ext uri="{FF2B5EF4-FFF2-40B4-BE49-F238E27FC236}">
                <a16:creationId xmlns:a16="http://schemas.microsoft.com/office/drawing/2014/main" id="{4F39073D-B09B-4D65-9DC8-95768FADEFD0}"/>
              </a:ext>
            </a:extLst>
          </p:cNvPr>
          <p:cNvSpPr>
            <a:spLocks noGrp="1"/>
          </p:cNvSpPr>
          <p:nvPr>
            <p:ph type="title"/>
          </p:nvPr>
        </p:nvSpPr>
        <p:spPr>
          <a:xfrm>
            <a:off x="685800" y="685801"/>
            <a:ext cx="7772400" cy="1570220"/>
          </a:xfrm>
        </p:spPr>
        <p:txBody>
          <a:bodyPr lIns="0" tIns="0" rIns="0" bIns="0">
            <a:normAutofit/>
          </a:bodyPr>
          <a:lstStyle>
            <a:lvl1pPr algn="ctr">
              <a:defRPr sz="4400">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B80BA624-500D-4242-B3FF-2F67BCF41344}"/>
              </a:ext>
            </a:extLst>
          </p:cNvPr>
          <p:cNvSpPr>
            <a:spLocks noGrp="1"/>
          </p:cNvSpPr>
          <p:nvPr>
            <p:ph type="body" sz="quarter" idx="10"/>
          </p:nvPr>
        </p:nvSpPr>
        <p:spPr>
          <a:xfrm>
            <a:off x="685800" y="2751138"/>
            <a:ext cx="7772400" cy="1628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4549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only" preserve="1" userDrawn="1">
  <p:cSld name="Chart">
    <p:bg>
      <p:bgPr>
        <a:solidFill>
          <a:srgbClr val="279989"/>
        </a:solidFill>
        <a:effectLst/>
      </p:bgPr>
    </p:bg>
    <p:spTree>
      <p:nvGrpSpPr>
        <p:cNvPr id="1" name="Shape 29"/>
        <p:cNvGrpSpPr/>
        <p:nvPr/>
      </p:nvGrpSpPr>
      <p:grpSpPr>
        <a:xfrm>
          <a:off x="0" y="0"/>
          <a:ext cx="0" cy="0"/>
          <a:chOff x="0" y="0"/>
          <a:chExt cx="0" cy="0"/>
        </a:xfrm>
      </p:grpSpPr>
      <p:sp>
        <p:nvSpPr>
          <p:cNvPr id="30" name="Google Shape;30;p6"/>
          <p:cNvSpPr/>
          <p:nvPr/>
        </p:nvSpPr>
        <p:spPr>
          <a:xfrm rot="10800000" flipH="1">
            <a:off x="0" y="2571750"/>
            <a:ext cx="9144000" cy="257175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6"/>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8" name="Picture 7">
            <a:extLst>
              <a:ext uri="{FF2B5EF4-FFF2-40B4-BE49-F238E27FC236}">
                <a16:creationId xmlns:a16="http://schemas.microsoft.com/office/drawing/2014/main" id="{00DC2A76-0143-4126-BC22-C9C6952AF512}"/>
              </a:ext>
            </a:extLst>
          </p:cNvPr>
          <p:cNvPicPr>
            <a:picLocks noChangeAspect="1"/>
          </p:cNvPicPr>
          <p:nvPr userDrawn="1"/>
        </p:nvPicPr>
        <p:blipFill>
          <a:blip r:embed="rId2"/>
          <a:srcRect/>
          <a:stretch/>
        </p:blipFill>
        <p:spPr>
          <a:xfrm>
            <a:off x="7268482" y="4695623"/>
            <a:ext cx="1183300" cy="360907"/>
          </a:xfrm>
          <a:prstGeom prst="rect">
            <a:avLst/>
          </a:prstGeom>
        </p:spPr>
      </p:pic>
      <p:sp>
        <p:nvSpPr>
          <p:cNvPr id="3" name="Title 2">
            <a:extLst>
              <a:ext uri="{FF2B5EF4-FFF2-40B4-BE49-F238E27FC236}">
                <a16:creationId xmlns:a16="http://schemas.microsoft.com/office/drawing/2014/main" id="{C2AD2931-984E-45DC-80B8-28B313DB61A8}"/>
              </a:ext>
            </a:extLst>
          </p:cNvPr>
          <p:cNvSpPr>
            <a:spLocks noGrp="1"/>
          </p:cNvSpPr>
          <p:nvPr>
            <p:ph type="title"/>
          </p:nvPr>
        </p:nvSpPr>
        <p:spPr>
          <a:xfrm>
            <a:off x="685800" y="257081"/>
            <a:ext cx="7772400" cy="767700"/>
          </a:xfrm>
        </p:spPr>
        <p:txBody>
          <a:bodyPr lIns="0" tIns="0" rIns="0" bIns="0"/>
          <a:lstStyle>
            <a:lvl1pPr algn="ctr">
              <a:defRPr>
                <a:latin typeface="+mj-lt"/>
              </a:defRPr>
            </a:lvl1pPr>
          </a:lstStyle>
          <a:p>
            <a:r>
              <a:rPr lang="en-US"/>
              <a:t>Click to edit Master title style</a:t>
            </a:r>
          </a:p>
        </p:txBody>
      </p:sp>
      <p:sp>
        <p:nvSpPr>
          <p:cNvPr id="5" name="Chart Placeholder 4">
            <a:extLst>
              <a:ext uri="{FF2B5EF4-FFF2-40B4-BE49-F238E27FC236}">
                <a16:creationId xmlns:a16="http://schemas.microsoft.com/office/drawing/2014/main" id="{E422E5AE-FCC6-432C-92FD-A0A964D1F17F}"/>
              </a:ext>
            </a:extLst>
          </p:cNvPr>
          <p:cNvSpPr>
            <a:spLocks noGrp="1"/>
          </p:cNvSpPr>
          <p:nvPr>
            <p:ph type="chart" sz="quarter" idx="14"/>
          </p:nvPr>
        </p:nvSpPr>
        <p:spPr>
          <a:xfrm>
            <a:off x="685800" y="1296988"/>
            <a:ext cx="7772400" cy="3291840"/>
          </a:xfrm>
          <a:solidFill>
            <a:schemeClr val="bg1"/>
          </a:solidFill>
        </p:spPr>
        <p:txBody>
          <a:bodyPr/>
          <a:lstStyle>
            <a:lvl1pPr marL="114300" indent="0" algn="ctr">
              <a:buNone/>
              <a:defRPr/>
            </a:lvl1pPr>
          </a:lstStyle>
          <a:p>
            <a:endParaRPr lang="en-US"/>
          </a:p>
        </p:txBody>
      </p:sp>
    </p:spTree>
    <p:extLst>
      <p:ext uri="{BB962C8B-B14F-4D97-AF65-F5344CB8AC3E}">
        <p14:creationId xmlns:p14="http://schemas.microsoft.com/office/powerpoint/2010/main" val="3059508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only" preserve="1" userDrawn="1">
  <p:cSld name="SmartArt">
    <p:bg>
      <p:bgPr>
        <a:solidFill>
          <a:srgbClr val="279989"/>
        </a:solidFill>
        <a:effectLst/>
      </p:bgPr>
    </p:bg>
    <p:spTree>
      <p:nvGrpSpPr>
        <p:cNvPr id="1" name="Shape 29"/>
        <p:cNvGrpSpPr/>
        <p:nvPr/>
      </p:nvGrpSpPr>
      <p:grpSpPr>
        <a:xfrm>
          <a:off x="0" y="0"/>
          <a:ext cx="0" cy="0"/>
          <a:chOff x="0" y="0"/>
          <a:chExt cx="0" cy="0"/>
        </a:xfrm>
      </p:grpSpPr>
      <p:sp>
        <p:nvSpPr>
          <p:cNvPr id="30" name="Google Shape;30;p6"/>
          <p:cNvSpPr/>
          <p:nvPr/>
        </p:nvSpPr>
        <p:spPr>
          <a:xfrm rot="10800000" flipH="1">
            <a:off x="0" y="2571750"/>
            <a:ext cx="9144000" cy="257175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6"/>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8" name="Picture 7">
            <a:extLst>
              <a:ext uri="{FF2B5EF4-FFF2-40B4-BE49-F238E27FC236}">
                <a16:creationId xmlns:a16="http://schemas.microsoft.com/office/drawing/2014/main" id="{00DC2A76-0143-4126-BC22-C9C6952AF512}"/>
              </a:ext>
            </a:extLst>
          </p:cNvPr>
          <p:cNvPicPr>
            <a:picLocks noChangeAspect="1"/>
          </p:cNvPicPr>
          <p:nvPr userDrawn="1"/>
        </p:nvPicPr>
        <p:blipFill>
          <a:blip r:embed="rId2"/>
          <a:srcRect/>
          <a:stretch/>
        </p:blipFill>
        <p:spPr>
          <a:xfrm>
            <a:off x="7268482" y="4695623"/>
            <a:ext cx="1183300" cy="360907"/>
          </a:xfrm>
          <a:prstGeom prst="rect">
            <a:avLst/>
          </a:prstGeom>
        </p:spPr>
      </p:pic>
      <p:sp>
        <p:nvSpPr>
          <p:cNvPr id="3" name="Title 2">
            <a:extLst>
              <a:ext uri="{FF2B5EF4-FFF2-40B4-BE49-F238E27FC236}">
                <a16:creationId xmlns:a16="http://schemas.microsoft.com/office/drawing/2014/main" id="{C2AD2931-984E-45DC-80B8-28B313DB61A8}"/>
              </a:ext>
            </a:extLst>
          </p:cNvPr>
          <p:cNvSpPr>
            <a:spLocks noGrp="1"/>
          </p:cNvSpPr>
          <p:nvPr>
            <p:ph type="title"/>
          </p:nvPr>
        </p:nvSpPr>
        <p:spPr>
          <a:xfrm>
            <a:off x="685800" y="257081"/>
            <a:ext cx="7772400" cy="767700"/>
          </a:xfrm>
        </p:spPr>
        <p:txBody>
          <a:bodyPr lIns="0" tIns="0" rIns="0" bIns="0"/>
          <a:lstStyle>
            <a:lvl1pPr algn="ctr">
              <a:defRPr>
                <a:latin typeface="+mj-lt"/>
              </a:defRPr>
            </a:lvl1pPr>
          </a:lstStyle>
          <a:p>
            <a:r>
              <a:rPr lang="en-US"/>
              <a:t>Click to edit Master title style</a:t>
            </a:r>
          </a:p>
        </p:txBody>
      </p:sp>
      <p:sp>
        <p:nvSpPr>
          <p:cNvPr id="4" name="SmartArt Placeholder 3">
            <a:extLst>
              <a:ext uri="{FF2B5EF4-FFF2-40B4-BE49-F238E27FC236}">
                <a16:creationId xmlns:a16="http://schemas.microsoft.com/office/drawing/2014/main" id="{C23E48DF-A7F7-44A2-B079-F5F583CC53DF}"/>
              </a:ext>
            </a:extLst>
          </p:cNvPr>
          <p:cNvSpPr>
            <a:spLocks noGrp="1"/>
          </p:cNvSpPr>
          <p:nvPr>
            <p:ph type="dgm" sz="quarter" idx="13"/>
          </p:nvPr>
        </p:nvSpPr>
        <p:spPr>
          <a:xfrm>
            <a:off x="685800" y="1296988"/>
            <a:ext cx="7772400" cy="3291840"/>
          </a:xfrm>
          <a:solidFill>
            <a:schemeClr val="bg1"/>
          </a:solidFill>
        </p:spPr>
        <p:txBody>
          <a:bodyPr/>
          <a:lstStyle>
            <a:lvl1pPr marL="0" indent="0" algn="ctr">
              <a:buNone/>
              <a:defRPr/>
            </a:lvl1pPr>
          </a:lstStyle>
          <a:p>
            <a:endParaRPr lang="en-US"/>
          </a:p>
        </p:txBody>
      </p:sp>
    </p:spTree>
    <p:extLst>
      <p:ext uri="{BB962C8B-B14F-4D97-AF65-F5344CB8AC3E}">
        <p14:creationId xmlns:p14="http://schemas.microsoft.com/office/powerpoint/2010/main" val="278596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only" preserve="1" userDrawn="1">
  <p:cSld name="Table">
    <p:bg>
      <p:bgPr>
        <a:solidFill>
          <a:srgbClr val="279989"/>
        </a:solidFill>
        <a:effectLst/>
      </p:bgPr>
    </p:bg>
    <p:spTree>
      <p:nvGrpSpPr>
        <p:cNvPr id="1" name="Shape 29"/>
        <p:cNvGrpSpPr/>
        <p:nvPr/>
      </p:nvGrpSpPr>
      <p:grpSpPr>
        <a:xfrm>
          <a:off x="0" y="0"/>
          <a:ext cx="0" cy="0"/>
          <a:chOff x="0" y="0"/>
          <a:chExt cx="0" cy="0"/>
        </a:xfrm>
      </p:grpSpPr>
      <p:sp>
        <p:nvSpPr>
          <p:cNvPr id="30" name="Google Shape;30;p6"/>
          <p:cNvSpPr/>
          <p:nvPr/>
        </p:nvSpPr>
        <p:spPr>
          <a:xfrm rot="10800000" flipH="1">
            <a:off x="0" y="2571750"/>
            <a:ext cx="9144000" cy="257175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6"/>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8" name="Picture 7">
            <a:extLst>
              <a:ext uri="{FF2B5EF4-FFF2-40B4-BE49-F238E27FC236}">
                <a16:creationId xmlns:a16="http://schemas.microsoft.com/office/drawing/2014/main" id="{00DC2A76-0143-4126-BC22-C9C6952AF512}"/>
              </a:ext>
            </a:extLst>
          </p:cNvPr>
          <p:cNvPicPr>
            <a:picLocks noChangeAspect="1"/>
          </p:cNvPicPr>
          <p:nvPr userDrawn="1"/>
        </p:nvPicPr>
        <p:blipFill>
          <a:blip r:embed="rId2"/>
          <a:srcRect/>
          <a:stretch/>
        </p:blipFill>
        <p:spPr>
          <a:xfrm>
            <a:off x="7268482" y="4695623"/>
            <a:ext cx="1183300" cy="360907"/>
          </a:xfrm>
          <a:prstGeom prst="rect">
            <a:avLst/>
          </a:prstGeom>
        </p:spPr>
      </p:pic>
      <p:sp>
        <p:nvSpPr>
          <p:cNvPr id="3" name="Title 2">
            <a:extLst>
              <a:ext uri="{FF2B5EF4-FFF2-40B4-BE49-F238E27FC236}">
                <a16:creationId xmlns:a16="http://schemas.microsoft.com/office/drawing/2014/main" id="{C2AD2931-984E-45DC-80B8-28B313DB61A8}"/>
              </a:ext>
            </a:extLst>
          </p:cNvPr>
          <p:cNvSpPr>
            <a:spLocks noGrp="1"/>
          </p:cNvSpPr>
          <p:nvPr>
            <p:ph type="title"/>
          </p:nvPr>
        </p:nvSpPr>
        <p:spPr>
          <a:xfrm>
            <a:off x="685800" y="257081"/>
            <a:ext cx="7772400" cy="767700"/>
          </a:xfrm>
        </p:spPr>
        <p:txBody>
          <a:bodyPr lIns="0" tIns="0" rIns="0" bIns="0"/>
          <a:lstStyle>
            <a:lvl1pPr algn="ctr">
              <a:defRPr>
                <a:latin typeface="+mj-lt"/>
              </a:defRPr>
            </a:lvl1pPr>
          </a:lstStyle>
          <a:p>
            <a:r>
              <a:rPr lang="en-US"/>
              <a:t>Click to edit Master title style</a:t>
            </a:r>
          </a:p>
        </p:txBody>
      </p:sp>
      <p:sp>
        <p:nvSpPr>
          <p:cNvPr id="5" name="Table Placeholder 4">
            <a:extLst>
              <a:ext uri="{FF2B5EF4-FFF2-40B4-BE49-F238E27FC236}">
                <a16:creationId xmlns:a16="http://schemas.microsoft.com/office/drawing/2014/main" id="{EFE5E005-F33F-49FA-84CE-5AFCF7BAAC64}"/>
              </a:ext>
            </a:extLst>
          </p:cNvPr>
          <p:cNvSpPr>
            <a:spLocks noGrp="1"/>
          </p:cNvSpPr>
          <p:nvPr>
            <p:ph type="tbl" sz="quarter" idx="13"/>
          </p:nvPr>
        </p:nvSpPr>
        <p:spPr>
          <a:xfrm>
            <a:off x="685800" y="1296988"/>
            <a:ext cx="7772400" cy="3289300"/>
          </a:xfrm>
          <a:solidFill>
            <a:schemeClr val="bg1"/>
          </a:solidFill>
        </p:spPr>
        <p:txBody>
          <a:bodyPr/>
          <a:lstStyle>
            <a:lvl1pPr marL="0" indent="0" algn="ctr">
              <a:buNone/>
              <a:defRPr/>
            </a:lvl1pPr>
          </a:lstStyle>
          <a:p>
            <a:endParaRPr lang="en-US"/>
          </a:p>
        </p:txBody>
      </p:sp>
    </p:spTree>
    <p:extLst>
      <p:ext uri="{BB962C8B-B14F-4D97-AF65-F5344CB8AC3E}">
        <p14:creationId xmlns:p14="http://schemas.microsoft.com/office/powerpoint/2010/main" val="3829050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only" type="titleOnly" preserve="1">
  <p:cSld name="1_Title only">
    <p:bg>
      <p:bgPr>
        <a:solidFill>
          <a:srgbClr val="279989"/>
        </a:solidFill>
        <a:effectLst/>
      </p:bgPr>
    </p:bg>
    <p:spTree>
      <p:nvGrpSpPr>
        <p:cNvPr id="1" name="Shape 29"/>
        <p:cNvGrpSpPr/>
        <p:nvPr/>
      </p:nvGrpSpPr>
      <p:grpSpPr>
        <a:xfrm>
          <a:off x="0" y="0"/>
          <a:ext cx="0" cy="0"/>
          <a:chOff x="0" y="0"/>
          <a:chExt cx="0" cy="0"/>
        </a:xfrm>
      </p:grpSpPr>
      <p:sp>
        <p:nvSpPr>
          <p:cNvPr id="30" name="Google Shape;30;p6"/>
          <p:cNvSpPr/>
          <p:nvPr/>
        </p:nvSpPr>
        <p:spPr>
          <a:xfrm rot="10800000" flipH="1">
            <a:off x="0" y="656400"/>
            <a:ext cx="9144000" cy="448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6"/>
          <p:cNvSpPr txBox="1">
            <a:spLocks noGrp="1"/>
          </p:cNvSpPr>
          <p:nvPr>
            <p:ph type="title"/>
          </p:nvPr>
        </p:nvSpPr>
        <p:spPr>
          <a:xfrm>
            <a:off x="685798" y="16350"/>
            <a:ext cx="5897035" cy="602700"/>
          </a:xfrm>
          <a:prstGeom prst="rect">
            <a:avLst/>
          </a:prstGeom>
        </p:spPr>
        <p:txBody>
          <a:bodyPr spcFirstLastPara="1" wrap="square" lIns="0" tIns="91425" rIns="0" bIns="91425" anchor="b" anchorCtr="0">
            <a:normAutofit/>
          </a:bodyPr>
          <a:lstStyle>
            <a:lvl1pPr lvl="0">
              <a:spcBef>
                <a:spcPts val="0"/>
              </a:spcBef>
              <a:spcAft>
                <a:spcPts val="0"/>
              </a:spcAft>
              <a:buSzPts val="1800"/>
              <a:buNone/>
              <a:defRPr sz="1800">
                <a:latin typeface="Montserrat ExtraBold" panose="00000900000000000000" pitchFamily="50" charset="0"/>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33" name="Google Shape;33;p6"/>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7" name="Picture 6">
            <a:extLst>
              <a:ext uri="{FF2B5EF4-FFF2-40B4-BE49-F238E27FC236}">
                <a16:creationId xmlns:a16="http://schemas.microsoft.com/office/drawing/2014/main" id="{28505662-93C7-4739-B77B-079344A682B0}"/>
              </a:ext>
            </a:extLst>
          </p:cNvPr>
          <p:cNvPicPr>
            <a:picLocks noChangeAspect="1"/>
          </p:cNvPicPr>
          <p:nvPr userDrawn="1"/>
        </p:nvPicPr>
        <p:blipFill>
          <a:blip r:embed="rId2"/>
          <a:srcRect/>
          <a:stretch/>
        </p:blipFill>
        <p:spPr>
          <a:xfrm>
            <a:off x="7268482" y="4695623"/>
            <a:ext cx="1183300" cy="360907"/>
          </a:xfrm>
          <a:prstGeom prst="rect">
            <a:avLst/>
          </a:prstGeom>
        </p:spPr>
      </p:pic>
    </p:spTree>
    <p:extLst>
      <p:ext uri="{BB962C8B-B14F-4D97-AF65-F5344CB8AC3E}">
        <p14:creationId xmlns:p14="http://schemas.microsoft.com/office/powerpoint/2010/main" val="844526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One column text" preserve="1" userDrawn="1">
  <p:cSld name="Call Out, Left">
    <p:bg>
      <p:bgPr>
        <a:solidFill>
          <a:srgbClr val="279989"/>
        </a:solidFill>
        <a:effectLst/>
      </p:bgPr>
    </p:bg>
    <p:spTree>
      <p:nvGrpSpPr>
        <p:cNvPr id="1" name="Shape 34"/>
        <p:cNvGrpSpPr/>
        <p:nvPr/>
      </p:nvGrpSpPr>
      <p:grpSpPr>
        <a:xfrm>
          <a:off x="0" y="0"/>
          <a:ext cx="0" cy="0"/>
          <a:chOff x="0" y="0"/>
          <a:chExt cx="0" cy="0"/>
        </a:xfrm>
      </p:grpSpPr>
      <p:sp>
        <p:nvSpPr>
          <p:cNvPr id="10" name="Rectangle 9">
            <a:extLst>
              <a:ext uri="{FF2B5EF4-FFF2-40B4-BE49-F238E27FC236}">
                <a16:creationId xmlns:a16="http://schemas.microsoft.com/office/drawing/2014/main" id="{A11C17D4-A974-488D-B319-5BB44CF98F2E}"/>
              </a:ext>
            </a:extLst>
          </p:cNvPr>
          <p:cNvSpPr/>
          <p:nvPr userDrawn="1"/>
        </p:nvSpPr>
        <p:spPr>
          <a:xfrm>
            <a:off x="438790" y="649185"/>
            <a:ext cx="4572000" cy="3845130"/>
          </a:xfrm>
          <a:prstGeom prst="rect">
            <a:avLst/>
          </a:prstGeom>
          <a:solidFill>
            <a:schemeClr val="bg1">
              <a:lumMod val="95000"/>
            </a:schemeClr>
          </a:solidFill>
          <a:ln>
            <a:noFill/>
          </a:ln>
          <a:effectLst>
            <a:outerShdw blurRad="63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E3E835D7-B8BA-46F3-8A9C-D76F5DD7F0CE}"/>
              </a:ext>
            </a:extLst>
          </p:cNvPr>
          <p:cNvSpPr>
            <a:spLocks noGrp="1"/>
          </p:cNvSpPr>
          <p:nvPr>
            <p:ph type="pic" sz="quarter" idx="13"/>
          </p:nvPr>
        </p:nvSpPr>
        <p:spPr>
          <a:xfrm>
            <a:off x="5486400" y="0"/>
            <a:ext cx="3657600" cy="5143500"/>
          </a:xfrm>
          <a:solidFill>
            <a:schemeClr val="bg1">
              <a:lumMod val="85000"/>
            </a:schemeClr>
          </a:solidFill>
        </p:spPr>
        <p:txBody>
          <a:bodyPr anchor="ctr" anchorCtr="0"/>
          <a:lstStyle>
            <a:lvl1pPr marL="114300" indent="0" algn="ctr">
              <a:buNone/>
              <a:defRPr i="1"/>
            </a:lvl1pPr>
          </a:lstStyle>
          <a:p>
            <a:endParaRPr lang="en-US"/>
          </a:p>
        </p:txBody>
      </p:sp>
      <p:sp>
        <p:nvSpPr>
          <p:cNvPr id="6" name="Text Placeholder 5">
            <a:extLst>
              <a:ext uri="{FF2B5EF4-FFF2-40B4-BE49-F238E27FC236}">
                <a16:creationId xmlns:a16="http://schemas.microsoft.com/office/drawing/2014/main" id="{15B4C803-0118-4931-8F6C-0B2B82402B02}"/>
              </a:ext>
            </a:extLst>
          </p:cNvPr>
          <p:cNvSpPr>
            <a:spLocks noGrp="1"/>
          </p:cNvSpPr>
          <p:nvPr>
            <p:ph type="body" sz="quarter" idx="14"/>
          </p:nvPr>
        </p:nvSpPr>
        <p:spPr>
          <a:xfrm>
            <a:off x="698500" y="1390650"/>
            <a:ext cx="4098352" cy="2795588"/>
          </a:xfrm>
        </p:spPr>
        <p:txBody>
          <a:bodyPr lIns="0" tIns="0" rIns="0"/>
          <a:lstStyle>
            <a:lvl1pPr marL="114300" indent="0">
              <a:buNone/>
              <a:defRPr/>
            </a:lvl1pPr>
            <a:lvl2pPr marL="596900" indent="0">
              <a:buNone/>
              <a:defRPr/>
            </a:lvl2pPr>
            <a:lvl3pPr marL="1054100" indent="0">
              <a:buNone/>
              <a:defRPr/>
            </a:lvl3pPr>
            <a:lvl4pPr marL="1511300" indent="0">
              <a:buNone/>
              <a:defRPr/>
            </a:lvl4pPr>
            <a:lvl5pPr marL="19685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C486A390-46DA-4DFE-92E7-FA78E2565513}"/>
              </a:ext>
            </a:extLst>
          </p:cNvPr>
          <p:cNvSpPr/>
          <p:nvPr userDrawn="1"/>
        </p:nvSpPr>
        <p:spPr>
          <a:xfrm>
            <a:off x="438789" y="649185"/>
            <a:ext cx="4572000" cy="497563"/>
          </a:xfrm>
          <a:prstGeom prst="rect">
            <a:avLst/>
          </a:prstGeom>
          <a:solidFill>
            <a:srgbClr val="FEB70D"/>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l"/>
            <a:endParaRPr lang="en-US">
              <a:solidFill>
                <a:srgbClr val="004445"/>
              </a:solidFill>
              <a:latin typeface="+mj-lt"/>
            </a:endParaRPr>
          </a:p>
        </p:txBody>
      </p:sp>
      <p:sp>
        <p:nvSpPr>
          <p:cNvPr id="15" name="Text Placeholder 14">
            <a:extLst>
              <a:ext uri="{FF2B5EF4-FFF2-40B4-BE49-F238E27FC236}">
                <a16:creationId xmlns:a16="http://schemas.microsoft.com/office/drawing/2014/main" id="{A8612A47-2869-4359-9D45-03BA478302F9}"/>
              </a:ext>
            </a:extLst>
          </p:cNvPr>
          <p:cNvSpPr>
            <a:spLocks noGrp="1"/>
          </p:cNvSpPr>
          <p:nvPr>
            <p:ph type="body" sz="quarter" idx="15"/>
          </p:nvPr>
        </p:nvSpPr>
        <p:spPr>
          <a:xfrm>
            <a:off x="698500" y="649288"/>
            <a:ext cx="4098352" cy="496887"/>
          </a:xfrm>
        </p:spPr>
        <p:txBody>
          <a:bodyPr lIns="0" tIns="0" rIns="0" bIns="0" anchor="ctr" anchorCtr="0">
            <a:normAutofit/>
          </a:bodyPr>
          <a:lstStyle>
            <a:lvl1pPr marL="0" indent="0">
              <a:buNone/>
              <a:defRPr sz="1600">
                <a:solidFill>
                  <a:srgbClr val="004445"/>
                </a:solidFill>
                <a:latin typeface="+mj-lt"/>
              </a:defRPr>
            </a:lvl1pPr>
            <a:lvl5pPr marL="1968500" indent="0">
              <a:buNone/>
              <a:defRPr/>
            </a:lvl5pPr>
          </a:lstStyle>
          <a:p>
            <a:pPr lvl="0"/>
            <a:r>
              <a:rPr lang="en-US"/>
              <a:t>Click to edit Master text style</a:t>
            </a:r>
          </a:p>
        </p:txBody>
      </p:sp>
    </p:spTree>
    <p:extLst>
      <p:ext uri="{BB962C8B-B14F-4D97-AF65-F5344CB8AC3E}">
        <p14:creationId xmlns:p14="http://schemas.microsoft.com/office/powerpoint/2010/main" val="21815409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One column text" preserve="1" userDrawn="1">
  <p:cSld name="Call Out, Right">
    <p:bg>
      <p:bgPr>
        <a:solidFill>
          <a:srgbClr val="279989"/>
        </a:solidFill>
        <a:effectLst/>
      </p:bgPr>
    </p:bg>
    <p:spTree>
      <p:nvGrpSpPr>
        <p:cNvPr id="1" name="Shape 34"/>
        <p:cNvGrpSpPr/>
        <p:nvPr/>
      </p:nvGrpSpPr>
      <p:grpSpPr>
        <a:xfrm>
          <a:off x="0" y="0"/>
          <a:ext cx="0" cy="0"/>
          <a:chOff x="0" y="0"/>
          <a:chExt cx="0" cy="0"/>
        </a:xfrm>
      </p:grpSpPr>
      <p:sp>
        <p:nvSpPr>
          <p:cNvPr id="10" name="Rectangle 9">
            <a:extLst>
              <a:ext uri="{FF2B5EF4-FFF2-40B4-BE49-F238E27FC236}">
                <a16:creationId xmlns:a16="http://schemas.microsoft.com/office/drawing/2014/main" id="{A11C17D4-A974-488D-B319-5BB44CF98F2E}"/>
              </a:ext>
            </a:extLst>
          </p:cNvPr>
          <p:cNvSpPr/>
          <p:nvPr userDrawn="1"/>
        </p:nvSpPr>
        <p:spPr>
          <a:xfrm>
            <a:off x="4128659" y="649185"/>
            <a:ext cx="4572000" cy="3845130"/>
          </a:xfrm>
          <a:prstGeom prst="rect">
            <a:avLst/>
          </a:prstGeom>
          <a:solidFill>
            <a:schemeClr val="bg1">
              <a:lumMod val="95000"/>
            </a:schemeClr>
          </a:solidFill>
          <a:ln>
            <a:noFill/>
          </a:ln>
          <a:effectLst>
            <a:outerShdw blurRad="63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E3E835D7-B8BA-46F3-8A9C-D76F5DD7F0CE}"/>
              </a:ext>
            </a:extLst>
          </p:cNvPr>
          <p:cNvSpPr>
            <a:spLocks noGrp="1"/>
          </p:cNvSpPr>
          <p:nvPr>
            <p:ph type="pic" sz="quarter" idx="13"/>
          </p:nvPr>
        </p:nvSpPr>
        <p:spPr>
          <a:xfrm>
            <a:off x="0" y="0"/>
            <a:ext cx="3657600" cy="5143500"/>
          </a:xfrm>
          <a:solidFill>
            <a:schemeClr val="bg1">
              <a:lumMod val="85000"/>
            </a:schemeClr>
          </a:solidFill>
        </p:spPr>
        <p:txBody>
          <a:bodyPr anchor="ctr" anchorCtr="0"/>
          <a:lstStyle>
            <a:lvl1pPr marL="114300" indent="0" algn="ctr">
              <a:buNone/>
              <a:defRPr i="1"/>
            </a:lvl1pPr>
          </a:lstStyle>
          <a:p>
            <a:endParaRPr lang="en-US"/>
          </a:p>
        </p:txBody>
      </p:sp>
      <p:sp>
        <p:nvSpPr>
          <p:cNvPr id="6" name="Text Placeholder 5">
            <a:extLst>
              <a:ext uri="{FF2B5EF4-FFF2-40B4-BE49-F238E27FC236}">
                <a16:creationId xmlns:a16="http://schemas.microsoft.com/office/drawing/2014/main" id="{15B4C803-0118-4931-8F6C-0B2B82402B02}"/>
              </a:ext>
            </a:extLst>
          </p:cNvPr>
          <p:cNvSpPr>
            <a:spLocks noGrp="1"/>
          </p:cNvSpPr>
          <p:nvPr>
            <p:ph type="body" sz="quarter" idx="14"/>
          </p:nvPr>
        </p:nvSpPr>
        <p:spPr>
          <a:xfrm>
            <a:off x="4388370" y="1390650"/>
            <a:ext cx="3994878" cy="2795588"/>
          </a:xfrm>
        </p:spPr>
        <p:txBody>
          <a:bodyPr lIns="0" tIns="0" rIns="0"/>
          <a:lstStyle>
            <a:lvl1pPr marL="114300" indent="0">
              <a:buNone/>
              <a:defRPr/>
            </a:lvl1pPr>
            <a:lvl2pPr marL="596900" indent="0">
              <a:buNone/>
              <a:defRPr/>
            </a:lvl2pPr>
            <a:lvl3pPr marL="1054100" indent="0">
              <a:buNone/>
              <a:defRPr/>
            </a:lvl3pPr>
            <a:lvl4pPr marL="1511300" indent="0">
              <a:buNone/>
              <a:defRPr/>
            </a:lvl4pPr>
            <a:lvl5pPr marL="19685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C486A390-46DA-4DFE-92E7-FA78E2565513}"/>
              </a:ext>
            </a:extLst>
          </p:cNvPr>
          <p:cNvSpPr/>
          <p:nvPr userDrawn="1"/>
        </p:nvSpPr>
        <p:spPr>
          <a:xfrm>
            <a:off x="4128658" y="649185"/>
            <a:ext cx="4572000" cy="497563"/>
          </a:xfrm>
          <a:prstGeom prst="rect">
            <a:avLst/>
          </a:prstGeom>
          <a:solidFill>
            <a:srgbClr val="FEB70D"/>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l"/>
            <a:endParaRPr lang="en-US">
              <a:solidFill>
                <a:srgbClr val="004445"/>
              </a:solidFill>
              <a:latin typeface="+mj-lt"/>
            </a:endParaRPr>
          </a:p>
        </p:txBody>
      </p:sp>
      <p:sp>
        <p:nvSpPr>
          <p:cNvPr id="15" name="Text Placeholder 14">
            <a:extLst>
              <a:ext uri="{FF2B5EF4-FFF2-40B4-BE49-F238E27FC236}">
                <a16:creationId xmlns:a16="http://schemas.microsoft.com/office/drawing/2014/main" id="{A8612A47-2869-4359-9D45-03BA478302F9}"/>
              </a:ext>
            </a:extLst>
          </p:cNvPr>
          <p:cNvSpPr>
            <a:spLocks noGrp="1"/>
          </p:cNvSpPr>
          <p:nvPr>
            <p:ph type="body" sz="quarter" idx="15"/>
          </p:nvPr>
        </p:nvSpPr>
        <p:spPr>
          <a:xfrm>
            <a:off x="4388370" y="649288"/>
            <a:ext cx="3994878" cy="496887"/>
          </a:xfrm>
        </p:spPr>
        <p:txBody>
          <a:bodyPr lIns="0" tIns="0" rIns="0" bIns="0" anchor="ctr" anchorCtr="0">
            <a:normAutofit/>
          </a:bodyPr>
          <a:lstStyle>
            <a:lvl1pPr marL="0" indent="0">
              <a:buNone/>
              <a:defRPr sz="1600">
                <a:solidFill>
                  <a:srgbClr val="004445"/>
                </a:solidFill>
                <a:latin typeface="+mj-lt"/>
              </a:defRPr>
            </a:lvl1pPr>
            <a:lvl5pPr marL="1968500" indent="0">
              <a:buNone/>
              <a:defRPr/>
            </a:lvl5pPr>
          </a:lstStyle>
          <a:p>
            <a:pPr lvl="0"/>
            <a:r>
              <a:rPr lang="en-US"/>
              <a:t>Click to edit Master text style</a:t>
            </a:r>
          </a:p>
        </p:txBody>
      </p:sp>
    </p:spTree>
    <p:extLst>
      <p:ext uri="{BB962C8B-B14F-4D97-AF65-F5344CB8AC3E}">
        <p14:creationId xmlns:p14="http://schemas.microsoft.com/office/powerpoint/2010/main" val="24898675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preserve="1" userDrawn="1">
  <p:cSld name="Thank You, Message">
    <p:bg>
      <p:bgPr>
        <a:solidFill>
          <a:srgbClr val="279989"/>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hasCustomPrompt="1"/>
          </p:nvPr>
        </p:nvSpPr>
        <p:spPr>
          <a:xfrm>
            <a:off x="390525" y="857927"/>
            <a:ext cx="3992102" cy="674817"/>
          </a:xfrm>
          <a:prstGeom prst="rect">
            <a:avLst/>
          </a:prstGeom>
        </p:spPr>
        <p:txBody>
          <a:bodyPr spcFirstLastPara="1" wrap="square" lIns="0" tIns="0" rIns="0" bIns="0" anchor="t" anchorCtr="0">
            <a:normAutofit/>
          </a:bodyPr>
          <a:lstStyle>
            <a:lvl1pPr lvl="0">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1pPr>
            <a:lvl2pPr lvl="1">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2pPr>
            <a:lvl3pPr lvl="2">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3pPr>
            <a:lvl4pPr lvl="3">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4pPr>
            <a:lvl5pPr lvl="4">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5pPr>
            <a:lvl6pPr lvl="5">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6pPr>
            <a:lvl7pPr lvl="6">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7pPr>
            <a:lvl8pPr lvl="7">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8pPr>
            <a:lvl9pPr lvl="8">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9pPr>
          </a:lstStyle>
          <a:p>
            <a:r>
              <a:rPr lang="en-US"/>
              <a:t>Thank You</a:t>
            </a:r>
            <a:endParaRPr/>
          </a:p>
        </p:txBody>
      </p:sp>
      <p:sp>
        <p:nvSpPr>
          <p:cNvPr id="11" name="Google Shape;11;p2"/>
          <p:cNvSpPr txBox="1">
            <a:spLocks noGrp="1"/>
          </p:cNvSpPr>
          <p:nvPr>
            <p:ph type="subTitle" idx="1"/>
          </p:nvPr>
        </p:nvSpPr>
        <p:spPr>
          <a:xfrm>
            <a:off x="390525" y="1667655"/>
            <a:ext cx="4039009" cy="2156921"/>
          </a:xfrm>
          <a:prstGeom prst="rect">
            <a:avLst/>
          </a:prstGeom>
        </p:spPr>
        <p:txBody>
          <a:bodyPr spcFirstLastPara="1" wrap="square" lIns="0" tIns="0" rIns="0" bIns="0" anchor="t" anchorCtr="0">
            <a:normAutofit/>
          </a:bodyPr>
          <a:lstStyle>
            <a:lvl1pPr marL="0" lvl="0" indent="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2" name="Google Shape;12;p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6" name="Google Shape;67;p13">
            <a:extLst>
              <a:ext uri="{FF2B5EF4-FFF2-40B4-BE49-F238E27FC236}">
                <a16:creationId xmlns:a16="http://schemas.microsoft.com/office/drawing/2014/main" id="{81C57D36-DF24-4851-80D2-78EE4119EB00}"/>
              </a:ext>
            </a:extLst>
          </p:cNvPr>
          <p:cNvPicPr preferRelativeResize="0"/>
          <p:nvPr userDrawn="1"/>
        </p:nvPicPr>
        <p:blipFill>
          <a:blip r:embed="rId2"/>
          <a:srcRect/>
          <a:stretch/>
        </p:blipFill>
        <p:spPr>
          <a:xfrm>
            <a:off x="518098" y="3826385"/>
            <a:ext cx="3011068" cy="918375"/>
          </a:xfrm>
          <a:prstGeom prst="rect">
            <a:avLst/>
          </a:prstGeom>
          <a:noFill/>
          <a:ln>
            <a:noFill/>
          </a:ln>
        </p:spPr>
      </p:pic>
      <p:pic>
        <p:nvPicPr>
          <p:cNvPr id="14" name="Picture 13" descr="A statue of a person holding flowers&#10;&#10;Description automatically generated with medium confidence">
            <a:extLst>
              <a:ext uri="{FF2B5EF4-FFF2-40B4-BE49-F238E27FC236}">
                <a16:creationId xmlns:a16="http://schemas.microsoft.com/office/drawing/2014/main" id="{4AAB4E5E-6EEA-40D8-9A95-492E9C4DA2E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148" t="6892" r="-1" b="1148"/>
          <a:stretch/>
        </p:blipFill>
        <p:spPr>
          <a:xfrm>
            <a:off x="5104991" y="0"/>
            <a:ext cx="4039009" cy="5143500"/>
          </a:xfrm>
          <a:prstGeom prst="rect">
            <a:avLst/>
          </a:prstGeom>
        </p:spPr>
      </p:pic>
    </p:spTree>
    <p:extLst>
      <p:ext uri="{BB962C8B-B14F-4D97-AF65-F5344CB8AC3E}">
        <p14:creationId xmlns:p14="http://schemas.microsoft.com/office/powerpoint/2010/main" val="10485771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preserve="1" userDrawn="1">
  <p:cSld name="Thank You, Address, Phone, Email, URL">
    <p:bg>
      <p:bgPr>
        <a:solidFill>
          <a:srgbClr val="279989"/>
        </a:solidFill>
        <a:effectLst/>
      </p:bgPr>
    </p:bg>
    <p:spTree>
      <p:nvGrpSpPr>
        <p:cNvPr id="1" name="Shape 9"/>
        <p:cNvGrpSpPr/>
        <p:nvPr/>
      </p:nvGrpSpPr>
      <p:grpSpPr>
        <a:xfrm>
          <a:off x="0" y="0"/>
          <a:ext cx="0" cy="0"/>
          <a:chOff x="0" y="0"/>
          <a:chExt cx="0" cy="0"/>
        </a:xfrm>
      </p:grpSpPr>
      <p:sp>
        <p:nvSpPr>
          <p:cNvPr id="30" name="Rectangle 29">
            <a:extLst>
              <a:ext uri="{FF2B5EF4-FFF2-40B4-BE49-F238E27FC236}">
                <a16:creationId xmlns:a16="http://schemas.microsoft.com/office/drawing/2014/main" id="{1B5B8896-018B-4DE1-8CE1-5B1586CFE5EC}"/>
              </a:ext>
            </a:extLst>
          </p:cNvPr>
          <p:cNvSpPr/>
          <p:nvPr userDrawn="1"/>
        </p:nvSpPr>
        <p:spPr>
          <a:xfrm>
            <a:off x="4539" y="-421605"/>
            <a:ext cx="5100452" cy="1640690"/>
          </a:xfrm>
          <a:prstGeom prst="rect">
            <a:avLst/>
          </a:prstGeom>
          <a:solidFill>
            <a:srgbClr val="00444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rmAutofit/>
          </a:bodyPr>
          <a:lstStyle/>
          <a:p>
            <a:pPr algn="ctr"/>
            <a:endParaRPr lang="en-US" sz="1800"/>
          </a:p>
        </p:txBody>
      </p:sp>
      <p:sp>
        <p:nvSpPr>
          <p:cNvPr id="10" name="Google Shape;10;p2"/>
          <p:cNvSpPr txBox="1">
            <a:spLocks noGrp="1"/>
          </p:cNvSpPr>
          <p:nvPr>
            <p:ph type="ctrTitle" hasCustomPrompt="1"/>
          </p:nvPr>
        </p:nvSpPr>
        <p:spPr>
          <a:xfrm>
            <a:off x="480465" y="434891"/>
            <a:ext cx="3992102" cy="674817"/>
          </a:xfrm>
          <a:prstGeom prst="rect">
            <a:avLst/>
          </a:prstGeom>
        </p:spPr>
        <p:txBody>
          <a:bodyPr spcFirstLastPara="1" wrap="square" lIns="0" tIns="0" rIns="0" bIns="0" anchor="t" anchorCtr="0">
            <a:normAutofit/>
          </a:bodyPr>
          <a:lstStyle>
            <a:lvl1pPr lvl="0">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1pPr>
            <a:lvl2pPr lvl="1">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2pPr>
            <a:lvl3pPr lvl="2">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3pPr>
            <a:lvl4pPr lvl="3">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4pPr>
            <a:lvl5pPr lvl="4">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5pPr>
            <a:lvl6pPr lvl="5">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6pPr>
            <a:lvl7pPr lvl="6">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7pPr>
            <a:lvl8pPr lvl="7">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8pPr>
            <a:lvl9pPr lvl="8">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9pPr>
          </a:lstStyle>
          <a:p>
            <a:r>
              <a:rPr lang="en-US"/>
              <a:t>Thank You</a:t>
            </a:r>
            <a:endParaRPr/>
          </a:p>
        </p:txBody>
      </p:sp>
      <p:sp>
        <p:nvSpPr>
          <p:cNvPr id="12" name="Google Shape;12;p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4" name="Picture 13" descr="A statue of a person holding flowers&#10;&#10;Description automatically generated with medium confidence">
            <a:extLst>
              <a:ext uri="{FF2B5EF4-FFF2-40B4-BE49-F238E27FC236}">
                <a16:creationId xmlns:a16="http://schemas.microsoft.com/office/drawing/2014/main" id="{4AAB4E5E-6EEA-40D8-9A95-492E9C4DA2E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148" t="6892" r="-1" b="1148"/>
          <a:stretch/>
        </p:blipFill>
        <p:spPr>
          <a:xfrm>
            <a:off x="5104991" y="0"/>
            <a:ext cx="4039009" cy="5143500"/>
          </a:xfrm>
          <a:prstGeom prst="rect">
            <a:avLst/>
          </a:prstGeom>
        </p:spPr>
      </p:pic>
      <p:pic>
        <p:nvPicPr>
          <p:cNvPr id="22" name="Picture 21">
            <a:extLst>
              <a:ext uri="{FF2B5EF4-FFF2-40B4-BE49-F238E27FC236}">
                <a16:creationId xmlns:a16="http://schemas.microsoft.com/office/drawing/2014/main" id="{69218930-50E6-403A-969C-B1F4493469F0}"/>
              </a:ext>
            </a:extLst>
          </p:cNvPr>
          <p:cNvPicPr>
            <a:picLocks noChangeAspect="1"/>
          </p:cNvPicPr>
          <p:nvPr userDrawn="1"/>
        </p:nvPicPr>
        <p:blipFill>
          <a:blip r:embed="rId3"/>
          <a:srcRect/>
          <a:stretch/>
        </p:blipFill>
        <p:spPr>
          <a:xfrm>
            <a:off x="423997" y="1449333"/>
            <a:ext cx="365455" cy="365455"/>
          </a:xfrm>
          <a:prstGeom prst="rect">
            <a:avLst/>
          </a:prstGeom>
        </p:spPr>
      </p:pic>
      <p:sp>
        <p:nvSpPr>
          <p:cNvPr id="23" name="Text Placeholder 4">
            <a:extLst>
              <a:ext uri="{FF2B5EF4-FFF2-40B4-BE49-F238E27FC236}">
                <a16:creationId xmlns:a16="http://schemas.microsoft.com/office/drawing/2014/main" id="{7D6DECD1-324F-45AC-BF3C-B225B523B410}"/>
              </a:ext>
            </a:extLst>
          </p:cNvPr>
          <p:cNvSpPr>
            <a:spLocks noGrp="1"/>
          </p:cNvSpPr>
          <p:nvPr>
            <p:ph type="body" sz="quarter" idx="15"/>
          </p:nvPr>
        </p:nvSpPr>
        <p:spPr>
          <a:xfrm>
            <a:off x="931863" y="1486175"/>
            <a:ext cx="3382962" cy="328613"/>
          </a:xfrm>
        </p:spPr>
        <p:txBody>
          <a:bodyPr lIns="0" tIns="0" rIns="0" bIns="0" anchor="ctr" anchorCtr="0"/>
          <a:lstStyle>
            <a:lvl1pPr marL="0" indent="0" algn="l">
              <a:buNone/>
              <a:defRPr>
                <a:solidFill>
                  <a:schemeClr val="bg1"/>
                </a:solidFill>
              </a:defRPr>
            </a:lvl1pPr>
            <a:lvl2pPr algn="l">
              <a:defRPr/>
            </a:lvl2pPr>
            <a:lvl3pPr algn="l">
              <a:defRPr/>
            </a:lvl3pPr>
            <a:lvl4pPr algn="l">
              <a:defRPr/>
            </a:lvl4pPr>
            <a:lvl5pPr algn="l">
              <a:defRPr/>
            </a:lvl5pPr>
          </a:lstStyle>
          <a:p>
            <a:pPr lvl="0"/>
            <a:r>
              <a:rPr lang="en-US"/>
              <a:t>Click to edit Master text styles</a:t>
            </a:r>
          </a:p>
        </p:txBody>
      </p:sp>
      <p:pic>
        <p:nvPicPr>
          <p:cNvPr id="24" name="Picture 23">
            <a:extLst>
              <a:ext uri="{FF2B5EF4-FFF2-40B4-BE49-F238E27FC236}">
                <a16:creationId xmlns:a16="http://schemas.microsoft.com/office/drawing/2014/main" id="{77099E31-6EF6-470B-BB91-CDD9FAF232D3}"/>
              </a:ext>
            </a:extLst>
          </p:cNvPr>
          <p:cNvPicPr>
            <a:picLocks noChangeAspect="1"/>
          </p:cNvPicPr>
          <p:nvPr userDrawn="1"/>
        </p:nvPicPr>
        <p:blipFill>
          <a:blip r:embed="rId4"/>
          <a:srcRect/>
          <a:stretch/>
        </p:blipFill>
        <p:spPr>
          <a:xfrm>
            <a:off x="423997" y="2079392"/>
            <a:ext cx="365455" cy="365455"/>
          </a:xfrm>
          <a:prstGeom prst="rect">
            <a:avLst/>
          </a:prstGeom>
        </p:spPr>
      </p:pic>
      <p:sp>
        <p:nvSpPr>
          <p:cNvPr id="25" name="Text Placeholder 4">
            <a:extLst>
              <a:ext uri="{FF2B5EF4-FFF2-40B4-BE49-F238E27FC236}">
                <a16:creationId xmlns:a16="http://schemas.microsoft.com/office/drawing/2014/main" id="{0FE1273A-53A2-4D63-8958-DC8252F5EF2E}"/>
              </a:ext>
            </a:extLst>
          </p:cNvPr>
          <p:cNvSpPr>
            <a:spLocks noGrp="1"/>
          </p:cNvSpPr>
          <p:nvPr>
            <p:ph type="body" sz="quarter" idx="16"/>
          </p:nvPr>
        </p:nvSpPr>
        <p:spPr>
          <a:xfrm>
            <a:off x="931863" y="2115126"/>
            <a:ext cx="3382962" cy="328613"/>
          </a:xfrm>
        </p:spPr>
        <p:txBody>
          <a:bodyPr lIns="0" tIns="0" rIns="0" bIns="0" anchor="ctr" anchorCtr="0"/>
          <a:lstStyle>
            <a:lvl1pPr marL="0" indent="0" algn="l">
              <a:buNone/>
              <a:defRPr>
                <a:solidFill>
                  <a:schemeClr val="bg1"/>
                </a:solidFill>
              </a:defRPr>
            </a:lvl1pPr>
            <a:lvl2pPr algn="l">
              <a:defRPr/>
            </a:lvl2pPr>
            <a:lvl3pPr algn="l">
              <a:defRPr/>
            </a:lvl3pPr>
            <a:lvl4pPr algn="l">
              <a:defRPr/>
            </a:lvl4pPr>
            <a:lvl5pPr algn="l">
              <a:defRPr/>
            </a:lvl5pPr>
          </a:lstStyle>
          <a:p>
            <a:pPr lvl="0"/>
            <a:r>
              <a:rPr lang="en-US"/>
              <a:t>Click to edit Master text styles</a:t>
            </a:r>
          </a:p>
        </p:txBody>
      </p:sp>
      <p:pic>
        <p:nvPicPr>
          <p:cNvPr id="26" name="Picture 25">
            <a:extLst>
              <a:ext uri="{FF2B5EF4-FFF2-40B4-BE49-F238E27FC236}">
                <a16:creationId xmlns:a16="http://schemas.microsoft.com/office/drawing/2014/main" id="{97B7EDFB-AAE6-4BD0-9B92-ABB43FAFC881}"/>
              </a:ext>
            </a:extLst>
          </p:cNvPr>
          <p:cNvPicPr>
            <a:picLocks noChangeAspect="1"/>
          </p:cNvPicPr>
          <p:nvPr userDrawn="1"/>
        </p:nvPicPr>
        <p:blipFill>
          <a:blip r:embed="rId5"/>
          <a:srcRect/>
          <a:stretch/>
        </p:blipFill>
        <p:spPr>
          <a:xfrm>
            <a:off x="423997" y="3339511"/>
            <a:ext cx="365455" cy="365455"/>
          </a:xfrm>
          <a:prstGeom prst="rect">
            <a:avLst/>
          </a:prstGeom>
        </p:spPr>
      </p:pic>
      <p:sp>
        <p:nvSpPr>
          <p:cNvPr id="27" name="Text Placeholder 4">
            <a:extLst>
              <a:ext uri="{FF2B5EF4-FFF2-40B4-BE49-F238E27FC236}">
                <a16:creationId xmlns:a16="http://schemas.microsoft.com/office/drawing/2014/main" id="{FD999EA4-53CC-4613-9119-74809CB54CEC}"/>
              </a:ext>
            </a:extLst>
          </p:cNvPr>
          <p:cNvSpPr>
            <a:spLocks noGrp="1"/>
          </p:cNvSpPr>
          <p:nvPr>
            <p:ph type="body" sz="quarter" idx="17"/>
          </p:nvPr>
        </p:nvSpPr>
        <p:spPr>
          <a:xfrm>
            <a:off x="931863" y="3376353"/>
            <a:ext cx="3382962" cy="328613"/>
          </a:xfrm>
        </p:spPr>
        <p:txBody>
          <a:bodyPr lIns="0" tIns="0" rIns="0" bIns="0" anchor="ctr" anchorCtr="0"/>
          <a:lstStyle>
            <a:lvl1pPr marL="0" indent="0" algn="l">
              <a:buNone/>
              <a:defRPr>
                <a:solidFill>
                  <a:schemeClr val="bg1"/>
                </a:solidFill>
              </a:defRPr>
            </a:lvl1pPr>
            <a:lvl2pPr algn="l">
              <a:defRPr/>
            </a:lvl2pPr>
            <a:lvl3pPr algn="l">
              <a:defRPr/>
            </a:lvl3pPr>
            <a:lvl4pPr algn="l">
              <a:defRPr/>
            </a:lvl4pPr>
            <a:lvl5pPr algn="l">
              <a:defRPr/>
            </a:lvl5pPr>
          </a:lstStyle>
          <a:p>
            <a:pPr lvl="0"/>
            <a:r>
              <a:rPr lang="en-US"/>
              <a:t>Click to edit Master text styles</a:t>
            </a:r>
          </a:p>
        </p:txBody>
      </p:sp>
      <p:pic>
        <p:nvPicPr>
          <p:cNvPr id="28" name="Picture 27">
            <a:extLst>
              <a:ext uri="{FF2B5EF4-FFF2-40B4-BE49-F238E27FC236}">
                <a16:creationId xmlns:a16="http://schemas.microsoft.com/office/drawing/2014/main" id="{0FFE43F9-67DF-48FA-8C61-E22F894EECB2}"/>
              </a:ext>
            </a:extLst>
          </p:cNvPr>
          <p:cNvPicPr>
            <a:picLocks noChangeAspect="1"/>
          </p:cNvPicPr>
          <p:nvPr userDrawn="1"/>
        </p:nvPicPr>
        <p:blipFill>
          <a:blip r:embed="rId6"/>
          <a:srcRect/>
          <a:stretch/>
        </p:blipFill>
        <p:spPr>
          <a:xfrm>
            <a:off x="423997" y="2709451"/>
            <a:ext cx="365455" cy="365455"/>
          </a:xfrm>
          <a:prstGeom prst="rect">
            <a:avLst/>
          </a:prstGeom>
        </p:spPr>
      </p:pic>
      <p:sp>
        <p:nvSpPr>
          <p:cNvPr id="29" name="Text Placeholder 4">
            <a:extLst>
              <a:ext uri="{FF2B5EF4-FFF2-40B4-BE49-F238E27FC236}">
                <a16:creationId xmlns:a16="http://schemas.microsoft.com/office/drawing/2014/main" id="{8FC45F5F-CB38-402B-8BD6-250B37E3BC72}"/>
              </a:ext>
            </a:extLst>
          </p:cNvPr>
          <p:cNvSpPr>
            <a:spLocks noGrp="1"/>
          </p:cNvSpPr>
          <p:nvPr>
            <p:ph type="body" sz="quarter" idx="18"/>
          </p:nvPr>
        </p:nvSpPr>
        <p:spPr>
          <a:xfrm>
            <a:off x="931863" y="2747671"/>
            <a:ext cx="3382962" cy="328613"/>
          </a:xfrm>
        </p:spPr>
        <p:txBody>
          <a:bodyPr lIns="0" tIns="0" rIns="0" bIns="0" anchor="ctr" anchorCtr="0"/>
          <a:lstStyle>
            <a:lvl1pPr marL="0" indent="0" algn="l">
              <a:buNone/>
              <a:defRPr>
                <a:solidFill>
                  <a:schemeClr val="bg1"/>
                </a:solidFill>
              </a:defRPr>
            </a:lvl1pPr>
            <a:lvl2pPr algn="l">
              <a:defRPr/>
            </a:lvl2pPr>
            <a:lvl3pPr algn="l">
              <a:defRPr/>
            </a:lvl3pPr>
            <a:lvl4pPr algn="l">
              <a:defRPr/>
            </a:lvl4pPr>
            <a:lvl5pPr algn="l">
              <a:defRPr/>
            </a:lvl5pPr>
          </a:lstStyle>
          <a:p>
            <a:pPr lvl="0"/>
            <a:r>
              <a:rPr lang="en-US"/>
              <a:t>Click to edit Master text styles</a:t>
            </a:r>
          </a:p>
        </p:txBody>
      </p:sp>
      <p:pic>
        <p:nvPicPr>
          <p:cNvPr id="31" name="Google Shape;67;p13">
            <a:extLst>
              <a:ext uri="{FF2B5EF4-FFF2-40B4-BE49-F238E27FC236}">
                <a16:creationId xmlns:a16="http://schemas.microsoft.com/office/drawing/2014/main" id="{F2B20625-0962-43DC-A998-BDC598FF7436}"/>
              </a:ext>
            </a:extLst>
          </p:cNvPr>
          <p:cNvPicPr preferRelativeResize="0"/>
          <p:nvPr userDrawn="1"/>
        </p:nvPicPr>
        <p:blipFill>
          <a:blip r:embed="rId7"/>
          <a:srcRect/>
          <a:stretch/>
        </p:blipFill>
        <p:spPr>
          <a:xfrm>
            <a:off x="353049" y="3790234"/>
            <a:ext cx="3011068" cy="918375"/>
          </a:xfrm>
          <a:prstGeom prst="rect">
            <a:avLst/>
          </a:prstGeom>
          <a:noFill/>
          <a:ln>
            <a:noFill/>
          </a:ln>
        </p:spPr>
      </p:pic>
    </p:spTree>
    <p:extLst>
      <p:ext uri="{BB962C8B-B14F-4D97-AF65-F5344CB8AC3E}">
        <p14:creationId xmlns:p14="http://schemas.microsoft.com/office/powerpoint/2010/main" val="40042120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preserve="1" userDrawn="1">
  <p:cSld name="Thank You, URL, Facebook, Twitter, YouTube">
    <p:bg>
      <p:bgPr>
        <a:solidFill>
          <a:srgbClr val="279989"/>
        </a:solidFill>
        <a:effectLst/>
      </p:bgPr>
    </p:bg>
    <p:spTree>
      <p:nvGrpSpPr>
        <p:cNvPr id="1" name="Shape 9"/>
        <p:cNvGrpSpPr/>
        <p:nvPr/>
      </p:nvGrpSpPr>
      <p:grpSpPr>
        <a:xfrm>
          <a:off x="0" y="0"/>
          <a:ext cx="0" cy="0"/>
          <a:chOff x="0" y="0"/>
          <a:chExt cx="0" cy="0"/>
        </a:xfrm>
      </p:grpSpPr>
      <p:sp>
        <p:nvSpPr>
          <p:cNvPr id="30" name="Rectangle 29">
            <a:extLst>
              <a:ext uri="{FF2B5EF4-FFF2-40B4-BE49-F238E27FC236}">
                <a16:creationId xmlns:a16="http://schemas.microsoft.com/office/drawing/2014/main" id="{1B5B8896-018B-4DE1-8CE1-5B1586CFE5EC}"/>
              </a:ext>
            </a:extLst>
          </p:cNvPr>
          <p:cNvSpPr/>
          <p:nvPr userDrawn="1"/>
        </p:nvSpPr>
        <p:spPr>
          <a:xfrm>
            <a:off x="4539" y="-421605"/>
            <a:ext cx="5100452" cy="1640690"/>
          </a:xfrm>
          <a:prstGeom prst="rect">
            <a:avLst/>
          </a:prstGeom>
          <a:solidFill>
            <a:srgbClr val="00444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rmAutofit/>
          </a:bodyPr>
          <a:lstStyle/>
          <a:p>
            <a:pPr algn="ctr"/>
            <a:endParaRPr lang="en-US" sz="1800"/>
          </a:p>
        </p:txBody>
      </p:sp>
      <p:sp>
        <p:nvSpPr>
          <p:cNvPr id="10" name="Google Shape;10;p2"/>
          <p:cNvSpPr txBox="1">
            <a:spLocks noGrp="1"/>
          </p:cNvSpPr>
          <p:nvPr>
            <p:ph type="ctrTitle" hasCustomPrompt="1"/>
          </p:nvPr>
        </p:nvSpPr>
        <p:spPr>
          <a:xfrm>
            <a:off x="480465" y="434891"/>
            <a:ext cx="3992102" cy="674817"/>
          </a:xfrm>
          <a:prstGeom prst="rect">
            <a:avLst/>
          </a:prstGeom>
        </p:spPr>
        <p:txBody>
          <a:bodyPr spcFirstLastPara="1" wrap="square" lIns="0" tIns="0" rIns="0" bIns="0" anchor="t" anchorCtr="0">
            <a:normAutofit/>
          </a:bodyPr>
          <a:lstStyle>
            <a:lvl1pPr lvl="0">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1pPr>
            <a:lvl2pPr lvl="1">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2pPr>
            <a:lvl3pPr lvl="2">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3pPr>
            <a:lvl4pPr lvl="3">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4pPr>
            <a:lvl5pPr lvl="4">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5pPr>
            <a:lvl6pPr lvl="5">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6pPr>
            <a:lvl7pPr lvl="6">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7pPr>
            <a:lvl8pPr lvl="7">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8pPr>
            <a:lvl9pPr lvl="8">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9pPr>
          </a:lstStyle>
          <a:p>
            <a:r>
              <a:rPr lang="en-US"/>
              <a:t>Thank You</a:t>
            </a:r>
            <a:endParaRPr/>
          </a:p>
        </p:txBody>
      </p:sp>
      <p:sp>
        <p:nvSpPr>
          <p:cNvPr id="12" name="Google Shape;12;p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4" name="Picture 13" descr="A statue of a person holding flowers&#10;&#10;Description automatically generated with medium confidence">
            <a:extLst>
              <a:ext uri="{FF2B5EF4-FFF2-40B4-BE49-F238E27FC236}">
                <a16:creationId xmlns:a16="http://schemas.microsoft.com/office/drawing/2014/main" id="{4AAB4E5E-6EEA-40D8-9A95-492E9C4DA2E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148" t="6892" r="-1" b="1148"/>
          <a:stretch/>
        </p:blipFill>
        <p:spPr>
          <a:xfrm>
            <a:off x="5104991" y="0"/>
            <a:ext cx="4039009" cy="5143500"/>
          </a:xfrm>
          <a:prstGeom prst="rect">
            <a:avLst/>
          </a:prstGeom>
        </p:spPr>
      </p:pic>
      <p:sp>
        <p:nvSpPr>
          <p:cNvPr id="23" name="Text Placeholder 4">
            <a:extLst>
              <a:ext uri="{FF2B5EF4-FFF2-40B4-BE49-F238E27FC236}">
                <a16:creationId xmlns:a16="http://schemas.microsoft.com/office/drawing/2014/main" id="{7D6DECD1-324F-45AC-BF3C-B225B523B410}"/>
              </a:ext>
            </a:extLst>
          </p:cNvPr>
          <p:cNvSpPr>
            <a:spLocks noGrp="1"/>
          </p:cNvSpPr>
          <p:nvPr>
            <p:ph type="body" sz="quarter" idx="15"/>
          </p:nvPr>
        </p:nvSpPr>
        <p:spPr>
          <a:xfrm>
            <a:off x="931863" y="1484243"/>
            <a:ext cx="3382962" cy="328613"/>
          </a:xfrm>
        </p:spPr>
        <p:txBody>
          <a:bodyPr lIns="0" tIns="0" rIns="0" bIns="0" anchor="ctr" anchorCtr="0"/>
          <a:lstStyle>
            <a:lvl1pPr marL="0" indent="0" algn="l">
              <a:buNone/>
              <a:defRPr>
                <a:solidFill>
                  <a:schemeClr val="bg1"/>
                </a:solidFill>
              </a:defRPr>
            </a:lvl1pPr>
            <a:lvl2pPr algn="l">
              <a:defRPr/>
            </a:lvl2pPr>
            <a:lvl3pPr algn="l">
              <a:defRPr/>
            </a:lvl3pPr>
            <a:lvl4pPr algn="l">
              <a:defRPr/>
            </a:lvl4pPr>
            <a:lvl5pPr algn="l">
              <a:defRPr/>
            </a:lvl5pPr>
          </a:lstStyle>
          <a:p>
            <a:pPr lvl="0"/>
            <a:r>
              <a:rPr lang="en-US"/>
              <a:t>Click to edit Master text styles</a:t>
            </a:r>
          </a:p>
        </p:txBody>
      </p:sp>
      <p:sp>
        <p:nvSpPr>
          <p:cNvPr id="25" name="Text Placeholder 4">
            <a:extLst>
              <a:ext uri="{FF2B5EF4-FFF2-40B4-BE49-F238E27FC236}">
                <a16:creationId xmlns:a16="http://schemas.microsoft.com/office/drawing/2014/main" id="{0FE1273A-53A2-4D63-8958-DC8252F5EF2E}"/>
              </a:ext>
            </a:extLst>
          </p:cNvPr>
          <p:cNvSpPr>
            <a:spLocks noGrp="1"/>
          </p:cNvSpPr>
          <p:nvPr>
            <p:ph type="body" sz="quarter" idx="16"/>
          </p:nvPr>
        </p:nvSpPr>
        <p:spPr>
          <a:xfrm>
            <a:off x="931863" y="2114946"/>
            <a:ext cx="3382962" cy="328613"/>
          </a:xfrm>
        </p:spPr>
        <p:txBody>
          <a:bodyPr lIns="0" tIns="0" rIns="0" bIns="0" anchor="ctr" anchorCtr="0"/>
          <a:lstStyle>
            <a:lvl1pPr marL="0" indent="0" algn="l">
              <a:buNone/>
              <a:defRPr>
                <a:solidFill>
                  <a:schemeClr val="bg1"/>
                </a:solidFill>
              </a:defRPr>
            </a:lvl1pPr>
            <a:lvl2pPr algn="l">
              <a:defRPr/>
            </a:lvl2pPr>
            <a:lvl3pPr algn="l">
              <a:defRPr/>
            </a:lvl3pPr>
            <a:lvl4pPr algn="l">
              <a:defRPr/>
            </a:lvl4pPr>
            <a:lvl5pPr algn="l">
              <a:defRPr/>
            </a:lvl5pPr>
          </a:lstStyle>
          <a:p>
            <a:pPr lvl="0"/>
            <a:r>
              <a:rPr lang="en-US"/>
              <a:t>Click to edit Master text styles</a:t>
            </a:r>
          </a:p>
        </p:txBody>
      </p:sp>
      <p:pic>
        <p:nvPicPr>
          <p:cNvPr id="26" name="Picture 25">
            <a:extLst>
              <a:ext uri="{FF2B5EF4-FFF2-40B4-BE49-F238E27FC236}">
                <a16:creationId xmlns:a16="http://schemas.microsoft.com/office/drawing/2014/main" id="{97B7EDFB-AAE6-4BD0-9B92-ABB43FAFC881}"/>
              </a:ext>
            </a:extLst>
          </p:cNvPr>
          <p:cNvPicPr>
            <a:picLocks noChangeAspect="1"/>
          </p:cNvPicPr>
          <p:nvPr userDrawn="1"/>
        </p:nvPicPr>
        <p:blipFill>
          <a:blip r:embed="rId3"/>
          <a:srcRect/>
          <a:stretch/>
        </p:blipFill>
        <p:spPr>
          <a:xfrm>
            <a:off x="423997" y="1486377"/>
            <a:ext cx="365455" cy="365455"/>
          </a:xfrm>
          <a:prstGeom prst="rect">
            <a:avLst/>
          </a:prstGeom>
        </p:spPr>
      </p:pic>
      <p:sp>
        <p:nvSpPr>
          <p:cNvPr id="27" name="Text Placeholder 4">
            <a:extLst>
              <a:ext uri="{FF2B5EF4-FFF2-40B4-BE49-F238E27FC236}">
                <a16:creationId xmlns:a16="http://schemas.microsoft.com/office/drawing/2014/main" id="{FD999EA4-53CC-4613-9119-74809CB54CEC}"/>
              </a:ext>
            </a:extLst>
          </p:cNvPr>
          <p:cNvSpPr>
            <a:spLocks noGrp="1"/>
          </p:cNvSpPr>
          <p:nvPr>
            <p:ph type="body" sz="quarter" idx="17"/>
          </p:nvPr>
        </p:nvSpPr>
        <p:spPr>
          <a:xfrm>
            <a:off x="931863" y="3376352"/>
            <a:ext cx="3382962" cy="328613"/>
          </a:xfrm>
        </p:spPr>
        <p:txBody>
          <a:bodyPr lIns="0" tIns="0" rIns="0" bIns="0" anchor="ctr" anchorCtr="0"/>
          <a:lstStyle>
            <a:lvl1pPr marL="0" indent="0" algn="l">
              <a:buNone/>
              <a:defRPr>
                <a:solidFill>
                  <a:schemeClr val="bg1"/>
                </a:solidFill>
              </a:defRPr>
            </a:lvl1pPr>
            <a:lvl2pPr algn="l">
              <a:defRPr/>
            </a:lvl2pPr>
            <a:lvl3pPr algn="l">
              <a:defRPr/>
            </a:lvl3pPr>
            <a:lvl4pPr algn="l">
              <a:defRPr/>
            </a:lvl4pPr>
            <a:lvl5pPr algn="l">
              <a:defRPr/>
            </a:lvl5pPr>
          </a:lstStyle>
          <a:p>
            <a:pPr lvl="0"/>
            <a:r>
              <a:rPr lang="en-US"/>
              <a:t>Click to edit Master text styles</a:t>
            </a:r>
          </a:p>
        </p:txBody>
      </p:sp>
      <p:sp>
        <p:nvSpPr>
          <p:cNvPr id="29" name="Text Placeholder 4">
            <a:extLst>
              <a:ext uri="{FF2B5EF4-FFF2-40B4-BE49-F238E27FC236}">
                <a16:creationId xmlns:a16="http://schemas.microsoft.com/office/drawing/2014/main" id="{8FC45F5F-CB38-402B-8BD6-250B37E3BC72}"/>
              </a:ext>
            </a:extLst>
          </p:cNvPr>
          <p:cNvSpPr>
            <a:spLocks noGrp="1"/>
          </p:cNvSpPr>
          <p:nvPr>
            <p:ph type="body" sz="quarter" idx="18"/>
          </p:nvPr>
        </p:nvSpPr>
        <p:spPr>
          <a:xfrm>
            <a:off x="931863" y="2745649"/>
            <a:ext cx="3382962" cy="328613"/>
          </a:xfrm>
        </p:spPr>
        <p:txBody>
          <a:bodyPr lIns="0" tIns="0" rIns="0" bIns="0" anchor="ctr" anchorCtr="0"/>
          <a:lstStyle>
            <a:lvl1pPr marL="0" indent="0" algn="l">
              <a:buNone/>
              <a:defRPr>
                <a:solidFill>
                  <a:schemeClr val="bg1"/>
                </a:solidFill>
              </a:defRPr>
            </a:lvl1pPr>
            <a:lvl2pPr algn="l">
              <a:defRPr/>
            </a:lvl2pPr>
            <a:lvl3pPr algn="l">
              <a:defRPr/>
            </a:lvl3pPr>
            <a:lvl4pPr algn="l">
              <a:defRPr/>
            </a:lvl4pPr>
            <a:lvl5pPr algn="l">
              <a:defRPr/>
            </a:lvl5pPr>
          </a:lstStyle>
          <a:p>
            <a:pPr lvl="0"/>
            <a:r>
              <a:rPr lang="en-US"/>
              <a:t>Click to edit Master text styles</a:t>
            </a:r>
          </a:p>
        </p:txBody>
      </p:sp>
      <p:pic>
        <p:nvPicPr>
          <p:cNvPr id="15" name="Picture 14">
            <a:extLst>
              <a:ext uri="{FF2B5EF4-FFF2-40B4-BE49-F238E27FC236}">
                <a16:creationId xmlns:a16="http://schemas.microsoft.com/office/drawing/2014/main" id="{C5D6D9EF-B18C-45B9-A695-0F3D4B716AD2}"/>
              </a:ext>
            </a:extLst>
          </p:cNvPr>
          <p:cNvPicPr>
            <a:picLocks noChangeAspect="1"/>
          </p:cNvPicPr>
          <p:nvPr userDrawn="1"/>
        </p:nvPicPr>
        <p:blipFill>
          <a:blip r:embed="rId4"/>
          <a:stretch>
            <a:fillRect/>
          </a:stretch>
        </p:blipFill>
        <p:spPr>
          <a:xfrm>
            <a:off x="423997" y="2110278"/>
            <a:ext cx="365760" cy="366065"/>
          </a:xfrm>
          <a:prstGeom prst="rect">
            <a:avLst/>
          </a:prstGeom>
        </p:spPr>
      </p:pic>
      <p:pic>
        <p:nvPicPr>
          <p:cNvPr id="16" name="Picture 15">
            <a:extLst>
              <a:ext uri="{FF2B5EF4-FFF2-40B4-BE49-F238E27FC236}">
                <a16:creationId xmlns:a16="http://schemas.microsoft.com/office/drawing/2014/main" id="{8974405D-57E3-43EB-AD40-D285B7FE5FDB}"/>
              </a:ext>
            </a:extLst>
          </p:cNvPr>
          <p:cNvPicPr>
            <a:picLocks noChangeAspect="1"/>
          </p:cNvPicPr>
          <p:nvPr userDrawn="1"/>
        </p:nvPicPr>
        <p:blipFill>
          <a:blip r:embed="rId5"/>
          <a:srcRect/>
          <a:stretch/>
        </p:blipFill>
        <p:spPr>
          <a:xfrm>
            <a:off x="423997" y="2712841"/>
            <a:ext cx="365760" cy="365760"/>
          </a:xfrm>
          <a:prstGeom prst="rect">
            <a:avLst/>
          </a:prstGeom>
        </p:spPr>
      </p:pic>
      <p:pic>
        <p:nvPicPr>
          <p:cNvPr id="17" name="Picture 16">
            <a:extLst>
              <a:ext uri="{FF2B5EF4-FFF2-40B4-BE49-F238E27FC236}">
                <a16:creationId xmlns:a16="http://schemas.microsoft.com/office/drawing/2014/main" id="{10ABE569-3B1D-4376-BC44-608B9800E4A5}"/>
              </a:ext>
            </a:extLst>
          </p:cNvPr>
          <p:cNvPicPr>
            <a:picLocks noChangeAspect="1"/>
          </p:cNvPicPr>
          <p:nvPr userDrawn="1"/>
        </p:nvPicPr>
        <p:blipFill>
          <a:blip r:embed="rId6"/>
          <a:srcRect/>
          <a:stretch/>
        </p:blipFill>
        <p:spPr>
          <a:xfrm>
            <a:off x="424149" y="3357779"/>
            <a:ext cx="365455" cy="365760"/>
          </a:xfrm>
          <a:prstGeom prst="rect">
            <a:avLst/>
          </a:prstGeom>
        </p:spPr>
      </p:pic>
      <p:pic>
        <p:nvPicPr>
          <p:cNvPr id="20" name="Google Shape;67;p13">
            <a:extLst>
              <a:ext uri="{FF2B5EF4-FFF2-40B4-BE49-F238E27FC236}">
                <a16:creationId xmlns:a16="http://schemas.microsoft.com/office/drawing/2014/main" id="{2EC9AE4B-0CA3-4F0B-9EC5-ED10315F6BCA}"/>
              </a:ext>
            </a:extLst>
          </p:cNvPr>
          <p:cNvPicPr preferRelativeResize="0"/>
          <p:nvPr userDrawn="1"/>
        </p:nvPicPr>
        <p:blipFill>
          <a:blip r:embed="rId7"/>
          <a:srcRect/>
          <a:stretch/>
        </p:blipFill>
        <p:spPr>
          <a:xfrm>
            <a:off x="345711" y="3826385"/>
            <a:ext cx="3011068" cy="918375"/>
          </a:xfrm>
          <a:prstGeom prst="rect">
            <a:avLst/>
          </a:prstGeom>
          <a:noFill/>
          <a:ln>
            <a:noFill/>
          </a:ln>
        </p:spPr>
      </p:pic>
    </p:spTree>
    <p:extLst>
      <p:ext uri="{BB962C8B-B14F-4D97-AF65-F5344CB8AC3E}">
        <p14:creationId xmlns:p14="http://schemas.microsoft.com/office/powerpoint/2010/main" val="2482541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rgbClr val="279989"/>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90525" y="857927"/>
            <a:ext cx="3992102" cy="1894998"/>
          </a:xfrm>
          <a:prstGeom prst="rect">
            <a:avLst/>
          </a:prstGeom>
        </p:spPr>
        <p:txBody>
          <a:bodyPr spcFirstLastPara="1" wrap="square" lIns="0" tIns="0" rIns="0" bIns="0" anchor="t" anchorCtr="0">
            <a:normAutofit/>
          </a:bodyPr>
          <a:lstStyle>
            <a:lvl1pPr lvl="0">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1pPr>
            <a:lvl2pPr lvl="1">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2pPr>
            <a:lvl3pPr lvl="2">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3pPr>
            <a:lvl4pPr lvl="3">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4pPr>
            <a:lvl5pPr lvl="4">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5pPr>
            <a:lvl6pPr lvl="5">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6pPr>
            <a:lvl7pPr lvl="6">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7pPr>
            <a:lvl8pPr lvl="7">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8pPr>
            <a:lvl9pPr lvl="8">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9pPr>
          </a:lstStyle>
          <a:p>
            <a:endParaRPr/>
          </a:p>
        </p:txBody>
      </p:sp>
      <p:sp>
        <p:nvSpPr>
          <p:cNvPr id="11" name="Google Shape;11;p2"/>
          <p:cNvSpPr txBox="1">
            <a:spLocks noGrp="1"/>
          </p:cNvSpPr>
          <p:nvPr>
            <p:ph type="subTitle" idx="1"/>
          </p:nvPr>
        </p:nvSpPr>
        <p:spPr>
          <a:xfrm>
            <a:off x="390525" y="2789130"/>
            <a:ext cx="4039009" cy="432900"/>
          </a:xfrm>
          <a:prstGeom prst="rect">
            <a:avLst/>
          </a:prstGeom>
        </p:spPr>
        <p:txBody>
          <a:bodyPr spcFirstLastPara="1" wrap="square" lIns="0" tIns="0" rIns="0" bIns="0" anchor="t" anchorCtr="0">
            <a:normAutofit/>
          </a:bodyPr>
          <a:lstStyle>
            <a:lvl1pPr marL="0" lvl="0" indent="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2" name="Google Shape;12;p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6" name="Google Shape;67;p13">
            <a:extLst>
              <a:ext uri="{FF2B5EF4-FFF2-40B4-BE49-F238E27FC236}">
                <a16:creationId xmlns:a16="http://schemas.microsoft.com/office/drawing/2014/main" id="{81C57D36-DF24-4851-80D2-78EE4119EB00}"/>
              </a:ext>
            </a:extLst>
          </p:cNvPr>
          <p:cNvPicPr preferRelativeResize="0"/>
          <p:nvPr userDrawn="1"/>
        </p:nvPicPr>
        <p:blipFill>
          <a:blip r:embed="rId2"/>
          <a:srcRect/>
          <a:stretch/>
        </p:blipFill>
        <p:spPr>
          <a:xfrm>
            <a:off x="514350" y="3824577"/>
            <a:ext cx="3011068" cy="918375"/>
          </a:xfrm>
          <a:prstGeom prst="rect">
            <a:avLst/>
          </a:prstGeom>
          <a:noFill/>
          <a:ln>
            <a:noFill/>
          </a:ln>
        </p:spPr>
      </p:pic>
      <p:pic>
        <p:nvPicPr>
          <p:cNvPr id="14" name="Picture 13" descr="A statue of a person holding flowers&#10;&#10;Description automatically generated with medium confidence">
            <a:extLst>
              <a:ext uri="{FF2B5EF4-FFF2-40B4-BE49-F238E27FC236}">
                <a16:creationId xmlns:a16="http://schemas.microsoft.com/office/drawing/2014/main" id="{4AAB4E5E-6EEA-40D8-9A95-492E9C4DA2E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148" t="6892" r="-1" b="1148"/>
          <a:stretch/>
        </p:blipFill>
        <p:spPr>
          <a:xfrm>
            <a:off x="5104991" y="0"/>
            <a:ext cx="4039009" cy="5143500"/>
          </a:xfrm>
          <a:prstGeom prst="rect">
            <a:avLst/>
          </a:prstGeom>
        </p:spPr>
      </p:pic>
    </p:spTree>
    <p:extLst>
      <p:ext uri="{BB962C8B-B14F-4D97-AF65-F5344CB8AC3E}">
        <p14:creationId xmlns:p14="http://schemas.microsoft.com/office/powerpoint/2010/main" val="38820644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preserve="1" userDrawn="1">
  <p:cSld name="Thank You, All">
    <p:bg>
      <p:bgPr>
        <a:solidFill>
          <a:srgbClr val="279989"/>
        </a:solidFill>
        <a:effectLst/>
      </p:bgPr>
    </p:bg>
    <p:spTree>
      <p:nvGrpSpPr>
        <p:cNvPr id="1" name="Shape 9"/>
        <p:cNvGrpSpPr/>
        <p:nvPr/>
      </p:nvGrpSpPr>
      <p:grpSpPr>
        <a:xfrm>
          <a:off x="0" y="0"/>
          <a:ext cx="0" cy="0"/>
          <a:chOff x="0" y="0"/>
          <a:chExt cx="0" cy="0"/>
        </a:xfrm>
      </p:grpSpPr>
      <p:sp>
        <p:nvSpPr>
          <p:cNvPr id="30" name="Rectangle 29">
            <a:extLst>
              <a:ext uri="{FF2B5EF4-FFF2-40B4-BE49-F238E27FC236}">
                <a16:creationId xmlns:a16="http://schemas.microsoft.com/office/drawing/2014/main" id="{1B5B8896-018B-4DE1-8CE1-5B1586CFE5EC}"/>
              </a:ext>
            </a:extLst>
          </p:cNvPr>
          <p:cNvSpPr/>
          <p:nvPr userDrawn="1"/>
        </p:nvSpPr>
        <p:spPr>
          <a:xfrm>
            <a:off x="4540" y="4950"/>
            <a:ext cx="5100452" cy="1166628"/>
          </a:xfrm>
          <a:prstGeom prst="rect">
            <a:avLst/>
          </a:prstGeom>
          <a:solidFill>
            <a:srgbClr val="00444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rmAutofit/>
          </a:bodyPr>
          <a:lstStyle/>
          <a:p>
            <a:pPr algn="ctr"/>
            <a:endParaRPr lang="en-US" sz="1800"/>
          </a:p>
        </p:txBody>
      </p:sp>
      <p:sp>
        <p:nvSpPr>
          <p:cNvPr id="10" name="Google Shape;10;p2"/>
          <p:cNvSpPr txBox="1">
            <a:spLocks noGrp="1"/>
          </p:cNvSpPr>
          <p:nvPr>
            <p:ph type="ctrTitle" hasCustomPrompt="1"/>
          </p:nvPr>
        </p:nvSpPr>
        <p:spPr>
          <a:xfrm>
            <a:off x="390525" y="380879"/>
            <a:ext cx="3992102" cy="674817"/>
          </a:xfrm>
          <a:prstGeom prst="rect">
            <a:avLst/>
          </a:prstGeom>
        </p:spPr>
        <p:txBody>
          <a:bodyPr spcFirstLastPara="1" wrap="square" lIns="0" tIns="0" rIns="0" bIns="0" anchor="t" anchorCtr="0">
            <a:normAutofit/>
          </a:bodyPr>
          <a:lstStyle>
            <a:lvl1pPr lvl="0">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1pPr>
            <a:lvl2pPr lvl="1">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2pPr>
            <a:lvl3pPr lvl="2">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3pPr>
            <a:lvl4pPr lvl="3">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4pPr>
            <a:lvl5pPr lvl="4">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5pPr>
            <a:lvl6pPr lvl="5">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6pPr>
            <a:lvl7pPr lvl="6">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7pPr>
            <a:lvl8pPr lvl="7">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8pPr>
            <a:lvl9pPr lvl="8">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9pPr>
          </a:lstStyle>
          <a:p>
            <a:r>
              <a:rPr lang="en-US"/>
              <a:t>Thank You</a:t>
            </a:r>
            <a:endParaRPr/>
          </a:p>
        </p:txBody>
      </p:sp>
      <p:sp>
        <p:nvSpPr>
          <p:cNvPr id="11" name="Google Shape;11;p2"/>
          <p:cNvSpPr txBox="1">
            <a:spLocks noGrp="1"/>
          </p:cNvSpPr>
          <p:nvPr>
            <p:ph type="subTitle" idx="1"/>
          </p:nvPr>
        </p:nvSpPr>
        <p:spPr>
          <a:xfrm>
            <a:off x="931387" y="3421983"/>
            <a:ext cx="3383970" cy="365760"/>
          </a:xfrm>
          <a:prstGeom prst="rect">
            <a:avLst/>
          </a:prstGeom>
        </p:spPr>
        <p:txBody>
          <a:bodyPr spcFirstLastPara="1" wrap="square" lIns="0" tIns="0" rIns="0" bIns="0" anchor="ctr" anchorCtr="0">
            <a:normAutofit/>
          </a:bodyPr>
          <a:lstStyle>
            <a:lvl1pPr marL="0" lvl="0" indent="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2" name="Google Shape;12;p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4" name="Picture 13" descr="A statue of a person holding flowers&#10;&#10;Description automatically generated with medium confidence">
            <a:extLst>
              <a:ext uri="{FF2B5EF4-FFF2-40B4-BE49-F238E27FC236}">
                <a16:creationId xmlns:a16="http://schemas.microsoft.com/office/drawing/2014/main" id="{4AAB4E5E-6EEA-40D8-9A95-492E9C4DA2E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148" t="6892" r="-1" b="1148"/>
          <a:stretch/>
        </p:blipFill>
        <p:spPr>
          <a:xfrm>
            <a:off x="5104991" y="0"/>
            <a:ext cx="4039009" cy="5143500"/>
          </a:xfrm>
          <a:prstGeom prst="rect">
            <a:avLst/>
          </a:prstGeom>
        </p:spPr>
      </p:pic>
      <p:pic>
        <p:nvPicPr>
          <p:cNvPr id="3" name="Picture 2">
            <a:extLst>
              <a:ext uri="{FF2B5EF4-FFF2-40B4-BE49-F238E27FC236}">
                <a16:creationId xmlns:a16="http://schemas.microsoft.com/office/drawing/2014/main" id="{FA0412EC-8D19-455F-B3FF-6D9F78593649}"/>
              </a:ext>
            </a:extLst>
          </p:cNvPr>
          <p:cNvPicPr>
            <a:picLocks noChangeAspect="1"/>
          </p:cNvPicPr>
          <p:nvPr userDrawn="1"/>
        </p:nvPicPr>
        <p:blipFill>
          <a:blip r:embed="rId3"/>
          <a:stretch>
            <a:fillRect/>
          </a:stretch>
        </p:blipFill>
        <p:spPr>
          <a:xfrm>
            <a:off x="423997" y="3421678"/>
            <a:ext cx="365760" cy="366065"/>
          </a:xfrm>
          <a:prstGeom prst="rect">
            <a:avLst/>
          </a:prstGeom>
        </p:spPr>
      </p:pic>
      <p:pic>
        <p:nvPicPr>
          <p:cNvPr id="19" name="Picture 18">
            <a:extLst>
              <a:ext uri="{FF2B5EF4-FFF2-40B4-BE49-F238E27FC236}">
                <a16:creationId xmlns:a16="http://schemas.microsoft.com/office/drawing/2014/main" id="{633412CC-FEDA-434B-A8C3-052FFE7C01A6}"/>
              </a:ext>
            </a:extLst>
          </p:cNvPr>
          <p:cNvPicPr>
            <a:picLocks noChangeAspect="1"/>
          </p:cNvPicPr>
          <p:nvPr userDrawn="1"/>
        </p:nvPicPr>
        <p:blipFill>
          <a:blip r:embed="rId4"/>
          <a:srcRect/>
          <a:stretch/>
        </p:blipFill>
        <p:spPr>
          <a:xfrm>
            <a:off x="423997" y="3919690"/>
            <a:ext cx="365760" cy="365760"/>
          </a:xfrm>
          <a:prstGeom prst="rect">
            <a:avLst/>
          </a:prstGeom>
        </p:spPr>
      </p:pic>
      <p:sp>
        <p:nvSpPr>
          <p:cNvPr id="5" name="Text Placeholder 4">
            <a:extLst>
              <a:ext uri="{FF2B5EF4-FFF2-40B4-BE49-F238E27FC236}">
                <a16:creationId xmlns:a16="http://schemas.microsoft.com/office/drawing/2014/main" id="{DEBEE60D-06A1-4774-B1A0-B270D7C48BB4}"/>
              </a:ext>
            </a:extLst>
          </p:cNvPr>
          <p:cNvSpPr>
            <a:spLocks noGrp="1"/>
          </p:cNvSpPr>
          <p:nvPr>
            <p:ph type="body" sz="quarter" idx="13"/>
          </p:nvPr>
        </p:nvSpPr>
        <p:spPr>
          <a:xfrm>
            <a:off x="932015" y="3956837"/>
            <a:ext cx="3382962" cy="328613"/>
          </a:xfrm>
        </p:spPr>
        <p:txBody>
          <a:bodyPr lIns="0" tIns="0" rIns="0" bIns="0" anchor="ctr" anchorCtr="0"/>
          <a:lstStyle>
            <a:lvl1pPr marL="0" indent="0" algn="l">
              <a:buNone/>
              <a:defRPr>
                <a:solidFill>
                  <a:schemeClr val="bg1"/>
                </a:solidFill>
              </a:defRPr>
            </a:lvl1pPr>
            <a:lvl2pPr algn="l">
              <a:defRPr/>
            </a:lvl2pPr>
            <a:lvl3pPr algn="l">
              <a:defRPr/>
            </a:lvl3pPr>
            <a:lvl4pPr algn="l">
              <a:defRPr/>
            </a:lvl4pPr>
            <a:lvl5pPr algn="l">
              <a:defRPr/>
            </a:lvl5pPr>
          </a:lstStyle>
          <a:p>
            <a:pPr lvl="0"/>
            <a:r>
              <a:rPr lang="en-US"/>
              <a:t>Click to edit Master text styles</a:t>
            </a:r>
          </a:p>
        </p:txBody>
      </p:sp>
      <p:pic>
        <p:nvPicPr>
          <p:cNvPr id="20" name="Picture 19">
            <a:extLst>
              <a:ext uri="{FF2B5EF4-FFF2-40B4-BE49-F238E27FC236}">
                <a16:creationId xmlns:a16="http://schemas.microsoft.com/office/drawing/2014/main" id="{6051781D-89C2-4D01-9241-A8C51B5ECA28}"/>
              </a:ext>
            </a:extLst>
          </p:cNvPr>
          <p:cNvPicPr>
            <a:picLocks noChangeAspect="1"/>
          </p:cNvPicPr>
          <p:nvPr userDrawn="1"/>
        </p:nvPicPr>
        <p:blipFill>
          <a:blip r:embed="rId5"/>
          <a:srcRect/>
          <a:stretch/>
        </p:blipFill>
        <p:spPr>
          <a:xfrm>
            <a:off x="424149" y="4410285"/>
            <a:ext cx="365455" cy="365760"/>
          </a:xfrm>
          <a:prstGeom prst="rect">
            <a:avLst/>
          </a:prstGeom>
        </p:spPr>
      </p:pic>
      <p:sp>
        <p:nvSpPr>
          <p:cNvPr id="21" name="Text Placeholder 4">
            <a:extLst>
              <a:ext uri="{FF2B5EF4-FFF2-40B4-BE49-F238E27FC236}">
                <a16:creationId xmlns:a16="http://schemas.microsoft.com/office/drawing/2014/main" id="{9DDDE0C8-53CF-4B4A-9510-7EE516D80BFD}"/>
              </a:ext>
            </a:extLst>
          </p:cNvPr>
          <p:cNvSpPr>
            <a:spLocks noGrp="1"/>
          </p:cNvSpPr>
          <p:nvPr>
            <p:ph type="body" sz="quarter" idx="14"/>
          </p:nvPr>
        </p:nvSpPr>
        <p:spPr>
          <a:xfrm>
            <a:off x="931863" y="4447432"/>
            <a:ext cx="3382962" cy="328613"/>
          </a:xfrm>
        </p:spPr>
        <p:txBody>
          <a:bodyPr lIns="0" tIns="0" rIns="0" bIns="0" anchor="ctr" anchorCtr="0"/>
          <a:lstStyle>
            <a:lvl1pPr marL="0" indent="0" algn="l">
              <a:buNone/>
              <a:defRPr>
                <a:solidFill>
                  <a:schemeClr val="bg1"/>
                </a:solidFill>
              </a:defRPr>
            </a:lvl1pPr>
            <a:lvl2pPr algn="l">
              <a:defRPr/>
            </a:lvl2pPr>
            <a:lvl3pPr algn="l">
              <a:defRPr/>
            </a:lvl3pPr>
            <a:lvl4pPr algn="l">
              <a:defRPr/>
            </a:lvl4pPr>
            <a:lvl5pPr algn="l">
              <a:defRPr/>
            </a:lvl5pPr>
          </a:lstStyle>
          <a:p>
            <a:pPr lvl="0"/>
            <a:r>
              <a:rPr lang="en-US"/>
              <a:t>Click to edit Master text styles</a:t>
            </a:r>
          </a:p>
        </p:txBody>
      </p:sp>
      <p:pic>
        <p:nvPicPr>
          <p:cNvPr id="22" name="Picture 21">
            <a:extLst>
              <a:ext uri="{FF2B5EF4-FFF2-40B4-BE49-F238E27FC236}">
                <a16:creationId xmlns:a16="http://schemas.microsoft.com/office/drawing/2014/main" id="{69218930-50E6-403A-969C-B1F4493469F0}"/>
              </a:ext>
            </a:extLst>
          </p:cNvPr>
          <p:cNvPicPr>
            <a:picLocks noChangeAspect="1"/>
          </p:cNvPicPr>
          <p:nvPr userDrawn="1"/>
        </p:nvPicPr>
        <p:blipFill>
          <a:blip r:embed="rId6"/>
          <a:srcRect/>
          <a:stretch/>
        </p:blipFill>
        <p:spPr>
          <a:xfrm>
            <a:off x="423997" y="1318923"/>
            <a:ext cx="365455" cy="365455"/>
          </a:xfrm>
          <a:prstGeom prst="rect">
            <a:avLst/>
          </a:prstGeom>
        </p:spPr>
      </p:pic>
      <p:sp>
        <p:nvSpPr>
          <p:cNvPr id="23" name="Text Placeholder 4">
            <a:extLst>
              <a:ext uri="{FF2B5EF4-FFF2-40B4-BE49-F238E27FC236}">
                <a16:creationId xmlns:a16="http://schemas.microsoft.com/office/drawing/2014/main" id="{7D6DECD1-324F-45AC-BF3C-B225B523B410}"/>
              </a:ext>
            </a:extLst>
          </p:cNvPr>
          <p:cNvSpPr>
            <a:spLocks noGrp="1"/>
          </p:cNvSpPr>
          <p:nvPr>
            <p:ph type="body" sz="quarter" idx="15"/>
          </p:nvPr>
        </p:nvSpPr>
        <p:spPr>
          <a:xfrm>
            <a:off x="931863" y="1355918"/>
            <a:ext cx="3382962" cy="328613"/>
          </a:xfrm>
        </p:spPr>
        <p:txBody>
          <a:bodyPr lIns="0" tIns="0" rIns="0" bIns="0" anchor="ctr" anchorCtr="0"/>
          <a:lstStyle>
            <a:lvl1pPr marL="0" indent="0" algn="l">
              <a:buNone/>
              <a:defRPr>
                <a:solidFill>
                  <a:schemeClr val="bg1"/>
                </a:solidFill>
              </a:defRPr>
            </a:lvl1pPr>
            <a:lvl2pPr algn="l">
              <a:defRPr/>
            </a:lvl2pPr>
            <a:lvl3pPr algn="l">
              <a:defRPr/>
            </a:lvl3pPr>
            <a:lvl4pPr algn="l">
              <a:defRPr/>
            </a:lvl4pPr>
            <a:lvl5pPr algn="l">
              <a:defRPr/>
            </a:lvl5pPr>
          </a:lstStyle>
          <a:p>
            <a:pPr lvl="0"/>
            <a:r>
              <a:rPr lang="en-US"/>
              <a:t>Click to edit Master text styles</a:t>
            </a:r>
          </a:p>
        </p:txBody>
      </p:sp>
      <p:pic>
        <p:nvPicPr>
          <p:cNvPr id="24" name="Picture 23">
            <a:extLst>
              <a:ext uri="{FF2B5EF4-FFF2-40B4-BE49-F238E27FC236}">
                <a16:creationId xmlns:a16="http://schemas.microsoft.com/office/drawing/2014/main" id="{77099E31-6EF6-470B-BB91-CDD9FAF232D3}"/>
              </a:ext>
            </a:extLst>
          </p:cNvPr>
          <p:cNvPicPr>
            <a:picLocks noChangeAspect="1"/>
          </p:cNvPicPr>
          <p:nvPr userDrawn="1"/>
        </p:nvPicPr>
        <p:blipFill>
          <a:blip r:embed="rId7"/>
          <a:srcRect/>
          <a:stretch/>
        </p:blipFill>
        <p:spPr>
          <a:xfrm>
            <a:off x="423997" y="1801719"/>
            <a:ext cx="365455" cy="365455"/>
          </a:xfrm>
          <a:prstGeom prst="rect">
            <a:avLst/>
          </a:prstGeom>
        </p:spPr>
      </p:pic>
      <p:sp>
        <p:nvSpPr>
          <p:cNvPr id="25" name="Text Placeholder 4">
            <a:extLst>
              <a:ext uri="{FF2B5EF4-FFF2-40B4-BE49-F238E27FC236}">
                <a16:creationId xmlns:a16="http://schemas.microsoft.com/office/drawing/2014/main" id="{0FE1273A-53A2-4D63-8958-DC8252F5EF2E}"/>
              </a:ext>
            </a:extLst>
          </p:cNvPr>
          <p:cNvSpPr>
            <a:spLocks noGrp="1"/>
          </p:cNvSpPr>
          <p:nvPr>
            <p:ph type="body" sz="quarter" idx="16"/>
          </p:nvPr>
        </p:nvSpPr>
        <p:spPr>
          <a:xfrm>
            <a:off x="931863" y="1838714"/>
            <a:ext cx="3382962" cy="328613"/>
          </a:xfrm>
        </p:spPr>
        <p:txBody>
          <a:bodyPr lIns="0" tIns="0" rIns="0" bIns="0" anchor="ctr" anchorCtr="0"/>
          <a:lstStyle>
            <a:lvl1pPr marL="0" indent="0" algn="l">
              <a:buNone/>
              <a:defRPr>
                <a:solidFill>
                  <a:schemeClr val="bg1"/>
                </a:solidFill>
              </a:defRPr>
            </a:lvl1pPr>
            <a:lvl2pPr algn="l">
              <a:defRPr/>
            </a:lvl2pPr>
            <a:lvl3pPr algn="l">
              <a:defRPr/>
            </a:lvl3pPr>
            <a:lvl4pPr algn="l">
              <a:defRPr/>
            </a:lvl4pPr>
            <a:lvl5pPr algn="l">
              <a:defRPr/>
            </a:lvl5pPr>
          </a:lstStyle>
          <a:p>
            <a:pPr lvl="0"/>
            <a:r>
              <a:rPr lang="en-US"/>
              <a:t>Click to edit Master text styles</a:t>
            </a:r>
          </a:p>
        </p:txBody>
      </p:sp>
      <p:pic>
        <p:nvPicPr>
          <p:cNvPr id="26" name="Picture 25">
            <a:extLst>
              <a:ext uri="{FF2B5EF4-FFF2-40B4-BE49-F238E27FC236}">
                <a16:creationId xmlns:a16="http://schemas.microsoft.com/office/drawing/2014/main" id="{97B7EDFB-AAE6-4BD0-9B92-ABB43FAFC881}"/>
              </a:ext>
            </a:extLst>
          </p:cNvPr>
          <p:cNvPicPr>
            <a:picLocks noChangeAspect="1"/>
          </p:cNvPicPr>
          <p:nvPr userDrawn="1"/>
        </p:nvPicPr>
        <p:blipFill>
          <a:blip r:embed="rId8"/>
          <a:srcRect/>
          <a:stretch/>
        </p:blipFill>
        <p:spPr>
          <a:xfrm>
            <a:off x="423997" y="2909030"/>
            <a:ext cx="365455" cy="365455"/>
          </a:xfrm>
          <a:prstGeom prst="rect">
            <a:avLst/>
          </a:prstGeom>
        </p:spPr>
      </p:pic>
      <p:sp>
        <p:nvSpPr>
          <p:cNvPr id="27" name="Text Placeholder 4">
            <a:extLst>
              <a:ext uri="{FF2B5EF4-FFF2-40B4-BE49-F238E27FC236}">
                <a16:creationId xmlns:a16="http://schemas.microsoft.com/office/drawing/2014/main" id="{FD999EA4-53CC-4613-9119-74809CB54CEC}"/>
              </a:ext>
            </a:extLst>
          </p:cNvPr>
          <p:cNvSpPr>
            <a:spLocks noGrp="1"/>
          </p:cNvSpPr>
          <p:nvPr>
            <p:ph type="body" sz="quarter" idx="17"/>
          </p:nvPr>
        </p:nvSpPr>
        <p:spPr>
          <a:xfrm>
            <a:off x="931863" y="2946025"/>
            <a:ext cx="3382962" cy="328613"/>
          </a:xfrm>
        </p:spPr>
        <p:txBody>
          <a:bodyPr lIns="0" tIns="0" rIns="0" bIns="0" anchor="ctr" anchorCtr="0"/>
          <a:lstStyle>
            <a:lvl1pPr marL="0" indent="0" algn="l">
              <a:buNone/>
              <a:defRPr>
                <a:solidFill>
                  <a:schemeClr val="bg1"/>
                </a:solidFill>
              </a:defRPr>
            </a:lvl1pPr>
            <a:lvl2pPr algn="l">
              <a:defRPr/>
            </a:lvl2pPr>
            <a:lvl3pPr algn="l">
              <a:defRPr/>
            </a:lvl3pPr>
            <a:lvl4pPr algn="l">
              <a:defRPr/>
            </a:lvl4pPr>
            <a:lvl5pPr algn="l">
              <a:defRPr/>
            </a:lvl5pPr>
          </a:lstStyle>
          <a:p>
            <a:pPr lvl="0"/>
            <a:r>
              <a:rPr lang="en-US"/>
              <a:t>Click to edit Master text styles</a:t>
            </a:r>
          </a:p>
        </p:txBody>
      </p:sp>
      <p:pic>
        <p:nvPicPr>
          <p:cNvPr id="28" name="Picture 27">
            <a:extLst>
              <a:ext uri="{FF2B5EF4-FFF2-40B4-BE49-F238E27FC236}">
                <a16:creationId xmlns:a16="http://schemas.microsoft.com/office/drawing/2014/main" id="{0FFE43F9-67DF-48FA-8C61-E22F894EECB2}"/>
              </a:ext>
            </a:extLst>
          </p:cNvPr>
          <p:cNvPicPr>
            <a:picLocks noChangeAspect="1"/>
          </p:cNvPicPr>
          <p:nvPr userDrawn="1"/>
        </p:nvPicPr>
        <p:blipFill>
          <a:blip r:embed="rId9"/>
          <a:srcRect/>
          <a:stretch/>
        </p:blipFill>
        <p:spPr>
          <a:xfrm>
            <a:off x="423997" y="2280348"/>
            <a:ext cx="365455" cy="365455"/>
          </a:xfrm>
          <a:prstGeom prst="rect">
            <a:avLst/>
          </a:prstGeom>
        </p:spPr>
      </p:pic>
      <p:sp>
        <p:nvSpPr>
          <p:cNvPr id="29" name="Text Placeholder 4">
            <a:extLst>
              <a:ext uri="{FF2B5EF4-FFF2-40B4-BE49-F238E27FC236}">
                <a16:creationId xmlns:a16="http://schemas.microsoft.com/office/drawing/2014/main" id="{8FC45F5F-CB38-402B-8BD6-250B37E3BC72}"/>
              </a:ext>
            </a:extLst>
          </p:cNvPr>
          <p:cNvSpPr>
            <a:spLocks noGrp="1"/>
          </p:cNvSpPr>
          <p:nvPr>
            <p:ph type="body" sz="quarter" idx="18"/>
          </p:nvPr>
        </p:nvSpPr>
        <p:spPr>
          <a:xfrm>
            <a:off x="931863" y="2317343"/>
            <a:ext cx="3382962" cy="328613"/>
          </a:xfrm>
        </p:spPr>
        <p:txBody>
          <a:bodyPr lIns="0" tIns="0" rIns="0" bIns="0" anchor="ctr" anchorCtr="0"/>
          <a:lstStyle>
            <a:lvl1pPr marL="0" indent="0" algn="l">
              <a:buNone/>
              <a:defRPr>
                <a:solidFill>
                  <a:schemeClr val="bg1"/>
                </a:solidFill>
              </a:defRPr>
            </a:lvl1pPr>
            <a:lvl2pPr algn="l">
              <a:defRPr/>
            </a:lvl2pPr>
            <a:lvl3pPr algn="l">
              <a:defRPr/>
            </a:lvl3pPr>
            <a:lvl4pPr algn="l">
              <a:defRPr/>
            </a:lvl4pPr>
            <a:lvl5pPr algn="l">
              <a:defRPr/>
            </a:lvl5pPr>
          </a:lstStyle>
          <a:p>
            <a:pPr lvl="0"/>
            <a:r>
              <a:rPr lang="en-US"/>
              <a:t>Click to edit Master text styles</a:t>
            </a:r>
          </a:p>
        </p:txBody>
      </p:sp>
    </p:spTree>
    <p:extLst>
      <p:ext uri="{BB962C8B-B14F-4D97-AF65-F5344CB8AC3E}">
        <p14:creationId xmlns:p14="http://schemas.microsoft.com/office/powerpoint/2010/main" val="42256469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reserve="1" userDrawn="1">
  <p:cSld name="Big Text, Subtitle">
    <p:bg>
      <p:bgPr>
        <a:solidFill>
          <a:srgbClr val="279989"/>
        </a:solidFill>
        <a:effectLst/>
      </p:bgPr>
    </p:bg>
    <p:spTree>
      <p:nvGrpSpPr>
        <p:cNvPr id="1" name="Shape 40"/>
        <p:cNvGrpSpPr/>
        <p:nvPr/>
      </p:nvGrpSpPr>
      <p:grpSpPr>
        <a:xfrm>
          <a:off x="0" y="0"/>
          <a:ext cx="0" cy="0"/>
          <a:chOff x="0" y="0"/>
          <a:chExt cx="0" cy="0"/>
        </a:xfrm>
      </p:grpSpPr>
      <p:sp>
        <p:nvSpPr>
          <p:cNvPr id="42" name="Google Shape;42;p8"/>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2" name="Title 1">
            <a:extLst>
              <a:ext uri="{FF2B5EF4-FFF2-40B4-BE49-F238E27FC236}">
                <a16:creationId xmlns:a16="http://schemas.microsoft.com/office/drawing/2014/main" id="{F94C3C79-8EED-43F1-A883-03905119DAD6}"/>
              </a:ext>
            </a:extLst>
          </p:cNvPr>
          <p:cNvSpPr>
            <a:spLocks noGrp="1"/>
          </p:cNvSpPr>
          <p:nvPr>
            <p:ph type="title"/>
          </p:nvPr>
        </p:nvSpPr>
        <p:spPr>
          <a:xfrm>
            <a:off x="685800" y="285750"/>
            <a:ext cx="7772400" cy="2843447"/>
          </a:xfrm>
        </p:spPr>
        <p:txBody>
          <a:bodyPr lIns="0" tIns="0" rIns="0" bIns="0" anchor="b" anchorCtr="0">
            <a:normAutofit/>
          </a:bodyPr>
          <a:lstStyle>
            <a:lvl1pPr algn="ctr">
              <a:defRPr sz="6000">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26EDDD48-BEDA-445B-A459-16FE69462FF8}"/>
              </a:ext>
            </a:extLst>
          </p:cNvPr>
          <p:cNvSpPr>
            <a:spLocks noGrp="1"/>
          </p:cNvSpPr>
          <p:nvPr>
            <p:ph type="body" sz="quarter" idx="13"/>
          </p:nvPr>
        </p:nvSpPr>
        <p:spPr>
          <a:xfrm>
            <a:off x="685800" y="3339036"/>
            <a:ext cx="7772400" cy="685800"/>
          </a:xfrm>
        </p:spPr>
        <p:txBody>
          <a:bodyPr/>
          <a:lstStyle>
            <a:lvl1pPr marL="114300" indent="0" algn="ctr">
              <a:buNone/>
              <a:defRPr>
                <a:solidFill>
                  <a:schemeClr val="bg1"/>
                </a:solidFill>
                <a:latin typeface="Montserrat SemiBold" panose="00000700000000000000" pitchFamily="50" charset="0"/>
              </a:defRPr>
            </a:lvl1pPr>
            <a:lvl2pPr marL="596900" indent="0" algn="ctr">
              <a:buNone/>
              <a:defRPr>
                <a:solidFill>
                  <a:schemeClr val="bg1"/>
                </a:solidFill>
                <a:latin typeface="+mj-lt"/>
              </a:defRPr>
            </a:lvl2pPr>
            <a:lvl3pPr marL="1054100" indent="0" algn="ctr">
              <a:buNone/>
              <a:defRPr>
                <a:solidFill>
                  <a:schemeClr val="bg1"/>
                </a:solidFill>
                <a:latin typeface="+mj-lt"/>
              </a:defRPr>
            </a:lvl3pPr>
            <a:lvl4pPr marL="1511300" indent="0" algn="ctr">
              <a:buNone/>
              <a:defRPr>
                <a:solidFill>
                  <a:schemeClr val="bg1"/>
                </a:solidFill>
                <a:latin typeface="+mj-lt"/>
              </a:defRPr>
            </a:lvl4pPr>
            <a:lvl5pPr marL="1968500" indent="0" algn="ctr">
              <a:buNone/>
              <a:defRPr>
                <a:solidFill>
                  <a:schemeClr val="bg1"/>
                </a:solidFill>
                <a:latin typeface="+mj-lt"/>
              </a:defRPr>
            </a:lvl5pPr>
          </a:lstStyle>
          <a:p>
            <a:pPr lvl="0"/>
            <a:r>
              <a:rPr lang="en-US"/>
              <a:t>Click to edit Master text styles</a:t>
            </a:r>
          </a:p>
        </p:txBody>
      </p:sp>
    </p:spTree>
    <p:extLst>
      <p:ext uri="{BB962C8B-B14F-4D97-AF65-F5344CB8AC3E}">
        <p14:creationId xmlns:p14="http://schemas.microsoft.com/office/powerpoint/2010/main" val="42289741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Big number" userDrawn="1">
  <p:cSld name="Blank">
    <p:bg>
      <p:bgPr>
        <a:solidFill>
          <a:schemeClr val="bg1"/>
        </a:solidFill>
        <a:effectLst/>
      </p:bgPr>
    </p:bg>
    <p:spTree>
      <p:nvGrpSpPr>
        <p:cNvPr id="1" name="Shape 55"/>
        <p:cNvGrpSpPr/>
        <p:nvPr/>
      </p:nvGrpSpPr>
      <p:grpSpPr>
        <a:xfrm>
          <a:off x="0" y="0"/>
          <a:ext cx="0" cy="0"/>
          <a:chOff x="0" y="0"/>
          <a:chExt cx="0" cy="0"/>
        </a:xfrm>
      </p:grpSpPr>
      <p:sp>
        <p:nvSpPr>
          <p:cNvPr id="58" name="Google Shape;58;p11"/>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Blank, Green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91112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reserve="1" userDrawn="1">
  <p:cSld name="Blank, Green Textured Backround">
    <p:bg>
      <p:bgPr>
        <a:solidFill>
          <a:srgbClr val="279989"/>
        </a:solidFill>
        <a:effectLst/>
      </p:bgPr>
    </p:bg>
    <p:spTree>
      <p:nvGrpSpPr>
        <p:cNvPr id="1" name="Shape 55"/>
        <p:cNvGrpSpPr/>
        <p:nvPr/>
      </p:nvGrpSpPr>
      <p:grpSpPr>
        <a:xfrm>
          <a:off x="0" y="0"/>
          <a:ext cx="0" cy="0"/>
          <a:chOff x="0" y="0"/>
          <a:chExt cx="0" cy="0"/>
        </a:xfrm>
      </p:grpSpPr>
      <p:sp>
        <p:nvSpPr>
          <p:cNvPr id="58" name="Google Shape;58;p11"/>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0685669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4FD00-929F-A583-668C-036AF548251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D0AAB11-D4D9-4ECF-3741-2BB6774C6C0F}"/>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8946621-005A-B7B9-6F79-E7FEE0DD231D}"/>
              </a:ext>
            </a:extLst>
          </p:cNvPr>
          <p:cNvSpPr>
            <a:spLocks noGrp="1"/>
          </p:cNvSpPr>
          <p:nvPr>
            <p:ph type="dt" sz="half" idx="10"/>
          </p:nvPr>
        </p:nvSpPr>
        <p:spPr/>
        <p:txBody>
          <a:bodyPr/>
          <a:lstStyle/>
          <a:p>
            <a:fld id="{85C66A59-1F75-456F-B5FC-DED9BA549EA1}" type="datetimeFigureOut">
              <a:rPr lang="en-US" smtClean="0"/>
              <a:t>4/27/2023</a:t>
            </a:fld>
            <a:endParaRPr lang="en-US"/>
          </a:p>
        </p:txBody>
      </p:sp>
      <p:sp>
        <p:nvSpPr>
          <p:cNvPr id="5" name="Footer Placeholder 4">
            <a:extLst>
              <a:ext uri="{FF2B5EF4-FFF2-40B4-BE49-F238E27FC236}">
                <a16:creationId xmlns:a16="http://schemas.microsoft.com/office/drawing/2014/main" id="{829714B2-C12A-47EB-2E90-7DB276F92A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CF8587-74AA-68DA-588E-13D5E5E711C0}"/>
              </a:ext>
            </a:extLst>
          </p:cNvPr>
          <p:cNvSpPr>
            <a:spLocks noGrp="1"/>
          </p:cNvSpPr>
          <p:nvPr>
            <p:ph type="sldNum" sz="quarter" idx="12"/>
          </p:nvPr>
        </p:nvSpPr>
        <p:spPr/>
        <p:txBody>
          <a:bodyPr/>
          <a:lstStyle/>
          <a:p>
            <a:fld id="{E09B424A-7AC4-4E10-9728-5BFEDB14C237}" type="slidenum">
              <a:rPr lang="en-US" smtClean="0"/>
              <a:t>‹#›</a:t>
            </a:fld>
            <a:endParaRPr lang="en-US"/>
          </a:p>
        </p:txBody>
      </p:sp>
    </p:spTree>
    <p:extLst>
      <p:ext uri="{BB962C8B-B14F-4D97-AF65-F5344CB8AC3E}">
        <p14:creationId xmlns:p14="http://schemas.microsoft.com/office/powerpoint/2010/main" val="34453227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EF1AD-09EE-EC00-7786-A8B00CDC70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D4CCEF-3067-7AF0-E051-B1D6E87EE0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7222A1-A658-0983-E525-D3B335B58444}"/>
              </a:ext>
            </a:extLst>
          </p:cNvPr>
          <p:cNvSpPr>
            <a:spLocks noGrp="1"/>
          </p:cNvSpPr>
          <p:nvPr>
            <p:ph type="dt" sz="half" idx="10"/>
          </p:nvPr>
        </p:nvSpPr>
        <p:spPr/>
        <p:txBody>
          <a:bodyPr/>
          <a:lstStyle/>
          <a:p>
            <a:fld id="{85C66A59-1F75-456F-B5FC-DED9BA549EA1}" type="datetimeFigureOut">
              <a:rPr lang="en-US" smtClean="0"/>
              <a:t>4/27/2023</a:t>
            </a:fld>
            <a:endParaRPr lang="en-US"/>
          </a:p>
        </p:txBody>
      </p:sp>
      <p:sp>
        <p:nvSpPr>
          <p:cNvPr id="5" name="Footer Placeholder 4">
            <a:extLst>
              <a:ext uri="{FF2B5EF4-FFF2-40B4-BE49-F238E27FC236}">
                <a16:creationId xmlns:a16="http://schemas.microsoft.com/office/drawing/2014/main" id="{3E05BF82-6AB2-2E42-EAAB-2301B4EBE4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0EC947-7867-592C-B864-076AE5DADD90}"/>
              </a:ext>
            </a:extLst>
          </p:cNvPr>
          <p:cNvSpPr>
            <a:spLocks noGrp="1"/>
          </p:cNvSpPr>
          <p:nvPr>
            <p:ph type="sldNum" sz="quarter" idx="12"/>
          </p:nvPr>
        </p:nvSpPr>
        <p:spPr/>
        <p:txBody>
          <a:bodyPr/>
          <a:lstStyle/>
          <a:p>
            <a:fld id="{E09B424A-7AC4-4E10-9728-5BFEDB14C237}" type="slidenum">
              <a:rPr lang="en-US" smtClean="0"/>
              <a:t>‹#›</a:t>
            </a:fld>
            <a:endParaRPr lang="en-US"/>
          </a:p>
        </p:txBody>
      </p:sp>
    </p:spTree>
    <p:extLst>
      <p:ext uri="{BB962C8B-B14F-4D97-AF65-F5344CB8AC3E}">
        <p14:creationId xmlns:p14="http://schemas.microsoft.com/office/powerpoint/2010/main" val="17492559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C3EDC-C5AE-3994-57A1-C0F1440E0B74}"/>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951114C-C76C-0BD8-F59E-16DA95E3AC2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C9A6F7-307C-0AB4-958D-C0699D233274}"/>
              </a:ext>
            </a:extLst>
          </p:cNvPr>
          <p:cNvSpPr>
            <a:spLocks noGrp="1"/>
          </p:cNvSpPr>
          <p:nvPr>
            <p:ph type="dt" sz="half" idx="10"/>
          </p:nvPr>
        </p:nvSpPr>
        <p:spPr/>
        <p:txBody>
          <a:bodyPr/>
          <a:lstStyle/>
          <a:p>
            <a:fld id="{85C66A59-1F75-456F-B5FC-DED9BA549EA1}" type="datetimeFigureOut">
              <a:rPr lang="en-US" smtClean="0"/>
              <a:t>4/27/2023</a:t>
            </a:fld>
            <a:endParaRPr lang="en-US"/>
          </a:p>
        </p:txBody>
      </p:sp>
      <p:sp>
        <p:nvSpPr>
          <p:cNvPr id="5" name="Footer Placeholder 4">
            <a:extLst>
              <a:ext uri="{FF2B5EF4-FFF2-40B4-BE49-F238E27FC236}">
                <a16:creationId xmlns:a16="http://schemas.microsoft.com/office/drawing/2014/main" id="{65DFC847-29FD-0C97-6A90-09C505147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0F758A-0A87-1A65-59C5-C3468518287E}"/>
              </a:ext>
            </a:extLst>
          </p:cNvPr>
          <p:cNvSpPr>
            <a:spLocks noGrp="1"/>
          </p:cNvSpPr>
          <p:nvPr>
            <p:ph type="sldNum" sz="quarter" idx="12"/>
          </p:nvPr>
        </p:nvSpPr>
        <p:spPr/>
        <p:txBody>
          <a:bodyPr/>
          <a:lstStyle/>
          <a:p>
            <a:fld id="{E09B424A-7AC4-4E10-9728-5BFEDB14C237}" type="slidenum">
              <a:rPr lang="en-US" smtClean="0"/>
              <a:t>‹#›</a:t>
            </a:fld>
            <a:endParaRPr lang="en-US"/>
          </a:p>
        </p:txBody>
      </p:sp>
    </p:spTree>
    <p:extLst>
      <p:ext uri="{BB962C8B-B14F-4D97-AF65-F5344CB8AC3E}">
        <p14:creationId xmlns:p14="http://schemas.microsoft.com/office/powerpoint/2010/main" val="8507656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E7A71-760F-BFF8-538A-4322A94489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AD5D39-327F-E0B7-E74D-07749D25406A}"/>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CE6BEE-713D-C169-66D7-F1D9441289A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06B8C9-A406-9F40-6020-BCD8F4631ADC}"/>
              </a:ext>
            </a:extLst>
          </p:cNvPr>
          <p:cNvSpPr>
            <a:spLocks noGrp="1"/>
          </p:cNvSpPr>
          <p:nvPr>
            <p:ph type="dt" sz="half" idx="10"/>
          </p:nvPr>
        </p:nvSpPr>
        <p:spPr/>
        <p:txBody>
          <a:bodyPr/>
          <a:lstStyle/>
          <a:p>
            <a:fld id="{85C66A59-1F75-456F-B5FC-DED9BA549EA1}" type="datetimeFigureOut">
              <a:rPr lang="en-US" smtClean="0"/>
              <a:t>4/27/2023</a:t>
            </a:fld>
            <a:endParaRPr lang="en-US"/>
          </a:p>
        </p:txBody>
      </p:sp>
      <p:sp>
        <p:nvSpPr>
          <p:cNvPr id="6" name="Footer Placeholder 5">
            <a:extLst>
              <a:ext uri="{FF2B5EF4-FFF2-40B4-BE49-F238E27FC236}">
                <a16:creationId xmlns:a16="http://schemas.microsoft.com/office/drawing/2014/main" id="{39E130EC-6070-F821-9D1B-C5898E017C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EBD1DC-5025-C6EB-B27B-5B2AFD742ED2}"/>
              </a:ext>
            </a:extLst>
          </p:cNvPr>
          <p:cNvSpPr>
            <a:spLocks noGrp="1"/>
          </p:cNvSpPr>
          <p:nvPr>
            <p:ph type="sldNum" sz="quarter" idx="12"/>
          </p:nvPr>
        </p:nvSpPr>
        <p:spPr/>
        <p:txBody>
          <a:bodyPr/>
          <a:lstStyle/>
          <a:p>
            <a:fld id="{E09B424A-7AC4-4E10-9728-5BFEDB14C237}" type="slidenum">
              <a:rPr lang="en-US" smtClean="0"/>
              <a:t>‹#›</a:t>
            </a:fld>
            <a:endParaRPr lang="en-US"/>
          </a:p>
        </p:txBody>
      </p:sp>
    </p:spTree>
    <p:extLst>
      <p:ext uri="{BB962C8B-B14F-4D97-AF65-F5344CB8AC3E}">
        <p14:creationId xmlns:p14="http://schemas.microsoft.com/office/powerpoint/2010/main" val="18088276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3B0AC-0DAD-376B-3EA8-E5836B2297C9}"/>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E2376CD8-1E9B-12F3-525D-F65EEAB9E1E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04D876E-B811-C195-0979-6D05DCBB3CE4}"/>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323530-1AA1-35C8-D5BC-9671762CE871}"/>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CD88BAF-392C-AAC0-3349-EDEDE6DF63C7}"/>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9D15EE-538C-01C3-AFD6-29A0C1C711F1}"/>
              </a:ext>
            </a:extLst>
          </p:cNvPr>
          <p:cNvSpPr>
            <a:spLocks noGrp="1"/>
          </p:cNvSpPr>
          <p:nvPr>
            <p:ph type="dt" sz="half" idx="10"/>
          </p:nvPr>
        </p:nvSpPr>
        <p:spPr/>
        <p:txBody>
          <a:bodyPr/>
          <a:lstStyle/>
          <a:p>
            <a:fld id="{85C66A59-1F75-456F-B5FC-DED9BA549EA1}" type="datetimeFigureOut">
              <a:rPr lang="en-US" smtClean="0"/>
              <a:t>4/27/2023</a:t>
            </a:fld>
            <a:endParaRPr lang="en-US"/>
          </a:p>
        </p:txBody>
      </p:sp>
      <p:sp>
        <p:nvSpPr>
          <p:cNvPr id="8" name="Footer Placeholder 7">
            <a:extLst>
              <a:ext uri="{FF2B5EF4-FFF2-40B4-BE49-F238E27FC236}">
                <a16:creationId xmlns:a16="http://schemas.microsoft.com/office/drawing/2014/main" id="{483CC8D4-9C05-BF33-B646-4FF2CC6065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F834B89-742B-B63D-C343-79AD3C40F456}"/>
              </a:ext>
            </a:extLst>
          </p:cNvPr>
          <p:cNvSpPr>
            <a:spLocks noGrp="1"/>
          </p:cNvSpPr>
          <p:nvPr>
            <p:ph type="sldNum" sz="quarter" idx="12"/>
          </p:nvPr>
        </p:nvSpPr>
        <p:spPr/>
        <p:txBody>
          <a:bodyPr/>
          <a:lstStyle/>
          <a:p>
            <a:fld id="{E09B424A-7AC4-4E10-9728-5BFEDB14C237}" type="slidenum">
              <a:rPr lang="en-US" smtClean="0"/>
              <a:t>‹#›</a:t>
            </a:fld>
            <a:endParaRPr lang="en-US"/>
          </a:p>
        </p:txBody>
      </p:sp>
    </p:spTree>
    <p:extLst>
      <p:ext uri="{BB962C8B-B14F-4D97-AF65-F5344CB8AC3E}">
        <p14:creationId xmlns:p14="http://schemas.microsoft.com/office/powerpoint/2010/main" val="1582503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rgbClr val="279989"/>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90525" y="857927"/>
            <a:ext cx="3992102" cy="1894998"/>
          </a:xfrm>
          <a:prstGeom prst="rect">
            <a:avLst/>
          </a:prstGeom>
        </p:spPr>
        <p:txBody>
          <a:bodyPr spcFirstLastPara="1" wrap="square" lIns="0" tIns="0" rIns="0" bIns="0" anchor="t" anchorCtr="0">
            <a:normAutofit/>
          </a:bodyPr>
          <a:lstStyle>
            <a:lvl1pPr lvl="0">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1pPr>
            <a:lvl2pPr lvl="1">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2pPr>
            <a:lvl3pPr lvl="2">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3pPr>
            <a:lvl4pPr lvl="3">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4pPr>
            <a:lvl5pPr lvl="4">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5pPr>
            <a:lvl6pPr lvl="5">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6pPr>
            <a:lvl7pPr lvl="6">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7pPr>
            <a:lvl8pPr lvl="7">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8pPr>
            <a:lvl9pPr lvl="8">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9pPr>
          </a:lstStyle>
          <a:p>
            <a:endParaRPr/>
          </a:p>
        </p:txBody>
      </p:sp>
      <p:sp>
        <p:nvSpPr>
          <p:cNvPr id="11" name="Google Shape;11;p2"/>
          <p:cNvSpPr txBox="1">
            <a:spLocks noGrp="1"/>
          </p:cNvSpPr>
          <p:nvPr>
            <p:ph type="subTitle" idx="1"/>
          </p:nvPr>
        </p:nvSpPr>
        <p:spPr>
          <a:xfrm>
            <a:off x="390525" y="2789130"/>
            <a:ext cx="4039009" cy="432900"/>
          </a:xfrm>
          <a:prstGeom prst="rect">
            <a:avLst/>
          </a:prstGeom>
        </p:spPr>
        <p:txBody>
          <a:bodyPr spcFirstLastPara="1" wrap="square" lIns="0" tIns="0" rIns="0" bIns="0" anchor="t" anchorCtr="0">
            <a:normAutofit/>
          </a:bodyPr>
          <a:lstStyle>
            <a:lvl1pPr marL="0" lvl="0" indent="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2" name="Google Shape;12;p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7" name="Picture Placeholder 3">
            <a:extLst>
              <a:ext uri="{FF2B5EF4-FFF2-40B4-BE49-F238E27FC236}">
                <a16:creationId xmlns:a16="http://schemas.microsoft.com/office/drawing/2014/main" id="{85DE32A9-4DE2-451B-B42D-9A1C7AA16E81}"/>
              </a:ext>
            </a:extLst>
          </p:cNvPr>
          <p:cNvSpPr>
            <a:spLocks noGrp="1"/>
          </p:cNvSpPr>
          <p:nvPr>
            <p:ph type="pic" sz="quarter" idx="13"/>
          </p:nvPr>
        </p:nvSpPr>
        <p:spPr>
          <a:xfrm>
            <a:off x="5104991" y="0"/>
            <a:ext cx="4039009" cy="5143500"/>
          </a:xfrm>
          <a:solidFill>
            <a:schemeClr val="bg1">
              <a:lumMod val="85000"/>
            </a:schemeClr>
          </a:solidFill>
        </p:spPr>
        <p:txBody>
          <a:bodyPr anchor="ctr" anchorCtr="0"/>
          <a:lstStyle>
            <a:lvl1pPr marL="114300" indent="0" algn="ctr">
              <a:buNone/>
              <a:defRPr i="1"/>
            </a:lvl1pPr>
          </a:lstStyle>
          <a:p>
            <a:endParaRPr lang="en-US"/>
          </a:p>
        </p:txBody>
      </p:sp>
      <p:sp>
        <p:nvSpPr>
          <p:cNvPr id="9" name="Rectangle 8">
            <a:extLst>
              <a:ext uri="{FF2B5EF4-FFF2-40B4-BE49-F238E27FC236}">
                <a16:creationId xmlns:a16="http://schemas.microsoft.com/office/drawing/2014/main" id="{752C92CC-CB33-4A2F-B198-693A50FEF473}"/>
              </a:ext>
            </a:extLst>
          </p:cNvPr>
          <p:cNvSpPr/>
          <p:nvPr userDrawn="1"/>
        </p:nvSpPr>
        <p:spPr>
          <a:xfrm>
            <a:off x="4540" y="4676932"/>
            <a:ext cx="5100452" cy="467676"/>
          </a:xfrm>
          <a:prstGeom prst="rect">
            <a:avLst/>
          </a:prstGeom>
          <a:solidFill>
            <a:srgbClr val="FEB70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rmAutofit/>
          </a:bodyPr>
          <a:lstStyle/>
          <a:p>
            <a:pPr algn="ctr"/>
            <a:endParaRPr lang="en-US" sz="1800"/>
          </a:p>
        </p:txBody>
      </p:sp>
      <p:pic>
        <p:nvPicPr>
          <p:cNvPr id="4" name="Picture 3">
            <a:extLst>
              <a:ext uri="{FF2B5EF4-FFF2-40B4-BE49-F238E27FC236}">
                <a16:creationId xmlns:a16="http://schemas.microsoft.com/office/drawing/2014/main" id="{2938A4AB-1A08-40BA-A511-71DD1A4E70ED}"/>
              </a:ext>
            </a:extLst>
          </p:cNvPr>
          <p:cNvPicPr>
            <a:picLocks noChangeAspect="1"/>
          </p:cNvPicPr>
          <p:nvPr userDrawn="1"/>
        </p:nvPicPr>
        <p:blipFill>
          <a:blip r:embed="rId2"/>
          <a:stretch>
            <a:fillRect/>
          </a:stretch>
        </p:blipFill>
        <p:spPr>
          <a:xfrm>
            <a:off x="266857" y="3206682"/>
            <a:ext cx="2757408" cy="1309769"/>
          </a:xfrm>
          <a:prstGeom prst="rect">
            <a:avLst/>
          </a:prstGeom>
        </p:spPr>
      </p:pic>
    </p:spTree>
    <p:extLst>
      <p:ext uri="{BB962C8B-B14F-4D97-AF65-F5344CB8AC3E}">
        <p14:creationId xmlns:p14="http://schemas.microsoft.com/office/powerpoint/2010/main" val="41470017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FE4DF-6D49-845C-46D9-507E09570C0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208C58-AC0A-0101-274A-52698A9F59E6}"/>
              </a:ext>
            </a:extLst>
          </p:cNvPr>
          <p:cNvSpPr>
            <a:spLocks noGrp="1"/>
          </p:cNvSpPr>
          <p:nvPr>
            <p:ph type="dt" sz="half" idx="10"/>
          </p:nvPr>
        </p:nvSpPr>
        <p:spPr/>
        <p:txBody>
          <a:bodyPr/>
          <a:lstStyle/>
          <a:p>
            <a:fld id="{85C66A59-1F75-456F-B5FC-DED9BA549EA1}" type="datetimeFigureOut">
              <a:rPr lang="en-US" smtClean="0"/>
              <a:t>4/27/2023</a:t>
            </a:fld>
            <a:endParaRPr lang="en-US"/>
          </a:p>
        </p:txBody>
      </p:sp>
      <p:sp>
        <p:nvSpPr>
          <p:cNvPr id="4" name="Footer Placeholder 3">
            <a:extLst>
              <a:ext uri="{FF2B5EF4-FFF2-40B4-BE49-F238E27FC236}">
                <a16:creationId xmlns:a16="http://schemas.microsoft.com/office/drawing/2014/main" id="{8515E6A0-5BF2-2A07-A0FA-BADCB0CE1A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214040-3162-FF42-DA5F-78F8005C7EE4}"/>
              </a:ext>
            </a:extLst>
          </p:cNvPr>
          <p:cNvSpPr>
            <a:spLocks noGrp="1"/>
          </p:cNvSpPr>
          <p:nvPr>
            <p:ph type="sldNum" sz="quarter" idx="12"/>
          </p:nvPr>
        </p:nvSpPr>
        <p:spPr/>
        <p:txBody>
          <a:bodyPr/>
          <a:lstStyle/>
          <a:p>
            <a:fld id="{E09B424A-7AC4-4E10-9728-5BFEDB14C237}" type="slidenum">
              <a:rPr lang="en-US" smtClean="0"/>
              <a:t>‹#›</a:t>
            </a:fld>
            <a:endParaRPr lang="en-US"/>
          </a:p>
        </p:txBody>
      </p:sp>
    </p:spTree>
    <p:extLst>
      <p:ext uri="{BB962C8B-B14F-4D97-AF65-F5344CB8AC3E}">
        <p14:creationId xmlns:p14="http://schemas.microsoft.com/office/powerpoint/2010/main" val="11263087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19A2D3-07E7-3EE5-CA94-F9C383CA72A1}"/>
              </a:ext>
            </a:extLst>
          </p:cNvPr>
          <p:cNvSpPr>
            <a:spLocks noGrp="1"/>
          </p:cNvSpPr>
          <p:nvPr>
            <p:ph type="dt" sz="half" idx="10"/>
          </p:nvPr>
        </p:nvSpPr>
        <p:spPr/>
        <p:txBody>
          <a:bodyPr/>
          <a:lstStyle/>
          <a:p>
            <a:fld id="{85C66A59-1F75-456F-B5FC-DED9BA549EA1}" type="datetimeFigureOut">
              <a:rPr lang="en-US" smtClean="0"/>
              <a:t>4/27/2023</a:t>
            </a:fld>
            <a:endParaRPr lang="en-US"/>
          </a:p>
        </p:txBody>
      </p:sp>
      <p:sp>
        <p:nvSpPr>
          <p:cNvPr id="3" name="Footer Placeholder 2">
            <a:extLst>
              <a:ext uri="{FF2B5EF4-FFF2-40B4-BE49-F238E27FC236}">
                <a16:creationId xmlns:a16="http://schemas.microsoft.com/office/drawing/2014/main" id="{65505294-2151-61E6-F6CD-A044E1BC85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60570A7-50E8-B832-72BD-21C09B3EC51E}"/>
              </a:ext>
            </a:extLst>
          </p:cNvPr>
          <p:cNvSpPr>
            <a:spLocks noGrp="1"/>
          </p:cNvSpPr>
          <p:nvPr>
            <p:ph type="sldNum" sz="quarter" idx="12"/>
          </p:nvPr>
        </p:nvSpPr>
        <p:spPr/>
        <p:txBody>
          <a:bodyPr/>
          <a:lstStyle/>
          <a:p>
            <a:fld id="{E09B424A-7AC4-4E10-9728-5BFEDB14C237}" type="slidenum">
              <a:rPr lang="en-US" smtClean="0"/>
              <a:t>‹#›</a:t>
            </a:fld>
            <a:endParaRPr lang="en-US"/>
          </a:p>
        </p:txBody>
      </p:sp>
    </p:spTree>
    <p:extLst>
      <p:ext uri="{BB962C8B-B14F-4D97-AF65-F5344CB8AC3E}">
        <p14:creationId xmlns:p14="http://schemas.microsoft.com/office/powerpoint/2010/main" val="23897685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6D645-170A-C629-CAA1-4DB10E1A0DF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B43BF73-DC76-8340-3E54-BD4096EBCE7E}"/>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19D812-4370-1280-0A5B-2C93ECBC4AD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3C21DD4-BB2C-090D-A07B-6238FF9B32E7}"/>
              </a:ext>
            </a:extLst>
          </p:cNvPr>
          <p:cNvSpPr>
            <a:spLocks noGrp="1"/>
          </p:cNvSpPr>
          <p:nvPr>
            <p:ph type="dt" sz="half" idx="10"/>
          </p:nvPr>
        </p:nvSpPr>
        <p:spPr/>
        <p:txBody>
          <a:bodyPr/>
          <a:lstStyle/>
          <a:p>
            <a:fld id="{85C66A59-1F75-456F-B5FC-DED9BA549EA1}" type="datetimeFigureOut">
              <a:rPr lang="en-US" smtClean="0"/>
              <a:t>4/27/2023</a:t>
            </a:fld>
            <a:endParaRPr lang="en-US"/>
          </a:p>
        </p:txBody>
      </p:sp>
      <p:sp>
        <p:nvSpPr>
          <p:cNvPr id="6" name="Footer Placeholder 5">
            <a:extLst>
              <a:ext uri="{FF2B5EF4-FFF2-40B4-BE49-F238E27FC236}">
                <a16:creationId xmlns:a16="http://schemas.microsoft.com/office/drawing/2014/main" id="{D72B87A5-EB6E-0E2C-84C6-3B370FD2B6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9B9C87-2F7B-8CF6-32EE-A06D4B6B0A98}"/>
              </a:ext>
            </a:extLst>
          </p:cNvPr>
          <p:cNvSpPr>
            <a:spLocks noGrp="1"/>
          </p:cNvSpPr>
          <p:nvPr>
            <p:ph type="sldNum" sz="quarter" idx="12"/>
          </p:nvPr>
        </p:nvSpPr>
        <p:spPr/>
        <p:txBody>
          <a:bodyPr/>
          <a:lstStyle/>
          <a:p>
            <a:fld id="{E09B424A-7AC4-4E10-9728-5BFEDB14C237}" type="slidenum">
              <a:rPr lang="en-US" smtClean="0"/>
              <a:t>‹#›</a:t>
            </a:fld>
            <a:endParaRPr lang="en-US"/>
          </a:p>
        </p:txBody>
      </p:sp>
    </p:spTree>
    <p:extLst>
      <p:ext uri="{BB962C8B-B14F-4D97-AF65-F5344CB8AC3E}">
        <p14:creationId xmlns:p14="http://schemas.microsoft.com/office/powerpoint/2010/main" val="36494200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7541B-B70B-BCFB-E92C-375344E03A4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C613205-1403-A4DE-2BF2-7F181E9A63D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A914B47-8511-12F5-0769-9B2EC153CCE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FDBB1B3-1462-A0AB-D027-947879331341}"/>
              </a:ext>
            </a:extLst>
          </p:cNvPr>
          <p:cNvSpPr>
            <a:spLocks noGrp="1"/>
          </p:cNvSpPr>
          <p:nvPr>
            <p:ph type="dt" sz="half" idx="10"/>
          </p:nvPr>
        </p:nvSpPr>
        <p:spPr/>
        <p:txBody>
          <a:bodyPr/>
          <a:lstStyle/>
          <a:p>
            <a:fld id="{85C66A59-1F75-456F-B5FC-DED9BA549EA1}" type="datetimeFigureOut">
              <a:rPr lang="en-US" smtClean="0"/>
              <a:t>4/27/2023</a:t>
            </a:fld>
            <a:endParaRPr lang="en-US"/>
          </a:p>
        </p:txBody>
      </p:sp>
      <p:sp>
        <p:nvSpPr>
          <p:cNvPr id="6" name="Footer Placeholder 5">
            <a:extLst>
              <a:ext uri="{FF2B5EF4-FFF2-40B4-BE49-F238E27FC236}">
                <a16:creationId xmlns:a16="http://schemas.microsoft.com/office/drawing/2014/main" id="{A34B6855-9FD3-A067-FCDD-A07AE8D3D6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6D96EF-B57D-EDAD-E931-AC8D26F9D385}"/>
              </a:ext>
            </a:extLst>
          </p:cNvPr>
          <p:cNvSpPr>
            <a:spLocks noGrp="1"/>
          </p:cNvSpPr>
          <p:nvPr>
            <p:ph type="sldNum" sz="quarter" idx="12"/>
          </p:nvPr>
        </p:nvSpPr>
        <p:spPr/>
        <p:txBody>
          <a:bodyPr/>
          <a:lstStyle/>
          <a:p>
            <a:fld id="{E09B424A-7AC4-4E10-9728-5BFEDB14C237}" type="slidenum">
              <a:rPr lang="en-US" smtClean="0"/>
              <a:t>‹#›</a:t>
            </a:fld>
            <a:endParaRPr lang="en-US"/>
          </a:p>
        </p:txBody>
      </p:sp>
    </p:spTree>
    <p:extLst>
      <p:ext uri="{BB962C8B-B14F-4D97-AF65-F5344CB8AC3E}">
        <p14:creationId xmlns:p14="http://schemas.microsoft.com/office/powerpoint/2010/main" val="41321014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7ABC9-10C1-28EF-E809-578957B852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DE7CE8-280B-DCD5-A535-6136A97CFF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F93F95-1E49-307F-9CB6-5E5146281548}"/>
              </a:ext>
            </a:extLst>
          </p:cNvPr>
          <p:cNvSpPr>
            <a:spLocks noGrp="1"/>
          </p:cNvSpPr>
          <p:nvPr>
            <p:ph type="dt" sz="half" idx="10"/>
          </p:nvPr>
        </p:nvSpPr>
        <p:spPr/>
        <p:txBody>
          <a:bodyPr/>
          <a:lstStyle/>
          <a:p>
            <a:fld id="{85C66A59-1F75-456F-B5FC-DED9BA549EA1}" type="datetimeFigureOut">
              <a:rPr lang="en-US" smtClean="0"/>
              <a:t>4/27/2023</a:t>
            </a:fld>
            <a:endParaRPr lang="en-US"/>
          </a:p>
        </p:txBody>
      </p:sp>
      <p:sp>
        <p:nvSpPr>
          <p:cNvPr id="5" name="Footer Placeholder 4">
            <a:extLst>
              <a:ext uri="{FF2B5EF4-FFF2-40B4-BE49-F238E27FC236}">
                <a16:creationId xmlns:a16="http://schemas.microsoft.com/office/drawing/2014/main" id="{47565EB6-7246-1402-1CF6-08F995ADB0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129A92-B2D0-9851-1164-0E58D1C82156}"/>
              </a:ext>
            </a:extLst>
          </p:cNvPr>
          <p:cNvSpPr>
            <a:spLocks noGrp="1"/>
          </p:cNvSpPr>
          <p:nvPr>
            <p:ph type="sldNum" sz="quarter" idx="12"/>
          </p:nvPr>
        </p:nvSpPr>
        <p:spPr/>
        <p:txBody>
          <a:bodyPr/>
          <a:lstStyle/>
          <a:p>
            <a:fld id="{E09B424A-7AC4-4E10-9728-5BFEDB14C237}" type="slidenum">
              <a:rPr lang="en-US" smtClean="0"/>
              <a:t>‹#›</a:t>
            </a:fld>
            <a:endParaRPr lang="en-US"/>
          </a:p>
        </p:txBody>
      </p:sp>
    </p:spTree>
    <p:extLst>
      <p:ext uri="{BB962C8B-B14F-4D97-AF65-F5344CB8AC3E}">
        <p14:creationId xmlns:p14="http://schemas.microsoft.com/office/powerpoint/2010/main" val="16511185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11D0E8-57B2-7D7D-9F01-E9A4CBDC2035}"/>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43A309-9E5E-1E97-6151-13795E407AE1}"/>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558FC6-1CAB-F9B4-C5F8-866BD064E3C2}"/>
              </a:ext>
            </a:extLst>
          </p:cNvPr>
          <p:cNvSpPr>
            <a:spLocks noGrp="1"/>
          </p:cNvSpPr>
          <p:nvPr>
            <p:ph type="dt" sz="half" idx="10"/>
          </p:nvPr>
        </p:nvSpPr>
        <p:spPr/>
        <p:txBody>
          <a:bodyPr/>
          <a:lstStyle/>
          <a:p>
            <a:fld id="{85C66A59-1F75-456F-B5FC-DED9BA549EA1}" type="datetimeFigureOut">
              <a:rPr lang="en-US" smtClean="0"/>
              <a:t>4/27/2023</a:t>
            </a:fld>
            <a:endParaRPr lang="en-US"/>
          </a:p>
        </p:txBody>
      </p:sp>
      <p:sp>
        <p:nvSpPr>
          <p:cNvPr id="5" name="Footer Placeholder 4">
            <a:extLst>
              <a:ext uri="{FF2B5EF4-FFF2-40B4-BE49-F238E27FC236}">
                <a16:creationId xmlns:a16="http://schemas.microsoft.com/office/drawing/2014/main" id="{5AEE2972-A0EC-9B2E-50FA-AECB8A6850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261FBA-184E-834C-8088-446CB6DEDC53}"/>
              </a:ext>
            </a:extLst>
          </p:cNvPr>
          <p:cNvSpPr>
            <a:spLocks noGrp="1"/>
          </p:cNvSpPr>
          <p:nvPr>
            <p:ph type="sldNum" sz="quarter" idx="12"/>
          </p:nvPr>
        </p:nvSpPr>
        <p:spPr/>
        <p:txBody>
          <a:bodyPr/>
          <a:lstStyle/>
          <a:p>
            <a:fld id="{E09B424A-7AC4-4E10-9728-5BFEDB14C237}" type="slidenum">
              <a:rPr lang="en-US" smtClean="0"/>
              <a:t>‹#›</a:t>
            </a:fld>
            <a:endParaRPr lang="en-US"/>
          </a:p>
        </p:txBody>
      </p:sp>
    </p:spTree>
    <p:extLst>
      <p:ext uri="{BB962C8B-B14F-4D97-AF65-F5344CB8AC3E}">
        <p14:creationId xmlns:p14="http://schemas.microsoft.com/office/powerpoint/2010/main" val="3884932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rgbClr val="279989"/>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90525" y="857927"/>
            <a:ext cx="3992102" cy="1894998"/>
          </a:xfrm>
          <a:prstGeom prst="rect">
            <a:avLst/>
          </a:prstGeom>
        </p:spPr>
        <p:txBody>
          <a:bodyPr spcFirstLastPara="1" wrap="square" lIns="0" tIns="0" rIns="0" bIns="0" anchor="t" anchorCtr="0">
            <a:normAutofit/>
          </a:bodyPr>
          <a:lstStyle>
            <a:lvl1pPr lvl="0">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1pPr>
            <a:lvl2pPr lvl="1">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2pPr>
            <a:lvl3pPr lvl="2">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3pPr>
            <a:lvl4pPr lvl="3">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4pPr>
            <a:lvl5pPr lvl="4">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5pPr>
            <a:lvl6pPr lvl="5">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6pPr>
            <a:lvl7pPr lvl="6">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7pPr>
            <a:lvl8pPr lvl="7">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8pPr>
            <a:lvl9pPr lvl="8">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9pPr>
          </a:lstStyle>
          <a:p>
            <a:endParaRPr/>
          </a:p>
        </p:txBody>
      </p:sp>
      <p:sp>
        <p:nvSpPr>
          <p:cNvPr id="11" name="Google Shape;11;p2"/>
          <p:cNvSpPr txBox="1">
            <a:spLocks noGrp="1"/>
          </p:cNvSpPr>
          <p:nvPr>
            <p:ph type="subTitle" idx="1"/>
          </p:nvPr>
        </p:nvSpPr>
        <p:spPr>
          <a:xfrm>
            <a:off x="390525" y="2789130"/>
            <a:ext cx="4039009" cy="432900"/>
          </a:xfrm>
          <a:prstGeom prst="rect">
            <a:avLst/>
          </a:prstGeom>
        </p:spPr>
        <p:txBody>
          <a:bodyPr spcFirstLastPara="1" wrap="square" lIns="0" tIns="0" rIns="0" bIns="0" anchor="t" anchorCtr="0">
            <a:normAutofit/>
          </a:bodyPr>
          <a:lstStyle>
            <a:lvl1pPr marL="0" lvl="0" indent="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2" name="Google Shape;12;p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7" name="Picture Placeholder 3">
            <a:extLst>
              <a:ext uri="{FF2B5EF4-FFF2-40B4-BE49-F238E27FC236}">
                <a16:creationId xmlns:a16="http://schemas.microsoft.com/office/drawing/2014/main" id="{85DE32A9-4DE2-451B-B42D-9A1C7AA16E81}"/>
              </a:ext>
            </a:extLst>
          </p:cNvPr>
          <p:cNvSpPr>
            <a:spLocks noGrp="1"/>
          </p:cNvSpPr>
          <p:nvPr>
            <p:ph type="pic" sz="quarter" idx="13"/>
          </p:nvPr>
        </p:nvSpPr>
        <p:spPr>
          <a:xfrm>
            <a:off x="5104991" y="0"/>
            <a:ext cx="4039009" cy="5143500"/>
          </a:xfrm>
          <a:solidFill>
            <a:schemeClr val="bg1">
              <a:lumMod val="85000"/>
            </a:schemeClr>
          </a:solidFill>
        </p:spPr>
        <p:txBody>
          <a:bodyPr anchor="ctr" anchorCtr="0"/>
          <a:lstStyle>
            <a:lvl1pPr marL="114300" indent="0" algn="ctr">
              <a:buNone/>
              <a:defRPr i="1"/>
            </a:lvl1pPr>
          </a:lstStyle>
          <a:p>
            <a:endParaRPr lang="en-US"/>
          </a:p>
        </p:txBody>
      </p:sp>
      <p:sp>
        <p:nvSpPr>
          <p:cNvPr id="9" name="Rectangle 8">
            <a:extLst>
              <a:ext uri="{FF2B5EF4-FFF2-40B4-BE49-F238E27FC236}">
                <a16:creationId xmlns:a16="http://schemas.microsoft.com/office/drawing/2014/main" id="{752C92CC-CB33-4A2F-B198-693A50FEF473}"/>
              </a:ext>
            </a:extLst>
          </p:cNvPr>
          <p:cNvSpPr/>
          <p:nvPr userDrawn="1"/>
        </p:nvSpPr>
        <p:spPr>
          <a:xfrm>
            <a:off x="4540" y="4676932"/>
            <a:ext cx="5100452" cy="467676"/>
          </a:xfrm>
          <a:prstGeom prst="rect">
            <a:avLst/>
          </a:prstGeom>
          <a:solidFill>
            <a:srgbClr val="FEB70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rmAutofit/>
          </a:bodyPr>
          <a:lstStyle/>
          <a:p>
            <a:pPr algn="ctr"/>
            <a:endParaRPr lang="en-US" sz="1800"/>
          </a:p>
        </p:txBody>
      </p:sp>
      <p:pic>
        <p:nvPicPr>
          <p:cNvPr id="13" name="Picture 12">
            <a:extLst>
              <a:ext uri="{FF2B5EF4-FFF2-40B4-BE49-F238E27FC236}">
                <a16:creationId xmlns:a16="http://schemas.microsoft.com/office/drawing/2014/main" id="{E657A84A-56E9-4B02-8F46-981AE8EA2556}"/>
              </a:ext>
            </a:extLst>
          </p:cNvPr>
          <p:cNvPicPr>
            <a:picLocks noChangeAspect="1"/>
          </p:cNvPicPr>
          <p:nvPr userDrawn="1"/>
        </p:nvPicPr>
        <p:blipFill>
          <a:blip r:embed="rId2"/>
          <a:srcRect/>
          <a:stretch/>
        </p:blipFill>
        <p:spPr>
          <a:xfrm>
            <a:off x="390529" y="4837121"/>
            <a:ext cx="2809872" cy="316111"/>
          </a:xfrm>
          <a:prstGeom prst="rect">
            <a:avLst/>
          </a:prstGeom>
        </p:spPr>
      </p:pic>
      <p:pic>
        <p:nvPicPr>
          <p:cNvPr id="4" name="Picture 3">
            <a:extLst>
              <a:ext uri="{FF2B5EF4-FFF2-40B4-BE49-F238E27FC236}">
                <a16:creationId xmlns:a16="http://schemas.microsoft.com/office/drawing/2014/main" id="{2938A4AB-1A08-40BA-A511-71DD1A4E70ED}"/>
              </a:ext>
            </a:extLst>
          </p:cNvPr>
          <p:cNvPicPr>
            <a:picLocks noChangeAspect="1"/>
          </p:cNvPicPr>
          <p:nvPr userDrawn="1"/>
        </p:nvPicPr>
        <p:blipFill>
          <a:blip r:embed="rId3"/>
          <a:stretch>
            <a:fillRect/>
          </a:stretch>
        </p:blipFill>
        <p:spPr>
          <a:xfrm>
            <a:off x="266857" y="3206682"/>
            <a:ext cx="2757408" cy="1309769"/>
          </a:xfrm>
          <a:prstGeom prst="rect">
            <a:avLst/>
          </a:prstGeom>
        </p:spPr>
      </p:pic>
    </p:spTree>
    <p:extLst>
      <p:ext uri="{BB962C8B-B14F-4D97-AF65-F5344CB8AC3E}">
        <p14:creationId xmlns:p14="http://schemas.microsoft.com/office/powerpoint/2010/main" val="2264074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rgbClr val="279989"/>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90525" y="857927"/>
            <a:ext cx="3992102" cy="1894998"/>
          </a:xfrm>
          <a:prstGeom prst="rect">
            <a:avLst/>
          </a:prstGeom>
        </p:spPr>
        <p:txBody>
          <a:bodyPr spcFirstLastPara="1" wrap="square" lIns="0" tIns="0" rIns="0" bIns="0" anchor="t" anchorCtr="0">
            <a:normAutofit/>
          </a:bodyPr>
          <a:lstStyle>
            <a:lvl1pPr lvl="0">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1pPr>
            <a:lvl2pPr lvl="1">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2pPr>
            <a:lvl3pPr lvl="2">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3pPr>
            <a:lvl4pPr lvl="3">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4pPr>
            <a:lvl5pPr lvl="4">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5pPr>
            <a:lvl6pPr lvl="5">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6pPr>
            <a:lvl7pPr lvl="6">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7pPr>
            <a:lvl8pPr lvl="7">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8pPr>
            <a:lvl9pPr lvl="8">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9pPr>
          </a:lstStyle>
          <a:p>
            <a:endParaRPr/>
          </a:p>
        </p:txBody>
      </p:sp>
      <p:sp>
        <p:nvSpPr>
          <p:cNvPr id="11" name="Google Shape;11;p2"/>
          <p:cNvSpPr txBox="1">
            <a:spLocks noGrp="1"/>
          </p:cNvSpPr>
          <p:nvPr>
            <p:ph type="subTitle" idx="1"/>
          </p:nvPr>
        </p:nvSpPr>
        <p:spPr>
          <a:xfrm>
            <a:off x="390525" y="2789130"/>
            <a:ext cx="4039009" cy="432900"/>
          </a:xfrm>
          <a:prstGeom prst="rect">
            <a:avLst/>
          </a:prstGeom>
        </p:spPr>
        <p:txBody>
          <a:bodyPr spcFirstLastPara="1" wrap="square" lIns="0" tIns="0" rIns="0" bIns="0" anchor="t" anchorCtr="0">
            <a:normAutofit/>
          </a:bodyPr>
          <a:lstStyle>
            <a:lvl1pPr marL="0" lvl="0" indent="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2" name="Google Shape;12;p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7" name="Picture Placeholder 3">
            <a:extLst>
              <a:ext uri="{FF2B5EF4-FFF2-40B4-BE49-F238E27FC236}">
                <a16:creationId xmlns:a16="http://schemas.microsoft.com/office/drawing/2014/main" id="{85DE32A9-4DE2-451B-B42D-9A1C7AA16E81}"/>
              </a:ext>
            </a:extLst>
          </p:cNvPr>
          <p:cNvSpPr>
            <a:spLocks noGrp="1"/>
          </p:cNvSpPr>
          <p:nvPr>
            <p:ph type="pic" sz="quarter" idx="13"/>
          </p:nvPr>
        </p:nvSpPr>
        <p:spPr>
          <a:xfrm>
            <a:off x="5104991" y="0"/>
            <a:ext cx="4039009" cy="5143500"/>
          </a:xfrm>
          <a:solidFill>
            <a:schemeClr val="bg1">
              <a:lumMod val="85000"/>
            </a:schemeClr>
          </a:solidFill>
        </p:spPr>
        <p:txBody>
          <a:bodyPr anchor="ctr" anchorCtr="0"/>
          <a:lstStyle>
            <a:lvl1pPr marL="114300" indent="0" algn="ctr">
              <a:buNone/>
              <a:defRPr i="1"/>
            </a:lvl1pPr>
          </a:lstStyle>
          <a:p>
            <a:endParaRPr lang="en-US"/>
          </a:p>
        </p:txBody>
      </p:sp>
      <p:sp>
        <p:nvSpPr>
          <p:cNvPr id="9" name="Rectangle 8">
            <a:extLst>
              <a:ext uri="{FF2B5EF4-FFF2-40B4-BE49-F238E27FC236}">
                <a16:creationId xmlns:a16="http://schemas.microsoft.com/office/drawing/2014/main" id="{752C92CC-CB33-4A2F-B198-693A50FEF473}"/>
              </a:ext>
            </a:extLst>
          </p:cNvPr>
          <p:cNvSpPr/>
          <p:nvPr userDrawn="1"/>
        </p:nvSpPr>
        <p:spPr>
          <a:xfrm>
            <a:off x="4540" y="4676932"/>
            <a:ext cx="5100452" cy="467676"/>
          </a:xfrm>
          <a:prstGeom prst="rect">
            <a:avLst/>
          </a:prstGeom>
          <a:solidFill>
            <a:srgbClr val="00444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rmAutofit/>
          </a:bodyPr>
          <a:lstStyle/>
          <a:p>
            <a:pPr algn="ctr"/>
            <a:endParaRPr lang="en-US" sz="1800"/>
          </a:p>
        </p:txBody>
      </p:sp>
      <p:pic>
        <p:nvPicPr>
          <p:cNvPr id="13" name="Picture 12">
            <a:extLst>
              <a:ext uri="{FF2B5EF4-FFF2-40B4-BE49-F238E27FC236}">
                <a16:creationId xmlns:a16="http://schemas.microsoft.com/office/drawing/2014/main" id="{E657A84A-56E9-4B02-8F46-981AE8EA2556}"/>
              </a:ext>
            </a:extLst>
          </p:cNvPr>
          <p:cNvPicPr>
            <a:picLocks noChangeAspect="1"/>
          </p:cNvPicPr>
          <p:nvPr userDrawn="1"/>
        </p:nvPicPr>
        <p:blipFill>
          <a:blip r:embed="rId2"/>
          <a:srcRect/>
          <a:stretch/>
        </p:blipFill>
        <p:spPr>
          <a:xfrm>
            <a:off x="390529" y="4837121"/>
            <a:ext cx="2809872" cy="316111"/>
          </a:xfrm>
          <a:prstGeom prst="rect">
            <a:avLst/>
          </a:prstGeom>
        </p:spPr>
      </p:pic>
      <p:pic>
        <p:nvPicPr>
          <p:cNvPr id="4" name="Picture 3">
            <a:extLst>
              <a:ext uri="{FF2B5EF4-FFF2-40B4-BE49-F238E27FC236}">
                <a16:creationId xmlns:a16="http://schemas.microsoft.com/office/drawing/2014/main" id="{2938A4AB-1A08-40BA-A511-71DD1A4E70ED}"/>
              </a:ext>
            </a:extLst>
          </p:cNvPr>
          <p:cNvPicPr>
            <a:picLocks noChangeAspect="1"/>
          </p:cNvPicPr>
          <p:nvPr userDrawn="1"/>
        </p:nvPicPr>
        <p:blipFill>
          <a:blip r:embed="rId3"/>
          <a:stretch>
            <a:fillRect/>
          </a:stretch>
        </p:blipFill>
        <p:spPr>
          <a:xfrm>
            <a:off x="266857" y="3206682"/>
            <a:ext cx="2757408" cy="1309769"/>
          </a:xfrm>
          <a:prstGeom prst="rect">
            <a:avLst/>
          </a:prstGeom>
        </p:spPr>
      </p:pic>
    </p:spTree>
    <p:extLst>
      <p:ext uri="{BB962C8B-B14F-4D97-AF65-F5344CB8AC3E}">
        <p14:creationId xmlns:p14="http://schemas.microsoft.com/office/powerpoint/2010/main" val="1677911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rgbClr val="279989"/>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90525" y="857927"/>
            <a:ext cx="3992102" cy="1894998"/>
          </a:xfrm>
          <a:prstGeom prst="rect">
            <a:avLst/>
          </a:prstGeom>
        </p:spPr>
        <p:txBody>
          <a:bodyPr spcFirstLastPara="1" wrap="square" lIns="0" tIns="0" rIns="0" bIns="0" anchor="t" anchorCtr="0">
            <a:normAutofit/>
          </a:bodyPr>
          <a:lstStyle>
            <a:lvl1pPr lvl="0">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1pPr>
            <a:lvl2pPr lvl="1">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2pPr>
            <a:lvl3pPr lvl="2">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3pPr>
            <a:lvl4pPr lvl="3">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4pPr>
            <a:lvl5pPr lvl="4">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5pPr>
            <a:lvl6pPr lvl="5">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6pPr>
            <a:lvl7pPr lvl="6">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7pPr>
            <a:lvl8pPr lvl="7">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8pPr>
            <a:lvl9pPr lvl="8">
              <a:spcBef>
                <a:spcPts val="0"/>
              </a:spcBef>
              <a:spcAft>
                <a:spcPts val="0"/>
              </a:spcAft>
              <a:buSzPts val="4800"/>
              <a:buFont typeface="Montserrat ExtraBold"/>
              <a:buNone/>
              <a:defRPr sz="4800">
                <a:latin typeface="Montserrat ExtraBold"/>
                <a:ea typeface="Montserrat ExtraBold"/>
                <a:cs typeface="Montserrat ExtraBold"/>
                <a:sym typeface="Montserrat ExtraBold"/>
              </a:defRPr>
            </a:lvl9pPr>
          </a:lstStyle>
          <a:p>
            <a:endParaRPr/>
          </a:p>
        </p:txBody>
      </p:sp>
      <p:sp>
        <p:nvSpPr>
          <p:cNvPr id="11" name="Google Shape;11;p2"/>
          <p:cNvSpPr txBox="1">
            <a:spLocks noGrp="1"/>
          </p:cNvSpPr>
          <p:nvPr>
            <p:ph type="subTitle" idx="1"/>
          </p:nvPr>
        </p:nvSpPr>
        <p:spPr>
          <a:xfrm>
            <a:off x="390525" y="2789130"/>
            <a:ext cx="4039009" cy="432900"/>
          </a:xfrm>
          <a:prstGeom prst="rect">
            <a:avLst/>
          </a:prstGeom>
        </p:spPr>
        <p:txBody>
          <a:bodyPr spcFirstLastPara="1" wrap="square" lIns="0" tIns="0" rIns="0" bIns="0" anchor="t" anchorCtr="0">
            <a:normAutofit/>
          </a:bodyPr>
          <a:lstStyle>
            <a:lvl1pPr marL="0" lvl="0" indent="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2" name="Google Shape;12;p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7" name="Picture Placeholder 3">
            <a:extLst>
              <a:ext uri="{FF2B5EF4-FFF2-40B4-BE49-F238E27FC236}">
                <a16:creationId xmlns:a16="http://schemas.microsoft.com/office/drawing/2014/main" id="{85DE32A9-4DE2-451B-B42D-9A1C7AA16E81}"/>
              </a:ext>
            </a:extLst>
          </p:cNvPr>
          <p:cNvSpPr>
            <a:spLocks noGrp="1"/>
          </p:cNvSpPr>
          <p:nvPr>
            <p:ph type="pic" sz="quarter" idx="13"/>
          </p:nvPr>
        </p:nvSpPr>
        <p:spPr>
          <a:xfrm>
            <a:off x="5104991" y="0"/>
            <a:ext cx="4039009" cy="5143500"/>
          </a:xfrm>
          <a:solidFill>
            <a:schemeClr val="bg1">
              <a:lumMod val="85000"/>
            </a:schemeClr>
          </a:solidFill>
        </p:spPr>
        <p:txBody>
          <a:bodyPr anchor="ctr" anchorCtr="0"/>
          <a:lstStyle>
            <a:lvl1pPr marL="114300" indent="0" algn="ctr">
              <a:buNone/>
              <a:defRPr i="1"/>
            </a:lvl1pPr>
          </a:lstStyle>
          <a:p>
            <a:endParaRPr lang="en-US"/>
          </a:p>
        </p:txBody>
      </p:sp>
      <p:sp>
        <p:nvSpPr>
          <p:cNvPr id="9" name="Rectangle 8">
            <a:extLst>
              <a:ext uri="{FF2B5EF4-FFF2-40B4-BE49-F238E27FC236}">
                <a16:creationId xmlns:a16="http://schemas.microsoft.com/office/drawing/2014/main" id="{752C92CC-CB33-4A2F-B198-693A50FEF473}"/>
              </a:ext>
            </a:extLst>
          </p:cNvPr>
          <p:cNvSpPr/>
          <p:nvPr userDrawn="1"/>
        </p:nvSpPr>
        <p:spPr>
          <a:xfrm>
            <a:off x="4540" y="4676932"/>
            <a:ext cx="5100452" cy="467676"/>
          </a:xfrm>
          <a:prstGeom prst="rect">
            <a:avLst/>
          </a:prstGeom>
          <a:solidFill>
            <a:srgbClr val="00444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rmAutofit/>
          </a:bodyPr>
          <a:lstStyle/>
          <a:p>
            <a:pPr algn="ctr"/>
            <a:endParaRPr lang="en-US" sz="1800"/>
          </a:p>
        </p:txBody>
      </p:sp>
      <p:pic>
        <p:nvPicPr>
          <p:cNvPr id="4" name="Picture 3">
            <a:extLst>
              <a:ext uri="{FF2B5EF4-FFF2-40B4-BE49-F238E27FC236}">
                <a16:creationId xmlns:a16="http://schemas.microsoft.com/office/drawing/2014/main" id="{2938A4AB-1A08-40BA-A511-71DD1A4E70ED}"/>
              </a:ext>
            </a:extLst>
          </p:cNvPr>
          <p:cNvPicPr>
            <a:picLocks noChangeAspect="1"/>
          </p:cNvPicPr>
          <p:nvPr userDrawn="1"/>
        </p:nvPicPr>
        <p:blipFill>
          <a:blip r:embed="rId2"/>
          <a:stretch>
            <a:fillRect/>
          </a:stretch>
        </p:blipFill>
        <p:spPr>
          <a:xfrm>
            <a:off x="266857" y="3206682"/>
            <a:ext cx="2757408" cy="1309769"/>
          </a:xfrm>
          <a:prstGeom prst="rect">
            <a:avLst/>
          </a:prstGeom>
        </p:spPr>
      </p:pic>
    </p:spTree>
    <p:extLst>
      <p:ext uri="{BB962C8B-B14F-4D97-AF65-F5344CB8AC3E}">
        <p14:creationId xmlns:p14="http://schemas.microsoft.com/office/powerpoint/2010/main" val="4076111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and two columns" preserve="1" userDrawn="1">
  <p:cSld name="1_Title and two columns">
    <p:bg>
      <p:bgPr>
        <a:solidFill>
          <a:srgbClr val="279989"/>
        </a:solidFill>
        <a:effectLst/>
      </p:bgPr>
    </p:bg>
    <p:spTree>
      <p:nvGrpSpPr>
        <p:cNvPr id="1" name="Shape 22"/>
        <p:cNvGrpSpPr/>
        <p:nvPr/>
      </p:nvGrpSpPr>
      <p:grpSpPr>
        <a:xfrm>
          <a:off x="0" y="0"/>
          <a:ext cx="0" cy="0"/>
          <a:chOff x="0" y="0"/>
          <a:chExt cx="0" cy="0"/>
        </a:xfrm>
      </p:grpSpPr>
      <p:sp>
        <p:nvSpPr>
          <p:cNvPr id="23" name="Google Shape;23;p5"/>
          <p:cNvSpPr/>
          <p:nvPr/>
        </p:nvSpPr>
        <p:spPr>
          <a:xfrm rot="10800000" flipH="1">
            <a:off x="0" y="701228"/>
            <a:ext cx="9144000" cy="4442272"/>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5"/>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1" name="Google Shape;32;p6">
            <a:extLst>
              <a:ext uri="{FF2B5EF4-FFF2-40B4-BE49-F238E27FC236}">
                <a16:creationId xmlns:a16="http://schemas.microsoft.com/office/drawing/2014/main" id="{3859DCE9-401E-4106-9B3B-353227A744DF}"/>
              </a:ext>
            </a:extLst>
          </p:cNvPr>
          <p:cNvSpPr txBox="1">
            <a:spLocks noGrp="1"/>
          </p:cNvSpPr>
          <p:nvPr>
            <p:ph type="title"/>
          </p:nvPr>
        </p:nvSpPr>
        <p:spPr>
          <a:xfrm>
            <a:off x="685798" y="16350"/>
            <a:ext cx="8239051" cy="710598"/>
          </a:xfrm>
          <a:prstGeom prst="rect">
            <a:avLst/>
          </a:prstGeom>
        </p:spPr>
        <p:txBody>
          <a:bodyPr spcFirstLastPara="1" wrap="square" lIns="0" tIns="0" rIns="0" bIns="91440" anchor="b" anchorCtr="0">
            <a:normAutofit/>
          </a:bodyPr>
          <a:lstStyle>
            <a:lvl1pPr lvl="0" algn="l">
              <a:spcBef>
                <a:spcPts val="0"/>
              </a:spcBef>
              <a:spcAft>
                <a:spcPts val="0"/>
              </a:spcAft>
              <a:buSzPts val="1800"/>
              <a:buNone/>
              <a:defRPr sz="2000">
                <a:latin typeface="Montserrat ExtraBold" panose="00000900000000000000" pitchFamily="50" charset="0"/>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9" name="Body Level One…">
            <a:extLst>
              <a:ext uri="{FF2B5EF4-FFF2-40B4-BE49-F238E27FC236}">
                <a16:creationId xmlns:a16="http://schemas.microsoft.com/office/drawing/2014/main" id="{E703A5C7-FB27-4C12-AF7E-ECD1531EE26B}"/>
              </a:ext>
            </a:extLst>
          </p:cNvPr>
          <p:cNvSpPr txBox="1">
            <a:spLocks noGrp="1"/>
          </p:cNvSpPr>
          <p:nvPr>
            <p:ph type="body" idx="13" hasCustomPrompt="1"/>
          </p:nvPr>
        </p:nvSpPr>
        <p:spPr>
          <a:xfrm>
            <a:off x="685798" y="1011767"/>
            <a:ext cx="7769282" cy="3617508"/>
          </a:xfrm>
          <a:prstGeom prst="rect">
            <a:avLst/>
          </a:prstGeom>
        </p:spPr>
        <p:txBody>
          <a:bodyPr lIns="0" tIns="0" rIns="0" bIns="0"/>
          <a:lstStyle/>
          <a:p>
            <a:r>
              <a:t>Body Level One</a:t>
            </a:r>
          </a:p>
          <a:p>
            <a:pPr lvl="1"/>
            <a:r>
              <a:t>Body Level Two</a:t>
            </a:r>
          </a:p>
          <a:p>
            <a:pPr lvl="2"/>
            <a:r>
              <a:t>Body Level Three</a:t>
            </a:r>
          </a:p>
          <a:p>
            <a:pPr lvl="3"/>
            <a:r>
              <a:t>Body Level Four</a:t>
            </a:r>
          </a:p>
          <a:p>
            <a:pPr lvl="4"/>
            <a:r>
              <a:t>Body Level Five</a:t>
            </a:r>
          </a:p>
        </p:txBody>
      </p:sp>
      <p:pic>
        <p:nvPicPr>
          <p:cNvPr id="8" name="Picture 7">
            <a:extLst>
              <a:ext uri="{FF2B5EF4-FFF2-40B4-BE49-F238E27FC236}">
                <a16:creationId xmlns:a16="http://schemas.microsoft.com/office/drawing/2014/main" id="{FAA8557C-6DFC-45C2-B7C8-626B505F6496}"/>
              </a:ext>
            </a:extLst>
          </p:cNvPr>
          <p:cNvPicPr>
            <a:picLocks noChangeAspect="1"/>
          </p:cNvPicPr>
          <p:nvPr userDrawn="1"/>
        </p:nvPicPr>
        <p:blipFill>
          <a:blip r:embed="rId2"/>
          <a:srcRect/>
          <a:stretch/>
        </p:blipFill>
        <p:spPr>
          <a:xfrm>
            <a:off x="7268482" y="4695623"/>
            <a:ext cx="1183300" cy="360907"/>
          </a:xfrm>
          <a:prstGeom prst="rect">
            <a:avLst/>
          </a:prstGeom>
        </p:spPr>
      </p:pic>
    </p:spTree>
    <p:extLst>
      <p:ext uri="{BB962C8B-B14F-4D97-AF65-F5344CB8AC3E}">
        <p14:creationId xmlns:p14="http://schemas.microsoft.com/office/powerpoint/2010/main" val="1704883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only" userDrawn="1">
  <p:cSld name="TITLE_ONLY">
    <p:bg>
      <p:bgPr>
        <a:solidFill>
          <a:srgbClr val="279989"/>
        </a:solidFill>
        <a:effectLst/>
      </p:bgPr>
    </p:bg>
    <p:spTree>
      <p:nvGrpSpPr>
        <p:cNvPr id="1" name="Shape 29"/>
        <p:cNvGrpSpPr/>
        <p:nvPr/>
      </p:nvGrpSpPr>
      <p:grpSpPr>
        <a:xfrm>
          <a:off x="0" y="0"/>
          <a:ext cx="0" cy="0"/>
          <a:chOff x="0" y="0"/>
          <a:chExt cx="0" cy="0"/>
        </a:xfrm>
      </p:grpSpPr>
      <p:sp>
        <p:nvSpPr>
          <p:cNvPr id="30" name="Google Shape;30;p6"/>
          <p:cNvSpPr/>
          <p:nvPr/>
        </p:nvSpPr>
        <p:spPr>
          <a:xfrm rot="10800000" flipH="1">
            <a:off x="0" y="726948"/>
            <a:ext cx="9144000" cy="4416552"/>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6"/>
          <p:cNvSpPr txBox="1">
            <a:spLocks noGrp="1"/>
          </p:cNvSpPr>
          <p:nvPr>
            <p:ph type="title"/>
          </p:nvPr>
        </p:nvSpPr>
        <p:spPr>
          <a:xfrm>
            <a:off x="685798" y="16350"/>
            <a:ext cx="8239051" cy="710598"/>
          </a:xfrm>
          <a:prstGeom prst="rect">
            <a:avLst/>
          </a:prstGeom>
        </p:spPr>
        <p:txBody>
          <a:bodyPr spcFirstLastPara="1" wrap="square" lIns="0" tIns="0" rIns="0" bIns="91440" anchor="b" anchorCtr="0">
            <a:normAutofit/>
          </a:bodyPr>
          <a:lstStyle>
            <a:lvl1pPr lvl="0" algn="l">
              <a:spcBef>
                <a:spcPts val="0"/>
              </a:spcBef>
              <a:spcAft>
                <a:spcPts val="0"/>
              </a:spcAft>
              <a:buSzPts val="1800"/>
              <a:buNone/>
              <a:defRPr sz="2000">
                <a:latin typeface="Montserrat ExtraBold" panose="00000900000000000000" pitchFamily="50" charset="0"/>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33" name="Google Shape;33;p6"/>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7" name="Picture 6">
            <a:extLst>
              <a:ext uri="{FF2B5EF4-FFF2-40B4-BE49-F238E27FC236}">
                <a16:creationId xmlns:a16="http://schemas.microsoft.com/office/drawing/2014/main" id="{6E50E9B5-1738-470F-B9F9-FE8AEC43773F}"/>
              </a:ext>
            </a:extLst>
          </p:cNvPr>
          <p:cNvPicPr>
            <a:picLocks noChangeAspect="1"/>
          </p:cNvPicPr>
          <p:nvPr userDrawn="1"/>
        </p:nvPicPr>
        <p:blipFill>
          <a:blip r:embed="rId2"/>
          <a:srcRect/>
          <a:stretch/>
        </p:blipFill>
        <p:spPr>
          <a:xfrm>
            <a:off x="7268482" y="4695623"/>
            <a:ext cx="1183300" cy="360907"/>
          </a:xfrm>
          <a:prstGeom prst="rect">
            <a:avLst/>
          </a:prstGeom>
        </p:spPr>
      </p:pic>
      <p:sp>
        <p:nvSpPr>
          <p:cNvPr id="6" name="Body Level One…">
            <a:extLst>
              <a:ext uri="{FF2B5EF4-FFF2-40B4-BE49-F238E27FC236}">
                <a16:creationId xmlns:a16="http://schemas.microsoft.com/office/drawing/2014/main" id="{44CC18A2-50E8-4E1B-8ECD-D92A79DF9D5D}"/>
              </a:ext>
            </a:extLst>
          </p:cNvPr>
          <p:cNvSpPr txBox="1">
            <a:spLocks noGrp="1"/>
          </p:cNvSpPr>
          <p:nvPr>
            <p:ph type="body" idx="13" hasCustomPrompt="1"/>
          </p:nvPr>
        </p:nvSpPr>
        <p:spPr>
          <a:xfrm>
            <a:off x="685798" y="1011767"/>
            <a:ext cx="7769282" cy="3617508"/>
          </a:xfrm>
          <a:prstGeom prst="rect">
            <a:avLst/>
          </a:prstGeom>
        </p:spPr>
        <p:txBody>
          <a:bodyPr lIns="0" tIns="0" rIns="0" bIns="0"/>
          <a:lstStyle/>
          <a:p>
            <a:r>
              <a:t>Body Level One</a:t>
            </a:r>
          </a:p>
          <a:p>
            <a:pPr lvl="1"/>
            <a:r>
              <a:t>Body Level Two</a:t>
            </a:r>
          </a:p>
          <a:p>
            <a:pPr lvl="2"/>
            <a:r>
              <a:t>Body Level Three</a:t>
            </a:r>
          </a:p>
          <a:p>
            <a:pPr lvl="3"/>
            <a:r>
              <a:t>Body Level Four</a:t>
            </a:r>
          </a:p>
          <a:p>
            <a:pPr lvl="4"/>
            <a:r>
              <a:t>Body Level Five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only" preserve="1" userDrawn="1">
  <p:cSld name="1_Title only">
    <p:bg>
      <p:bgPr>
        <a:solidFill>
          <a:srgbClr val="279989"/>
        </a:solidFill>
        <a:effectLst/>
      </p:bgPr>
    </p:bg>
    <p:spTree>
      <p:nvGrpSpPr>
        <p:cNvPr id="1" name="Shape 29"/>
        <p:cNvGrpSpPr/>
        <p:nvPr/>
      </p:nvGrpSpPr>
      <p:grpSpPr>
        <a:xfrm>
          <a:off x="0" y="0"/>
          <a:ext cx="0" cy="0"/>
          <a:chOff x="0" y="0"/>
          <a:chExt cx="0" cy="0"/>
        </a:xfrm>
      </p:grpSpPr>
      <p:sp>
        <p:nvSpPr>
          <p:cNvPr id="30" name="Google Shape;30;p6"/>
          <p:cNvSpPr/>
          <p:nvPr/>
        </p:nvSpPr>
        <p:spPr>
          <a:xfrm rot="10800000" flipH="1">
            <a:off x="0" y="726948"/>
            <a:ext cx="9144000" cy="4416552"/>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6"/>
          <p:cNvSpPr txBox="1">
            <a:spLocks noGrp="1"/>
          </p:cNvSpPr>
          <p:nvPr>
            <p:ph type="title"/>
          </p:nvPr>
        </p:nvSpPr>
        <p:spPr>
          <a:xfrm>
            <a:off x="685798" y="16350"/>
            <a:ext cx="8239051" cy="710598"/>
          </a:xfrm>
          <a:prstGeom prst="rect">
            <a:avLst/>
          </a:prstGeom>
        </p:spPr>
        <p:txBody>
          <a:bodyPr spcFirstLastPara="1" wrap="square" lIns="0" tIns="0" rIns="0" bIns="91440" anchor="b" anchorCtr="0">
            <a:normAutofit/>
          </a:bodyPr>
          <a:lstStyle>
            <a:lvl1pPr lvl="0" algn="l">
              <a:spcBef>
                <a:spcPts val="0"/>
              </a:spcBef>
              <a:spcAft>
                <a:spcPts val="0"/>
              </a:spcAft>
              <a:buSzPts val="1800"/>
              <a:buNone/>
              <a:defRPr sz="2000">
                <a:latin typeface="Montserrat ExtraBold" panose="00000900000000000000" pitchFamily="50" charset="0"/>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33" name="Google Shape;33;p6"/>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7" name="Picture 6">
            <a:extLst>
              <a:ext uri="{FF2B5EF4-FFF2-40B4-BE49-F238E27FC236}">
                <a16:creationId xmlns:a16="http://schemas.microsoft.com/office/drawing/2014/main" id="{6E50E9B5-1738-470F-B9F9-FE8AEC43773F}"/>
              </a:ext>
            </a:extLst>
          </p:cNvPr>
          <p:cNvPicPr>
            <a:picLocks noChangeAspect="1"/>
          </p:cNvPicPr>
          <p:nvPr userDrawn="1"/>
        </p:nvPicPr>
        <p:blipFill>
          <a:blip r:embed="rId2"/>
          <a:srcRect/>
          <a:stretch/>
        </p:blipFill>
        <p:spPr>
          <a:xfrm>
            <a:off x="7268482" y="4695623"/>
            <a:ext cx="1183300" cy="360907"/>
          </a:xfrm>
          <a:prstGeom prst="rect">
            <a:avLst/>
          </a:prstGeom>
        </p:spPr>
      </p:pic>
      <p:sp>
        <p:nvSpPr>
          <p:cNvPr id="6" name="Body Level One…">
            <a:extLst>
              <a:ext uri="{FF2B5EF4-FFF2-40B4-BE49-F238E27FC236}">
                <a16:creationId xmlns:a16="http://schemas.microsoft.com/office/drawing/2014/main" id="{44CC18A2-50E8-4E1B-8ECD-D92A79DF9D5D}"/>
              </a:ext>
            </a:extLst>
          </p:cNvPr>
          <p:cNvSpPr txBox="1">
            <a:spLocks noGrp="1"/>
          </p:cNvSpPr>
          <p:nvPr>
            <p:ph type="body" idx="13" hasCustomPrompt="1"/>
          </p:nvPr>
        </p:nvSpPr>
        <p:spPr>
          <a:xfrm>
            <a:off x="685798" y="1011767"/>
            <a:ext cx="3657600" cy="3617508"/>
          </a:xfrm>
          <a:prstGeom prst="rect">
            <a:avLst/>
          </a:prstGeom>
        </p:spPr>
        <p:txBody>
          <a:bodyPr lIns="0" tIns="0" rIns="0" bIns="0"/>
          <a:lstStyle/>
          <a:p>
            <a:r>
              <a:t>Body Level One</a:t>
            </a:r>
          </a:p>
          <a:p>
            <a:pPr lvl="1"/>
            <a:r>
              <a:t>Body Level Two</a:t>
            </a:r>
          </a:p>
          <a:p>
            <a:pPr lvl="2"/>
            <a:r>
              <a:t>Body Level Three</a:t>
            </a:r>
          </a:p>
          <a:p>
            <a:pPr lvl="3"/>
            <a:r>
              <a:t>Body Level Four</a:t>
            </a:r>
          </a:p>
          <a:p>
            <a:pPr lvl="4"/>
            <a:r>
              <a:t>Body Level Five</a:t>
            </a:r>
          </a:p>
        </p:txBody>
      </p:sp>
      <p:sp>
        <p:nvSpPr>
          <p:cNvPr id="8" name="Body Level One…">
            <a:extLst>
              <a:ext uri="{FF2B5EF4-FFF2-40B4-BE49-F238E27FC236}">
                <a16:creationId xmlns:a16="http://schemas.microsoft.com/office/drawing/2014/main" id="{FAD8E512-901E-4075-85D4-54C50BDF60FC}"/>
              </a:ext>
            </a:extLst>
          </p:cNvPr>
          <p:cNvSpPr txBox="1">
            <a:spLocks noGrp="1"/>
          </p:cNvSpPr>
          <p:nvPr>
            <p:ph type="body" idx="14" hasCustomPrompt="1"/>
          </p:nvPr>
        </p:nvSpPr>
        <p:spPr>
          <a:xfrm>
            <a:off x="4794182" y="1011767"/>
            <a:ext cx="3657600" cy="3617508"/>
          </a:xfrm>
          <a:prstGeom prst="rect">
            <a:avLst/>
          </a:prstGeom>
        </p:spPr>
        <p:txBody>
          <a:bodyPr lIns="0" tIns="0" rIns="0" bIns="0"/>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100237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4.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terial">
    <p:bg>
      <p:bgPr>
        <a:solidFill>
          <a:srgbClr val="279989"/>
        </a:solidFill>
        <a:effectLst/>
      </p:bgPr>
    </p:bg>
    <p:spTree>
      <p:nvGrpSpPr>
        <p:cNvPr id="1" name="Shape 5"/>
        <p:cNvGrpSpPr/>
        <p:nvPr/>
      </p:nvGrpSpPr>
      <p:grpSpPr>
        <a:xfrm>
          <a:off x="0" y="0"/>
          <a:ext cx="0" cy="0"/>
          <a:chOff x="0" y="0"/>
          <a:chExt cx="0" cy="0"/>
        </a:xfrm>
      </p:grpSpPr>
      <p:pic>
        <p:nvPicPr>
          <p:cNvPr id="5" name="Google Shape;216;p52">
            <a:extLst>
              <a:ext uri="{FF2B5EF4-FFF2-40B4-BE49-F238E27FC236}">
                <a16:creationId xmlns:a16="http://schemas.microsoft.com/office/drawing/2014/main" id="{9D7A5DB8-E419-42EB-8A0D-27DC8496FF62}"/>
              </a:ext>
            </a:extLst>
          </p:cNvPr>
          <p:cNvPicPr preferRelativeResize="0"/>
          <p:nvPr userDrawn="1"/>
        </p:nvPicPr>
        <p:blipFill rotWithShape="1">
          <a:blip r:embed="rId26">
            <a:alphaModFix amt="23000"/>
          </a:blip>
          <a:srcRect l="22141" t="11779" r="13573" b="33985"/>
          <a:stretch/>
        </p:blipFill>
        <p:spPr>
          <a:xfrm>
            <a:off x="10950" y="0"/>
            <a:ext cx="9144000" cy="5143500"/>
          </a:xfrm>
          <a:prstGeom prst="rect">
            <a:avLst/>
          </a:prstGeom>
          <a:noFill/>
          <a:ln>
            <a:noFill/>
          </a:ln>
        </p:spPr>
      </p:pic>
      <p:sp>
        <p:nvSpPr>
          <p:cNvPr id="9" name="Rectangle 8">
            <a:extLst>
              <a:ext uri="{FF2B5EF4-FFF2-40B4-BE49-F238E27FC236}">
                <a16:creationId xmlns:a16="http://schemas.microsoft.com/office/drawing/2014/main" id="{1A330DAC-9184-49BC-9346-165AB3929B91}"/>
              </a:ext>
            </a:extLst>
          </p:cNvPr>
          <p:cNvSpPr/>
          <p:nvPr userDrawn="1"/>
        </p:nvSpPr>
        <p:spPr>
          <a:xfrm>
            <a:off x="0" y="2286"/>
            <a:ext cx="9144000" cy="5138928"/>
          </a:xfrm>
          <a:prstGeom prst="rect">
            <a:avLst/>
          </a:prstGeom>
          <a:solidFill>
            <a:srgbClr val="279989">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6" name="Google Shape;6;p1"/>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rmAutofit/>
          </a:bodyPr>
          <a:lstStyle>
            <a:lvl1pPr lv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471900" y="1919075"/>
            <a:ext cx="8222100" cy="2710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marL="914400" lvl="1"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2pPr>
            <a:lvl3pPr marL="1371600" lvl="2"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3pPr>
            <a:lvl4pPr marL="1828800" lvl="3"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4pPr>
            <a:lvl5pPr marL="2286000" lvl="4"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5pPr>
            <a:lvl6pPr marL="2743200" lvl="5"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6pPr>
            <a:lvl7pPr marL="3200400" lvl="6"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7pPr>
            <a:lvl8pPr marL="3657600" lvl="7"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8pPr>
            <a:lvl9pPr marL="4114800" lvl="8"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2"/>
                </a:solidFill>
                <a:latin typeface="Roboto"/>
                <a:ea typeface="Roboto"/>
                <a:cs typeface="Roboto"/>
                <a:sym typeface="Roboto"/>
              </a:defRPr>
            </a:lvl1pPr>
            <a:lvl2pPr lvl="1" algn="r">
              <a:buNone/>
              <a:defRPr sz="1000">
                <a:solidFill>
                  <a:schemeClr val="lt2"/>
                </a:solidFill>
                <a:latin typeface="Roboto"/>
                <a:ea typeface="Roboto"/>
                <a:cs typeface="Roboto"/>
                <a:sym typeface="Roboto"/>
              </a:defRPr>
            </a:lvl2pPr>
            <a:lvl3pPr lvl="2" algn="r">
              <a:buNone/>
              <a:defRPr sz="1000">
                <a:solidFill>
                  <a:schemeClr val="lt2"/>
                </a:solidFill>
                <a:latin typeface="Roboto"/>
                <a:ea typeface="Roboto"/>
                <a:cs typeface="Roboto"/>
                <a:sym typeface="Roboto"/>
              </a:defRPr>
            </a:lvl3pPr>
            <a:lvl4pPr lvl="3" algn="r">
              <a:buNone/>
              <a:defRPr sz="1000">
                <a:solidFill>
                  <a:schemeClr val="lt2"/>
                </a:solidFill>
                <a:latin typeface="Roboto"/>
                <a:ea typeface="Roboto"/>
                <a:cs typeface="Roboto"/>
                <a:sym typeface="Roboto"/>
              </a:defRPr>
            </a:lvl4pPr>
            <a:lvl5pPr lvl="4" algn="r">
              <a:buNone/>
              <a:defRPr sz="1000">
                <a:solidFill>
                  <a:schemeClr val="lt2"/>
                </a:solidFill>
                <a:latin typeface="Roboto"/>
                <a:ea typeface="Roboto"/>
                <a:cs typeface="Roboto"/>
                <a:sym typeface="Roboto"/>
              </a:defRPr>
            </a:lvl5pPr>
            <a:lvl6pPr lvl="5" algn="r">
              <a:buNone/>
              <a:defRPr sz="1000">
                <a:solidFill>
                  <a:schemeClr val="lt2"/>
                </a:solidFill>
                <a:latin typeface="Roboto"/>
                <a:ea typeface="Roboto"/>
                <a:cs typeface="Roboto"/>
                <a:sym typeface="Roboto"/>
              </a:defRPr>
            </a:lvl6pPr>
            <a:lvl7pPr lvl="6" algn="r">
              <a:buNone/>
              <a:defRPr sz="1000">
                <a:solidFill>
                  <a:schemeClr val="lt2"/>
                </a:solidFill>
                <a:latin typeface="Roboto"/>
                <a:ea typeface="Roboto"/>
                <a:cs typeface="Roboto"/>
                <a:sym typeface="Roboto"/>
              </a:defRPr>
            </a:lvl7pPr>
            <a:lvl8pPr lvl="7" algn="r">
              <a:buNone/>
              <a:defRPr sz="1000">
                <a:solidFill>
                  <a:schemeClr val="lt2"/>
                </a:solidFill>
                <a:latin typeface="Roboto"/>
                <a:ea typeface="Roboto"/>
                <a:cs typeface="Roboto"/>
                <a:sym typeface="Roboto"/>
              </a:defRPr>
            </a:lvl8pPr>
            <a:lvl9pPr lvl="8" algn="r">
              <a:buNone/>
              <a:defRPr sz="1000">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72" r:id="rId4"/>
    <p:sldLayoutId id="2147483670" r:id="rId5"/>
    <p:sldLayoutId id="2147483673" r:id="rId6"/>
    <p:sldLayoutId id="2147483664" r:id="rId7"/>
    <p:sldLayoutId id="2147483652" r:id="rId8"/>
    <p:sldLayoutId id="2147483676" r:id="rId9"/>
    <p:sldLayoutId id="2147483663" r:id="rId10"/>
    <p:sldLayoutId id="2147483678" r:id="rId11"/>
    <p:sldLayoutId id="2147483677" r:id="rId12"/>
    <p:sldLayoutId id="2147483669" r:id="rId13"/>
    <p:sldLayoutId id="2147483660" r:id="rId14"/>
    <p:sldLayoutId id="2147483665" r:id="rId15"/>
    <p:sldLayoutId id="2147483674" r:id="rId16"/>
    <p:sldLayoutId id="2147483681" r:id="rId17"/>
    <p:sldLayoutId id="2147483683" r:id="rId18"/>
    <p:sldLayoutId id="2147483684" r:id="rId19"/>
    <p:sldLayoutId id="2147483682" r:id="rId20"/>
    <p:sldLayoutId id="2147483680" r:id="rId21"/>
    <p:sldLayoutId id="2147483657" r:id="rId22"/>
    <p:sldLayoutId id="2147483661" r:id="rId23"/>
    <p:sldLayoutId id="2147483679"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D9CF3F-91DE-1F4C-4B8C-13CDD791D94D}"/>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7073C5B-5337-EEB0-D09C-77060C6434C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3A8B3E-A4F8-3841-38FA-D40E135FB454}"/>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5C66A59-1F75-456F-B5FC-DED9BA549EA1}" type="datetimeFigureOut">
              <a:rPr lang="en-US" smtClean="0"/>
              <a:t>4/27/2023</a:t>
            </a:fld>
            <a:endParaRPr lang="en-US"/>
          </a:p>
        </p:txBody>
      </p:sp>
      <p:sp>
        <p:nvSpPr>
          <p:cNvPr id="5" name="Footer Placeholder 4">
            <a:extLst>
              <a:ext uri="{FF2B5EF4-FFF2-40B4-BE49-F238E27FC236}">
                <a16:creationId xmlns:a16="http://schemas.microsoft.com/office/drawing/2014/main" id="{49A81F3D-8A49-FA65-986E-DC143CDFFCE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C8C81A-DD0A-CA39-443E-94C11921745A}"/>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09B424A-7AC4-4E10-9728-5BFEDB14C237}" type="slidenum">
              <a:rPr lang="en-US" smtClean="0"/>
              <a:t>‹#›</a:t>
            </a:fld>
            <a:endParaRPr lang="en-US"/>
          </a:p>
        </p:txBody>
      </p:sp>
    </p:spTree>
    <p:extLst>
      <p:ext uri="{BB962C8B-B14F-4D97-AF65-F5344CB8AC3E}">
        <p14:creationId xmlns:p14="http://schemas.microsoft.com/office/powerpoint/2010/main" val="106767801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9.xml"/><Relationship Id="rId4" Type="http://schemas.openxmlformats.org/officeDocument/2006/relationships/image" Target="../media/image26.svg"/></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sv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sv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microsoft.com/office/2018/10/relationships/comments" Target="../comments/modernComment_127_5A56047F.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5.xml"/><Relationship Id="rId5" Type="http://schemas.openxmlformats.org/officeDocument/2006/relationships/hyperlink" Target="http://law2.umkc.edu/faculty/projects/ftrials/sweet/biographies.HTM#Darrow" TargetMode="External"/><Relationship Id="rId4" Type="http://schemas.openxmlformats.org/officeDocument/2006/relationships/hyperlink" Target="http://law2.umkc.edu/faculty/projects/ftrials/sweet/biographies.HTM#Murphy"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8.xml"/><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47.jpe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30.xml"/><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31.xml"/><Relationship Id="rId4" Type="http://schemas.openxmlformats.org/officeDocument/2006/relationships/image" Target="../media/image5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youtu.be/xUkG8fpZLW8" TargetMode="Externa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microsoft.com/office/2018/10/relationships/comments" Target="../comments/modernComment_128_88FE764D.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66.JPG"/><Relationship Id="rId4" Type="http://schemas.openxmlformats.org/officeDocument/2006/relationships/image" Target="../media/image65.jpeg"/></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69.png"/><Relationship Id="rId4" Type="http://schemas.openxmlformats.org/officeDocument/2006/relationships/image" Target="../media/image68.jpeg"/></Relationships>
</file>

<file path=ppt/slides/_rels/slide3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72.jpeg"/><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74.svg"/><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7.sv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6.xml"/><Relationship Id="rId4" Type="http://schemas.openxmlformats.org/officeDocument/2006/relationships/image" Target="../media/image22.sv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4A5F5-4D57-5A1D-5B36-AD238F146FF8}"/>
              </a:ext>
            </a:extLst>
          </p:cNvPr>
          <p:cNvSpPr>
            <a:spLocks noGrp="1"/>
          </p:cNvSpPr>
          <p:nvPr>
            <p:ph type="ctrTitle"/>
          </p:nvPr>
        </p:nvSpPr>
        <p:spPr/>
        <p:txBody>
          <a:bodyPr>
            <a:noAutofit/>
          </a:bodyPr>
          <a:lstStyle/>
          <a:p>
            <a:r>
              <a:rPr lang="en-US" sz="3600" dirty="0">
                <a:latin typeface="Montserrat Black" panose="00000A00000000000000" pitchFamily="2" charset="0"/>
              </a:rPr>
              <a:t>Ossian Sweet</a:t>
            </a:r>
            <a:br>
              <a:rPr lang="en-US" sz="3600" dirty="0">
                <a:latin typeface="Montserrat Black" panose="00000A00000000000000" pitchFamily="2" charset="0"/>
              </a:rPr>
            </a:br>
            <a:r>
              <a:rPr lang="en-US" sz="3600" dirty="0">
                <a:latin typeface="Montserrat Black" panose="00000A00000000000000" pitchFamily="2" charset="0"/>
              </a:rPr>
              <a:t>Project </a:t>
            </a:r>
            <a:br>
              <a:rPr lang="en-US" sz="3600" dirty="0"/>
            </a:br>
            <a:r>
              <a:rPr lang="en-US" sz="2400" dirty="0">
                <a:solidFill>
                  <a:srgbClr val="FEB70D"/>
                </a:solidFill>
              </a:rPr>
              <a:t>Community Meeting #1</a:t>
            </a:r>
            <a:br>
              <a:rPr lang="en-US" sz="1800" dirty="0">
                <a:solidFill>
                  <a:srgbClr val="FEB70D"/>
                </a:solidFill>
              </a:rPr>
            </a:br>
            <a:endParaRPr lang="en-US" sz="2800" dirty="0">
              <a:solidFill>
                <a:srgbClr val="FEB70D"/>
              </a:solidFill>
            </a:endParaRPr>
          </a:p>
        </p:txBody>
      </p:sp>
      <p:sp>
        <p:nvSpPr>
          <p:cNvPr id="3" name="Subtitle 2">
            <a:extLst>
              <a:ext uri="{FF2B5EF4-FFF2-40B4-BE49-F238E27FC236}">
                <a16:creationId xmlns:a16="http://schemas.microsoft.com/office/drawing/2014/main" id="{1D1CF085-3B69-DAC0-56ED-B4BE63CFC91A}"/>
              </a:ext>
            </a:extLst>
          </p:cNvPr>
          <p:cNvSpPr>
            <a:spLocks noGrp="1"/>
          </p:cNvSpPr>
          <p:nvPr>
            <p:ph type="subTitle" idx="1"/>
          </p:nvPr>
        </p:nvSpPr>
        <p:spPr/>
        <p:txBody>
          <a:bodyPr/>
          <a:lstStyle/>
          <a:p>
            <a:r>
              <a:rPr lang="en-US"/>
              <a:t>Thursday, April 27, 2023</a:t>
            </a:r>
            <a:endParaRPr lang="en-US" dirty="0"/>
          </a:p>
        </p:txBody>
      </p:sp>
      <p:pic>
        <p:nvPicPr>
          <p:cNvPr id="25" name="Picture Placeholder 24" descr="Graphical user interface, website&#10;&#10;Description automatically generated">
            <a:extLst>
              <a:ext uri="{FF2B5EF4-FFF2-40B4-BE49-F238E27FC236}">
                <a16:creationId xmlns:a16="http://schemas.microsoft.com/office/drawing/2014/main" id="{B275D94E-F523-C589-8B00-A63EA6FC7DF6}"/>
              </a:ext>
            </a:extLst>
          </p:cNvPr>
          <p:cNvPicPr>
            <a:picLocks noGrp="1" noChangeAspect="1"/>
          </p:cNvPicPr>
          <p:nvPr>
            <p:ph type="pic" sz="quarter" idx="13"/>
          </p:nvPr>
        </p:nvPicPr>
        <p:blipFill rotWithShape="1">
          <a:blip r:embed="rId3"/>
          <a:srcRect l="19153" r="19153"/>
          <a:stretch/>
        </p:blipFill>
        <p:spPr/>
      </p:pic>
    </p:spTree>
    <p:extLst>
      <p:ext uri="{BB962C8B-B14F-4D97-AF65-F5344CB8AC3E}">
        <p14:creationId xmlns:p14="http://schemas.microsoft.com/office/powerpoint/2010/main" val="9383385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53B0F3E-6B69-9D6E-2EAD-DF89643B3F70}"/>
              </a:ext>
            </a:extLst>
          </p:cNvPr>
          <p:cNvSpPr>
            <a:spLocks noGrp="1"/>
          </p:cNvSpPr>
          <p:nvPr>
            <p:ph type="title"/>
          </p:nvPr>
        </p:nvSpPr>
        <p:spPr/>
        <p:txBody>
          <a:bodyPr/>
          <a:lstStyle/>
          <a:p>
            <a:r>
              <a:rPr lang="en-US" dirty="0"/>
              <a:t>Ossian Sweet Project Background</a:t>
            </a:r>
          </a:p>
        </p:txBody>
      </p:sp>
      <p:sp>
        <p:nvSpPr>
          <p:cNvPr id="8" name="Text Placeholder 7">
            <a:extLst>
              <a:ext uri="{FF2B5EF4-FFF2-40B4-BE49-F238E27FC236}">
                <a16:creationId xmlns:a16="http://schemas.microsoft.com/office/drawing/2014/main" id="{848C4809-292A-3BCF-562E-065C6AC76302}"/>
              </a:ext>
            </a:extLst>
          </p:cNvPr>
          <p:cNvSpPr>
            <a:spLocks noGrp="1"/>
          </p:cNvSpPr>
          <p:nvPr>
            <p:ph type="body" idx="13"/>
          </p:nvPr>
        </p:nvSpPr>
        <p:spPr>
          <a:xfrm>
            <a:off x="286919" y="3752672"/>
            <a:ext cx="4211121" cy="1591839"/>
          </a:xfrm>
        </p:spPr>
        <p:txBody>
          <a:bodyPr>
            <a:normAutofit/>
          </a:bodyPr>
          <a:lstStyle/>
          <a:p>
            <a:pPr marL="596900" lvl="1" indent="0">
              <a:buNone/>
            </a:pPr>
            <a:endParaRPr lang="en-US" sz="1200" dirty="0">
              <a:latin typeface="Roboto" panose="02000000000000000000" pitchFamily="2" charset="0"/>
              <a:ea typeface="Roboto" panose="02000000000000000000" pitchFamily="2" charset="0"/>
              <a:cs typeface="Roboto" panose="02000000000000000000" pitchFamily="2" charset="0"/>
            </a:endParaRPr>
          </a:p>
          <a:p>
            <a:pPr marL="114300" indent="0">
              <a:buNone/>
            </a:pPr>
            <a:r>
              <a:rPr lang="en-US" sz="1200" b="1" i="1" dirty="0">
                <a:solidFill>
                  <a:schemeClr val="accent5"/>
                </a:solidFill>
                <a:latin typeface="Roboto" panose="02000000000000000000" pitchFamily="2" charset="0"/>
                <a:ea typeface="Roboto" panose="02000000000000000000" pitchFamily="2" charset="0"/>
                <a:cs typeface="Roboto" panose="02000000000000000000" pitchFamily="2" charset="0"/>
              </a:rPr>
              <a:t>Vision: </a:t>
            </a:r>
            <a:r>
              <a:rPr lang="en-US" sz="1200" i="1" dirty="0">
                <a:solidFill>
                  <a:schemeClr val="accent5"/>
                </a:solidFill>
                <a:latin typeface="Roboto" panose="02000000000000000000" pitchFamily="2" charset="0"/>
                <a:ea typeface="Roboto" panose="02000000000000000000" pitchFamily="2" charset="0"/>
                <a:cs typeface="Roboto" panose="02000000000000000000" pitchFamily="2" charset="0"/>
              </a:rPr>
              <a:t>To create a public space that commemorates and memorializes the history and legacy of Dr. Ossian Sweet and the influence of the events that unfolded in 1925 on the American Civil Rights movement.</a:t>
            </a:r>
          </a:p>
          <a:p>
            <a:pPr marL="114300" indent="0">
              <a:buNone/>
            </a:pPr>
            <a:endParaRPr lang="en-US" dirty="0">
              <a:latin typeface="Montserrat Medium" panose="00000600000000000000" pitchFamily="2" charset="0"/>
            </a:endParaRPr>
          </a:p>
        </p:txBody>
      </p:sp>
      <p:sp>
        <p:nvSpPr>
          <p:cNvPr id="10" name="Text Placeholder 9">
            <a:extLst>
              <a:ext uri="{FF2B5EF4-FFF2-40B4-BE49-F238E27FC236}">
                <a16:creationId xmlns:a16="http://schemas.microsoft.com/office/drawing/2014/main" id="{C5A36E2A-3CB8-AEA9-DAD4-BBFD2967883F}"/>
              </a:ext>
            </a:extLst>
          </p:cNvPr>
          <p:cNvSpPr>
            <a:spLocks noGrp="1"/>
          </p:cNvSpPr>
          <p:nvPr>
            <p:ph type="body" idx="14"/>
          </p:nvPr>
        </p:nvSpPr>
        <p:spPr>
          <a:xfrm>
            <a:off x="4888311" y="931084"/>
            <a:ext cx="3894811" cy="3617508"/>
          </a:xfrm>
        </p:spPr>
        <p:txBody>
          <a:bodyPr>
            <a:normAutofit/>
          </a:bodyPr>
          <a:lstStyle/>
          <a:p>
            <a:pPr marL="114300" indent="0" algn="ctr">
              <a:buSzPct val="88000"/>
              <a:buNone/>
            </a:pPr>
            <a:r>
              <a:rPr lang="en-US" b="1" dirty="0">
                <a:latin typeface="+mj-lt"/>
                <a:ea typeface="Roboto Black" panose="02000000000000000000" pitchFamily="2" charset="0"/>
                <a:cs typeface="Roboto Black" panose="02000000000000000000" pitchFamily="2" charset="0"/>
              </a:rPr>
              <a:t>OSSIAN SWEET HISTORIC INTERPRETIVE SITE</a:t>
            </a:r>
          </a:p>
          <a:p>
            <a:pPr marL="114300" indent="0">
              <a:buSzPct val="88000"/>
              <a:buNone/>
            </a:pPr>
            <a:endParaRPr lang="en-US" sz="1600" dirty="0">
              <a:latin typeface="Roboto" panose="02000000000000000000" pitchFamily="2" charset="0"/>
              <a:ea typeface="Roboto" panose="02000000000000000000" pitchFamily="2" charset="0"/>
              <a:cs typeface="Roboto" panose="02000000000000000000" pitchFamily="2" charset="0"/>
            </a:endParaRPr>
          </a:p>
          <a:p>
            <a:pPr marL="114300" indent="0">
              <a:buSzPct val="88000"/>
              <a:buNone/>
            </a:pPr>
            <a:r>
              <a:rPr lang="en-US" sz="1600" dirty="0">
                <a:latin typeface="Roboto" panose="02000000000000000000" pitchFamily="2" charset="0"/>
                <a:ea typeface="Roboto" panose="02000000000000000000" pitchFamily="2" charset="0"/>
                <a:cs typeface="Roboto" panose="02000000000000000000" pitchFamily="2" charset="0"/>
              </a:rPr>
              <a:t>City of Detroit (Parks) awarded funding from American Rescue Plan Act (ARPA) funding in 2022 </a:t>
            </a:r>
            <a:endParaRPr lang="en-US" sz="1600" b="1" dirty="0">
              <a:latin typeface="Roboto" panose="02000000000000000000" pitchFamily="2" charset="0"/>
              <a:ea typeface="Roboto" panose="02000000000000000000" pitchFamily="2" charset="0"/>
              <a:cs typeface="Roboto" panose="02000000000000000000" pitchFamily="2" charset="0"/>
            </a:endParaRPr>
          </a:p>
          <a:p>
            <a:pPr lvl="1">
              <a:buSzPct val="88000"/>
            </a:pPr>
            <a:r>
              <a:rPr lang="en-US" sz="1600" dirty="0">
                <a:latin typeface="Roboto" panose="02000000000000000000" pitchFamily="2" charset="0"/>
                <a:ea typeface="Roboto" panose="02000000000000000000" pitchFamily="2" charset="0"/>
                <a:cs typeface="Roboto" panose="02000000000000000000" pitchFamily="2" charset="0"/>
              </a:rPr>
              <a:t>Outdoor Educational Plaza</a:t>
            </a:r>
          </a:p>
          <a:p>
            <a:pPr lvl="1">
              <a:buSzPct val="88000"/>
            </a:pPr>
            <a:r>
              <a:rPr lang="en-US" sz="1600" dirty="0">
                <a:latin typeface="Roboto" panose="02000000000000000000" pitchFamily="2" charset="0"/>
                <a:ea typeface="Roboto" panose="02000000000000000000" pitchFamily="2" charset="0"/>
                <a:cs typeface="Roboto" panose="02000000000000000000" pitchFamily="2" charset="0"/>
              </a:rPr>
              <a:t>Historic Interpretive Plan</a:t>
            </a:r>
          </a:p>
          <a:p>
            <a:pPr>
              <a:buSzPct val="88000"/>
            </a:pPr>
            <a:endParaRPr lang="en-US" sz="1600" dirty="0">
              <a:latin typeface="Roboto" panose="02000000000000000000" pitchFamily="2" charset="0"/>
              <a:ea typeface="Roboto" panose="02000000000000000000" pitchFamily="2" charset="0"/>
              <a:cs typeface="Roboto" panose="02000000000000000000" pitchFamily="2" charset="0"/>
            </a:endParaRPr>
          </a:p>
          <a:p>
            <a:pPr marL="114300" indent="0">
              <a:buNone/>
            </a:pPr>
            <a:r>
              <a:rPr lang="en-US" sz="1600" dirty="0">
                <a:latin typeface="Roboto" panose="02000000000000000000" pitchFamily="2" charset="0"/>
                <a:ea typeface="Roboto" panose="02000000000000000000" pitchFamily="2" charset="0"/>
                <a:cs typeface="Roboto" panose="02000000000000000000" pitchFamily="2" charset="0"/>
              </a:rPr>
              <a:t>        Priority project of the Administration</a:t>
            </a:r>
          </a:p>
        </p:txBody>
      </p:sp>
      <p:sp>
        <p:nvSpPr>
          <p:cNvPr id="6" name="TextBox 5">
            <a:extLst>
              <a:ext uri="{FF2B5EF4-FFF2-40B4-BE49-F238E27FC236}">
                <a16:creationId xmlns:a16="http://schemas.microsoft.com/office/drawing/2014/main" id="{3D3A03A5-23EE-9A11-DCD9-EE1881BC2C60}"/>
              </a:ext>
            </a:extLst>
          </p:cNvPr>
          <p:cNvSpPr txBox="1"/>
          <p:nvPr/>
        </p:nvSpPr>
        <p:spPr>
          <a:xfrm>
            <a:off x="4114800" y="2114550"/>
            <a:ext cx="914400" cy="914400"/>
          </a:xfrm>
          <a:prstGeom prst="rect">
            <a:avLst/>
          </a:prstGeom>
          <a:noFill/>
        </p:spPr>
        <p:txBody>
          <a:bodyPr wrap="square" rtlCol="0">
            <a:spAutoFit/>
          </a:bodyPr>
          <a:lstStyle/>
          <a:p>
            <a:endParaRPr lang="en-US"/>
          </a:p>
        </p:txBody>
      </p:sp>
      <p:pic>
        <p:nvPicPr>
          <p:cNvPr id="5" name="Picture 4" descr="A picture containing graphical user interface&#10;&#10;Description automatically generated">
            <a:extLst>
              <a:ext uri="{FF2B5EF4-FFF2-40B4-BE49-F238E27FC236}">
                <a16:creationId xmlns:a16="http://schemas.microsoft.com/office/drawing/2014/main" id="{430A4EBC-08C4-15BF-265B-134A46456049}"/>
              </a:ext>
            </a:extLst>
          </p:cNvPr>
          <p:cNvPicPr>
            <a:picLocks noChangeAspect="1"/>
          </p:cNvPicPr>
          <p:nvPr/>
        </p:nvPicPr>
        <p:blipFill rotWithShape="1">
          <a:blip r:embed="rId2"/>
          <a:srcRect l="10897" t="7072" r="5820" b="1965"/>
          <a:stretch/>
        </p:blipFill>
        <p:spPr>
          <a:xfrm>
            <a:off x="360878" y="855220"/>
            <a:ext cx="4216711" cy="2712785"/>
          </a:xfrm>
          <a:prstGeom prst="rect">
            <a:avLst/>
          </a:prstGeom>
        </p:spPr>
      </p:pic>
      <p:sp>
        <p:nvSpPr>
          <p:cNvPr id="14" name="TextBox 13">
            <a:extLst>
              <a:ext uri="{FF2B5EF4-FFF2-40B4-BE49-F238E27FC236}">
                <a16:creationId xmlns:a16="http://schemas.microsoft.com/office/drawing/2014/main" id="{66B8B945-4372-D07A-BE35-2154EA243FCD}"/>
              </a:ext>
            </a:extLst>
          </p:cNvPr>
          <p:cNvSpPr txBox="1"/>
          <p:nvPr/>
        </p:nvSpPr>
        <p:spPr>
          <a:xfrm>
            <a:off x="286919" y="3568005"/>
            <a:ext cx="3657600" cy="246221"/>
          </a:xfrm>
          <a:prstGeom prst="rect">
            <a:avLst/>
          </a:prstGeom>
          <a:noFill/>
        </p:spPr>
        <p:txBody>
          <a:bodyPr wrap="square" rtlCol="0">
            <a:spAutoFit/>
          </a:bodyPr>
          <a:lstStyle/>
          <a:p>
            <a:r>
              <a:rPr lang="en-US" sz="1000" dirty="0">
                <a:solidFill>
                  <a:schemeClr val="tx2"/>
                </a:solidFill>
                <a:latin typeface="Roboto" panose="02000000000000000000" pitchFamily="2" charset="0"/>
                <a:ea typeface="Roboto" panose="02000000000000000000" pitchFamily="2" charset="0"/>
                <a:cs typeface="Roboto" panose="02000000000000000000" pitchFamily="2" charset="0"/>
              </a:rPr>
              <a:t>Conceptual Drawing, NTS</a:t>
            </a:r>
          </a:p>
        </p:txBody>
      </p:sp>
      <p:pic>
        <p:nvPicPr>
          <p:cNvPr id="16" name="Graphic 15" descr="Star with solid fill">
            <a:extLst>
              <a:ext uri="{FF2B5EF4-FFF2-40B4-BE49-F238E27FC236}">
                <a16:creationId xmlns:a16="http://schemas.microsoft.com/office/drawing/2014/main" id="{94A54CFE-65EC-075C-8FE9-D6D1BB4903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04024" y="3537988"/>
            <a:ext cx="247540" cy="247540"/>
          </a:xfrm>
          <a:prstGeom prst="rect">
            <a:avLst/>
          </a:prstGeom>
        </p:spPr>
      </p:pic>
    </p:spTree>
    <p:extLst>
      <p:ext uri="{BB962C8B-B14F-4D97-AF65-F5344CB8AC3E}">
        <p14:creationId xmlns:p14="http://schemas.microsoft.com/office/powerpoint/2010/main" val="2222001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0906ED9E-A7A0-6ABF-E3D3-951E48BC6E0F}"/>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990068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742BD2-E311-DF47-F3B3-D2A235069841}"/>
              </a:ext>
            </a:extLst>
          </p:cNvPr>
          <p:cNvSpPr>
            <a:spLocks noGrp="1"/>
          </p:cNvSpPr>
          <p:nvPr>
            <p:ph type="title"/>
          </p:nvPr>
        </p:nvSpPr>
        <p:spPr>
          <a:xfrm>
            <a:off x="452474" y="0"/>
            <a:ext cx="8239051" cy="710598"/>
          </a:xfrm>
        </p:spPr>
        <p:txBody>
          <a:bodyPr>
            <a:normAutofit/>
          </a:bodyPr>
          <a:lstStyle/>
          <a:p>
            <a:r>
              <a:rPr lang="en-US" sz="2800" dirty="0">
                <a:latin typeface="Montserrat Black"/>
              </a:rPr>
              <a:t>Role of the Historic Interpretive Plan</a:t>
            </a:r>
          </a:p>
        </p:txBody>
      </p:sp>
      <p:sp>
        <p:nvSpPr>
          <p:cNvPr id="10" name="Text Placeholder 9">
            <a:extLst>
              <a:ext uri="{FF2B5EF4-FFF2-40B4-BE49-F238E27FC236}">
                <a16:creationId xmlns:a16="http://schemas.microsoft.com/office/drawing/2014/main" id="{1E9BE94C-4447-2215-8C42-B6CA6FDE2A33}"/>
              </a:ext>
            </a:extLst>
          </p:cNvPr>
          <p:cNvSpPr>
            <a:spLocks noGrp="1"/>
          </p:cNvSpPr>
          <p:nvPr>
            <p:ph type="body" idx="13"/>
          </p:nvPr>
        </p:nvSpPr>
        <p:spPr>
          <a:xfrm>
            <a:off x="452474" y="973233"/>
            <a:ext cx="7301309" cy="3774110"/>
          </a:xfrm>
        </p:spPr>
        <p:txBody>
          <a:bodyPr>
            <a:normAutofit/>
          </a:bodyPr>
          <a:lstStyle/>
          <a:p>
            <a:r>
              <a:rPr lang="en-US" dirty="0">
                <a:latin typeface="Roboto" panose="02000000000000000000" pitchFamily="2" charset="0"/>
                <a:ea typeface="Roboto" panose="02000000000000000000" pitchFamily="2" charset="0"/>
                <a:cs typeface="Roboto" panose="02000000000000000000" pitchFamily="2" charset="0"/>
              </a:rPr>
              <a:t>Organizational structure &amp; financial sustainability</a:t>
            </a:r>
          </a:p>
          <a:p>
            <a:r>
              <a:rPr lang="en-US" dirty="0">
                <a:latin typeface="Roboto" panose="02000000000000000000" pitchFamily="2" charset="0"/>
                <a:ea typeface="Roboto" panose="02000000000000000000" pitchFamily="2" charset="0"/>
                <a:cs typeface="Roboto" panose="02000000000000000000" pitchFamily="2" charset="0"/>
              </a:rPr>
              <a:t>Further develop the Historic Narrative (content)</a:t>
            </a:r>
          </a:p>
          <a:p>
            <a:r>
              <a:rPr lang="en-US" dirty="0">
                <a:latin typeface="Roboto" panose="02000000000000000000" pitchFamily="2" charset="0"/>
                <a:ea typeface="Roboto" panose="02000000000000000000" pitchFamily="2" charset="0"/>
                <a:cs typeface="Roboto" panose="02000000000000000000" pitchFamily="2" charset="0"/>
              </a:rPr>
              <a:t>Create Design Standards &amp; Branding</a:t>
            </a:r>
          </a:p>
          <a:p>
            <a:r>
              <a:rPr lang="en-US" dirty="0">
                <a:latin typeface="Roboto" panose="02000000000000000000" pitchFamily="2" charset="0"/>
                <a:ea typeface="Roboto" panose="02000000000000000000" pitchFamily="2" charset="0"/>
                <a:cs typeface="Roboto" panose="02000000000000000000" pitchFamily="2" charset="0"/>
              </a:rPr>
              <a:t>Site Circulation Plan  </a:t>
            </a:r>
          </a:p>
          <a:p>
            <a:pPr lvl="1"/>
            <a:r>
              <a:rPr lang="en-US" dirty="0">
                <a:latin typeface="Roboto" panose="02000000000000000000" pitchFamily="2" charset="0"/>
                <a:ea typeface="Roboto" panose="02000000000000000000" pitchFamily="2" charset="0"/>
                <a:cs typeface="Roboto" panose="02000000000000000000" pitchFamily="2" charset="0"/>
              </a:rPr>
              <a:t>Parking/Loading</a:t>
            </a:r>
          </a:p>
          <a:p>
            <a:pPr lvl="1"/>
            <a:r>
              <a:rPr lang="en-US" dirty="0">
                <a:latin typeface="Roboto" panose="02000000000000000000" pitchFamily="2" charset="0"/>
                <a:ea typeface="Roboto" panose="02000000000000000000" pitchFamily="2" charset="0"/>
                <a:cs typeface="Roboto" panose="02000000000000000000" pitchFamily="2" charset="0"/>
              </a:rPr>
              <a:t>Traffic Calming/Pedestrian Safety</a:t>
            </a:r>
          </a:p>
          <a:p>
            <a:pPr lvl="1"/>
            <a:r>
              <a:rPr lang="en-US" dirty="0">
                <a:latin typeface="Roboto" panose="02000000000000000000" pitchFamily="2" charset="0"/>
                <a:ea typeface="Roboto" panose="02000000000000000000" pitchFamily="2" charset="0"/>
                <a:cs typeface="Roboto" panose="02000000000000000000" pitchFamily="2" charset="0"/>
              </a:rPr>
              <a:t>Wayfinding</a:t>
            </a:r>
          </a:p>
          <a:p>
            <a:r>
              <a:rPr lang="en-US" dirty="0">
                <a:latin typeface="Roboto" panose="02000000000000000000" pitchFamily="2" charset="0"/>
                <a:ea typeface="Roboto" panose="02000000000000000000" pitchFamily="2" charset="0"/>
                <a:cs typeface="Roboto" panose="02000000000000000000" pitchFamily="2" charset="0"/>
              </a:rPr>
              <a:t>Maintenance </a:t>
            </a:r>
          </a:p>
          <a:p>
            <a:r>
              <a:rPr lang="en-US" dirty="0">
                <a:latin typeface="Roboto" panose="02000000000000000000" pitchFamily="2" charset="0"/>
                <a:ea typeface="Roboto" panose="02000000000000000000" pitchFamily="2" charset="0"/>
                <a:cs typeface="Roboto" panose="02000000000000000000" pitchFamily="2" charset="0"/>
              </a:rPr>
              <a:t>Interpretation, Exhibition, and Programming </a:t>
            </a:r>
          </a:p>
          <a:p>
            <a:pPr marL="114300" indent="0">
              <a:buNone/>
            </a:pPr>
            <a:r>
              <a:rPr lang="en-US" dirty="0">
                <a:latin typeface="Roboto" panose="02000000000000000000" pitchFamily="2" charset="0"/>
                <a:ea typeface="Roboto" panose="02000000000000000000" pitchFamily="2" charset="0"/>
                <a:cs typeface="Roboto" panose="02000000000000000000" pitchFamily="2" charset="0"/>
              </a:rPr>
              <a:t>      (Public Education)</a:t>
            </a:r>
          </a:p>
          <a:p>
            <a:r>
              <a:rPr lang="en-US" dirty="0">
                <a:latin typeface="Roboto" panose="02000000000000000000" pitchFamily="2" charset="0"/>
                <a:ea typeface="Roboto" panose="02000000000000000000" pitchFamily="2" charset="0"/>
                <a:cs typeface="Roboto" panose="02000000000000000000" pitchFamily="2" charset="0"/>
              </a:rPr>
              <a:t>Potential future expansion</a:t>
            </a:r>
          </a:p>
          <a:p>
            <a:endParaRPr lang="en-US" dirty="0">
              <a:latin typeface="Montserrat SemiBold" panose="00000700000000000000" pitchFamily="2" charset="0"/>
            </a:endParaRPr>
          </a:p>
        </p:txBody>
      </p:sp>
    </p:spTree>
    <p:extLst>
      <p:ext uri="{BB962C8B-B14F-4D97-AF65-F5344CB8AC3E}">
        <p14:creationId xmlns:p14="http://schemas.microsoft.com/office/powerpoint/2010/main" val="132388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8C257726-BD70-6CEC-6E92-B9218BCCD683}"/>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1245183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chat or text message&#10;&#10;Description automatically generated">
            <a:extLst>
              <a:ext uri="{FF2B5EF4-FFF2-40B4-BE49-F238E27FC236}">
                <a16:creationId xmlns:a16="http://schemas.microsoft.com/office/drawing/2014/main" id="{2BB4E52B-FE71-B15A-A0E3-46A2AFE4E8A0}"/>
              </a:ext>
            </a:extLst>
          </p:cNvPr>
          <p:cNvPicPr>
            <a:picLocks noChangeAspect="1"/>
          </p:cNvPicPr>
          <p:nvPr/>
        </p:nvPicPr>
        <p:blipFill>
          <a:blip r:embed="rId2"/>
          <a:stretch>
            <a:fillRect/>
          </a:stretch>
        </p:blipFill>
        <p:spPr>
          <a:xfrm>
            <a:off x="328067" y="0"/>
            <a:ext cx="2893219" cy="5143500"/>
          </a:xfrm>
          <a:prstGeom prst="rect">
            <a:avLst/>
          </a:prstGeom>
        </p:spPr>
      </p:pic>
      <p:sp>
        <p:nvSpPr>
          <p:cNvPr id="5" name="Rectangle 4">
            <a:extLst>
              <a:ext uri="{FF2B5EF4-FFF2-40B4-BE49-F238E27FC236}">
                <a16:creationId xmlns:a16="http://schemas.microsoft.com/office/drawing/2014/main" id="{B47E7FE4-C021-4D92-E0DF-F562AE01F928}"/>
              </a:ext>
            </a:extLst>
          </p:cNvPr>
          <p:cNvSpPr/>
          <p:nvPr/>
        </p:nvSpPr>
        <p:spPr>
          <a:xfrm>
            <a:off x="4111949" y="383088"/>
            <a:ext cx="3989906" cy="437732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u="sng" dirty="0">
                <a:solidFill>
                  <a:schemeClr val="tx2"/>
                </a:solidFill>
                <a:latin typeface="Montserrat ExtraBold" panose="00000900000000000000" pitchFamily="50" charset="0"/>
              </a:rPr>
              <a:t>Multiple Opportunities </a:t>
            </a:r>
            <a:r>
              <a:rPr lang="en-US" dirty="0">
                <a:solidFill>
                  <a:schemeClr val="tx2"/>
                </a:solidFill>
                <a:latin typeface="Montserrat ExtraBold" panose="00000900000000000000" pitchFamily="50" charset="0"/>
              </a:rPr>
              <a:t>for Public Participation</a:t>
            </a:r>
          </a:p>
          <a:p>
            <a:pPr algn="ctr"/>
            <a:endParaRPr lang="en-US" dirty="0">
              <a:solidFill>
                <a:schemeClr val="tx2"/>
              </a:solidFill>
              <a:latin typeface="Montserrat ExtraBold" panose="00000900000000000000" pitchFamily="50" charset="0"/>
            </a:endParaRPr>
          </a:p>
          <a:p>
            <a:pPr marL="285750" indent="-285750">
              <a:buFont typeface="Arial" panose="020B0604020202020204" pitchFamily="34" charset="0"/>
              <a:buChar char="•"/>
            </a:pPr>
            <a:r>
              <a:rPr lang="en-US" dirty="0">
                <a:solidFill>
                  <a:schemeClr val="tx2"/>
                </a:solidFill>
                <a:latin typeface="Montserrat ExtraBold" panose="00000900000000000000" pitchFamily="50" charset="0"/>
              </a:rPr>
              <a:t>Online Survey</a:t>
            </a:r>
          </a:p>
          <a:p>
            <a:pPr marL="285750" indent="-285750">
              <a:buFont typeface="Arial" panose="020B0604020202020204" pitchFamily="34" charset="0"/>
              <a:buChar char="•"/>
            </a:pPr>
            <a:endParaRPr lang="en-US" dirty="0">
              <a:solidFill>
                <a:schemeClr val="tx2"/>
              </a:solidFill>
              <a:latin typeface="Montserrat ExtraBold" panose="00000900000000000000" pitchFamily="50" charset="0"/>
            </a:endParaRPr>
          </a:p>
          <a:p>
            <a:pPr marL="285750" indent="-285750">
              <a:buFont typeface="Arial" panose="020B0604020202020204" pitchFamily="34" charset="0"/>
              <a:buChar char="•"/>
            </a:pPr>
            <a:r>
              <a:rPr lang="en-US" dirty="0">
                <a:solidFill>
                  <a:schemeClr val="tx2"/>
                </a:solidFill>
                <a:latin typeface="Montserrat SemiBold" panose="00000700000000000000" pitchFamily="50" charset="0"/>
              </a:rPr>
              <a:t>Community Meeting #2: Summer ‘23</a:t>
            </a:r>
          </a:p>
          <a:p>
            <a:pPr marL="285750" indent="-285750">
              <a:buFont typeface="Arial" panose="020B0604020202020204" pitchFamily="34" charset="0"/>
              <a:buChar char="•"/>
            </a:pPr>
            <a:endParaRPr lang="en-US" dirty="0">
              <a:solidFill>
                <a:schemeClr val="tx2"/>
              </a:solidFill>
              <a:latin typeface="Montserrat SemiBold" panose="00000700000000000000" pitchFamily="50" charset="0"/>
            </a:endParaRPr>
          </a:p>
          <a:p>
            <a:pPr marL="285750" indent="-285750">
              <a:buFont typeface="Arial" panose="020B0604020202020204" pitchFamily="34" charset="0"/>
              <a:buChar char="•"/>
            </a:pPr>
            <a:r>
              <a:rPr lang="en-US" dirty="0">
                <a:solidFill>
                  <a:schemeClr val="tx2"/>
                </a:solidFill>
                <a:latin typeface="Montserrat SemiBold" panose="00000700000000000000" pitchFamily="50" charset="0"/>
              </a:rPr>
              <a:t>Focus Group Sessions: Summer – Fall ’23</a:t>
            </a:r>
          </a:p>
          <a:p>
            <a:pPr marL="285750" indent="-285750">
              <a:buFont typeface="Arial" panose="020B0604020202020204" pitchFamily="34" charset="0"/>
              <a:buChar char="•"/>
            </a:pPr>
            <a:endParaRPr lang="en-US" dirty="0">
              <a:solidFill>
                <a:schemeClr val="tx2"/>
              </a:solidFill>
              <a:latin typeface="Montserrat SemiBold" panose="00000700000000000000" pitchFamily="50" charset="0"/>
            </a:endParaRPr>
          </a:p>
          <a:p>
            <a:pPr marL="285750" indent="-285750">
              <a:buFont typeface="Arial" panose="020B0604020202020204" pitchFamily="34" charset="0"/>
              <a:buChar char="•"/>
            </a:pPr>
            <a:r>
              <a:rPr lang="en-US" dirty="0">
                <a:solidFill>
                  <a:schemeClr val="tx2"/>
                </a:solidFill>
                <a:latin typeface="Montserrat SemiBold" panose="00000700000000000000" pitchFamily="50" charset="0"/>
              </a:rPr>
              <a:t>Community Meeting #3: Fall ‘23</a:t>
            </a:r>
          </a:p>
          <a:p>
            <a:pPr marL="285750" indent="-285750">
              <a:buFont typeface="Arial" panose="020B0604020202020204" pitchFamily="34" charset="0"/>
              <a:buChar char="•"/>
            </a:pPr>
            <a:endParaRPr lang="en-US" dirty="0">
              <a:solidFill>
                <a:schemeClr val="tx2"/>
              </a:solidFill>
              <a:latin typeface="Montserrat SemiBold" panose="00000700000000000000" pitchFamily="50" charset="0"/>
            </a:endParaRPr>
          </a:p>
          <a:p>
            <a:pPr marL="285750" indent="-285750">
              <a:buFont typeface="Arial" panose="020B0604020202020204" pitchFamily="34" charset="0"/>
              <a:buChar char="•"/>
            </a:pPr>
            <a:r>
              <a:rPr lang="en-US" dirty="0">
                <a:solidFill>
                  <a:schemeClr val="tx2"/>
                </a:solidFill>
                <a:latin typeface="Montserrat SemiBold" panose="00000700000000000000" pitchFamily="50" charset="0"/>
              </a:rPr>
              <a:t>Request us at YOUR meeting!</a:t>
            </a:r>
          </a:p>
          <a:p>
            <a:endParaRPr lang="en-US" dirty="0">
              <a:solidFill>
                <a:schemeClr val="tx2"/>
              </a:solidFill>
              <a:latin typeface="Montserrat SemiBold" panose="00000700000000000000" pitchFamily="50" charset="0"/>
            </a:endParaRPr>
          </a:p>
        </p:txBody>
      </p:sp>
    </p:spTree>
    <p:extLst>
      <p:ext uri="{BB962C8B-B14F-4D97-AF65-F5344CB8AC3E}">
        <p14:creationId xmlns:p14="http://schemas.microsoft.com/office/powerpoint/2010/main" val="17195241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Browser window with solid fill">
            <a:extLst>
              <a:ext uri="{FF2B5EF4-FFF2-40B4-BE49-F238E27FC236}">
                <a16:creationId xmlns:a16="http://schemas.microsoft.com/office/drawing/2014/main" id="{0451FC17-0E03-CFD6-B694-E85D0EEF91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29504" y="311418"/>
            <a:ext cx="4374881" cy="4374881"/>
          </a:xfrm>
          <a:prstGeom prst="rect">
            <a:avLst/>
          </a:prstGeom>
        </p:spPr>
      </p:pic>
      <p:sp>
        <p:nvSpPr>
          <p:cNvPr id="4" name="Rectangle 3">
            <a:extLst>
              <a:ext uri="{FF2B5EF4-FFF2-40B4-BE49-F238E27FC236}">
                <a16:creationId xmlns:a16="http://schemas.microsoft.com/office/drawing/2014/main" id="{24EEC704-0D9E-F171-29FF-2CF5C06238DA}"/>
              </a:ext>
            </a:extLst>
          </p:cNvPr>
          <p:cNvSpPr/>
          <p:nvPr/>
        </p:nvSpPr>
        <p:spPr>
          <a:xfrm>
            <a:off x="251348" y="1345740"/>
            <a:ext cx="4858534" cy="3668508"/>
          </a:xfrm>
          <a:prstGeom prst="rect">
            <a:avLst/>
          </a:prstGeom>
          <a:solidFill>
            <a:schemeClr val="bg1"/>
          </a:solidFill>
          <a:ln>
            <a:solidFill>
              <a:srgbClr val="FEB7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840B62A-564D-1E1D-92C1-5D5FE273186B}"/>
              </a:ext>
            </a:extLst>
          </p:cNvPr>
          <p:cNvPicPr>
            <a:picLocks noChangeAspect="1"/>
          </p:cNvPicPr>
          <p:nvPr/>
        </p:nvPicPr>
        <p:blipFill rotWithShape="1">
          <a:blip r:embed="rId5"/>
          <a:srcRect l="4374"/>
          <a:stretch/>
        </p:blipFill>
        <p:spPr>
          <a:xfrm>
            <a:off x="347659" y="1345740"/>
            <a:ext cx="2341241" cy="3651977"/>
          </a:xfrm>
          <a:prstGeom prst="rect">
            <a:avLst/>
          </a:prstGeom>
        </p:spPr>
      </p:pic>
      <p:pic>
        <p:nvPicPr>
          <p:cNvPr id="8" name="Picture 7">
            <a:extLst>
              <a:ext uri="{FF2B5EF4-FFF2-40B4-BE49-F238E27FC236}">
                <a16:creationId xmlns:a16="http://schemas.microsoft.com/office/drawing/2014/main" id="{16D55334-91B4-0DAE-872B-B6EA0FC11F13}"/>
              </a:ext>
            </a:extLst>
          </p:cNvPr>
          <p:cNvPicPr>
            <a:picLocks noChangeAspect="1"/>
          </p:cNvPicPr>
          <p:nvPr/>
        </p:nvPicPr>
        <p:blipFill rotWithShape="1">
          <a:blip r:embed="rId6"/>
          <a:srcRect r="18689"/>
          <a:stretch/>
        </p:blipFill>
        <p:spPr>
          <a:xfrm>
            <a:off x="2747447" y="1345739"/>
            <a:ext cx="2341240" cy="3651977"/>
          </a:xfrm>
          <a:prstGeom prst="rect">
            <a:avLst/>
          </a:prstGeom>
        </p:spPr>
      </p:pic>
      <p:sp>
        <p:nvSpPr>
          <p:cNvPr id="11" name="TextBox 10">
            <a:extLst>
              <a:ext uri="{FF2B5EF4-FFF2-40B4-BE49-F238E27FC236}">
                <a16:creationId xmlns:a16="http://schemas.microsoft.com/office/drawing/2014/main" id="{FCE5011A-C35E-6879-228D-590B8BF0C852}"/>
              </a:ext>
            </a:extLst>
          </p:cNvPr>
          <p:cNvSpPr txBox="1"/>
          <p:nvPr/>
        </p:nvSpPr>
        <p:spPr>
          <a:xfrm>
            <a:off x="5567081" y="1808628"/>
            <a:ext cx="3112995" cy="1849224"/>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wrap="square" lIns="91440" tIns="45720" rIns="91440" bIns="45720" numCol="1" rtlCol="0" anchor="t">
            <a:spAutoFit/>
          </a:bodyPr>
          <a:lstStyle>
            <a:defPPr marR="0" lvl="0" algn="l" rtl="0">
              <a:lnSpc>
                <a:spcPct val="100000"/>
              </a:lnSpc>
              <a:spcBef>
                <a:spcPts val="0"/>
              </a:spcBef>
              <a:spcAft>
                <a:spcPts val="0"/>
              </a:spcAft>
            </a:defPPr>
            <a:lvl1pPr marL="171450" indent="-171450">
              <a:buClr>
                <a:schemeClr val="tx2"/>
              </a:buClr>
              <a:buFont typeface="Arial" panose="020B0604020202020204" pitchFamily="34" charset="0"/>
              <a:buChar char="•"/>
              <a:defRPr>
                <a:solidFill>
                  <a:schemeClr val="tx2"/>
                </a:solidFill>
                <a:latin typeface="Montserrat SemiBold" panose="00000700000000000000" pitchFamily="50"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indent="0" algn="ctr">
              <a:spcAft>
                <a:spcPts val="100"/>
              </a:spcAft>
              <a:buNone/>
            </a:pPr>
            <a:r>
              <a:rPr lang="en-US" sz="1800" b="1" dirty="0">
                <a:solidFill>
                  <a:schemeClr val="accent5"/>
                </a:solidFill>
                <a:latin typeface="Roboto" panose="02000000000000000000" pitchFamily="2" charset="0"/>
                <a:ea typeface="Roboto" panose="02000000000000000000" pitchFamily="2" charset="0"/>
                <a:cs typeface="Roboto" panose="02000000000000000000" pitchFamily="2" charset="0"/>
              </a:rPr>
              <a:t>PROJECT SURVEY </a:t>
            </a:r>
          </a:p>
          <a:p>
            <a:pPr marL="0" indent="0" algn="ctr">
              <a:spcAft>
                <a:spcPts val="100"/>
              </a:spcAft>
              <a:buNone/>
            </a:pPr>
            <a:r>
              <a:rPr lang="en-US" sz="1800" b="1" dirty="0">
                <a:solidFill>
                  <a:schemeClr val="accent5"/>
                </a:solidFill>
                <a:latin typeface="Roboto" panose="02000000000000000000" pitchFamily="2" charset="0"/>
                <a:ea typeface="Roboto" panose="02000000000000000000" pitchFamily="2" charset="0"/>
                <a:cs typeface="Roboto" panose="02000000000000000000" pitchFamily="2" charset="0"/>
              </a:rPr>
              <a:t>NOW OPEN!</a:t>
            </a:r>
          </a:p>
          <a:p>
            <a:pPr marL="0" indent="0" algn="ctr">
              <a:spcAft>
                <a:spcPts val="100"/>
              </a:spcAft>
              <a:buNone/>
            </a:pPr>
            <a:r>
              <a:rPr lang="en-US" sz="1800" dirty="0">
                <a:solidFill>
                  <a:schemeClr val="accent5"/>
                </a:solidFill>
                <a:latin typeface="Roboto" panose="02000000000000000000" pitchFamily="2" charset="0"/>
                <a:ea typeface="Roboto" panose="02000000000000000000" pitchFamily="2" charset="0"/>
                <a:cs typeface="Roboto" panose="02000000000000000000" pitchFamily="2" charset="0"/>
              </a:rPr>
              <a:t>Go to: </a:t>
            </a:r>
            <a:endParaRPr lang="en-US" sz="2000" dirty="0">
              <a:solidFill>
                <a:schemeClr val="accent5"/>
              </a:solidFill>
              <a:latin typeface="Roboto" panose="02000000000000000000" pitchFamily="2" charset="0"/>
              <a:ea typeface="Roboto" panose="02000000000000000000" pitchFamily="2" charset="0"/>
              <a:cs typeface="Roboto" panose="02000000000000000000" pitchFamily="2" charset="0"/>
            </a:endParaRPr>
          </a:p>
          <a:p>
            <a:pPr marL="0" indent="0" algn="ctr">
              <a:spcAft>
                <a:spcPts val="100"/>
              </a:spcAft>
              <a:buNone/>
            </a:pPr>
            <a:r>
              <a:rPr lang="en-US" sz="2000" dirty="0">
                <a:solidFill>
                  <a:schemeClr val="accent5"/>
                </a:solidFill>
                <a:latin typeface="Roboto" panose="02000000000000000000" pitchFamily="2" charset="0"/>
                <a:ea typeface="Roboto" panose="02000000000000000000" pitchFamily="2" charset="0"/>
                <a:cs typeface="Roboto" panose="02000000000000000000" pitchFamily="2" charset="0"/>
              </a:rPr>
              <a:t>bit.ly/</a:t>
            </a:r>
            <a:r>
              <a:rPr lang="en-US" sz="2000" dirty="0" err="1">
                <a:solidFill>
                  <a:schemeClr val="accent5"/>
                </a:solidFill>
                <a:latin typeface="Roboto" panose="02000000000000000000" pitchFamily="2" charset="0"/>
                <a:ea typeface="Roboto" panose="02000000000000000000" pitchFamily="2" charset="0"/>
                <a:cs typeface="Roboto" panose="02000000000000000000" pitchFamily="2" charset="0"/>
              </a:rPr>
              <a:t>ossiansweetsurvey</a:t>
            </a:r>
            <a:endParaRPr lang="en-US" sz="2000" dirty="0">
              <a:solidFill>
                <a:schemeClr val="accent5"/>
              </a:solidFill>
              <a:latin typeface="Roboto" panose="02000000000000000000" pitchFamily="2" charset="0"/>
              <a:ea typeface="Roboto" panose="02000000000000000000" pitchFamily="2" charset="0"/>
              <a:cs typeface="Roboto" panose="02000000000000000000" pitchFamily="2" charset="0"/>
            </a:endParaRPr>
          </a:p>
          <a:p>
            <a:pPr marL="0" indent="0" algn="ctr">
              <a:spcAft>
                <a:spcPts val="100"/>
              </a:spcAft>
              <a:buNone/>
            </a:pPr>
            <a:endParaRPr lang="en-US" sz="1800" dirty="0">
              <a:solidFill>
                <a:schemeClr val="accent5"/>
              </a:solidFill>
              <a:latin typeface="Roboto" panose="02000000000000000000" pitchFamily="2" charset="0"/>
              <a:ea typeface="Roboto" panose="02000000000000000000" pitchFamily="2" charset="0"/>
              <a:cs typeface="Roboto" panose="02000000000000000000" pitchFamily="2" charset="0"/>
            </a:endParaRPr>
          </a:p>
          <a:p>
            <a:pPr marL="0" indent="0" algn="ctr">
              <a:spcAft>
                <a:spcPts val="100"/>
              </a:spcAft>
              <a:buNone/>
            </a:pPr>
            <a:r>
              <a:rPr lang="en-US" sz="1800" i="1" dirty="0">
                <a:solidFill>
                  <a:schemeClr val="accent5"/>
                </a:solidFill>
                <a:latin typeface="Roboto" panose="02000000000000000000" pitchFamily="2" charset="0"/>
                <a:ea typeface="Roboto" panose="02000000000000000000" pitchFamily="2" charset="0"/>
                <a:cs typeface="Roboto" panose="02000000000000000000" pitchFamily="2" charset="0"/>
              </a:rPr>
              <a:t>Closes May 15</a:t>
            </a:r>
            <a:r>
              <a:rPr lang="en-US" sz="1800" i="1" baseline="30000" dirty="0">
                <a:solidFill>
                  <a:schemeClr val="accent5"/>
                </a:solidFill>
                <a:latin typeface="Roboto" panose="02000000000000000000" pitchFamily="2" charset="0"/>
                <a:ea typeface="Roboto" panose="02000000000000000000" pitchFamily="2" charset="0"/>
                <a:cs typeface="Roboto" panose="02000000000000000000" pitchFamily="2" charset="0"/>
              </a:rPr>
              <a:t>th</a:t>
            </a:r>
          </a:p>
        </p:txBody>
      </p:sp>
      <p:pic>
        <p:nvPicPr>
          <p:cNvPr id="3" name="Picture 2" descr="Text&#10;&#10;Description automatically generated">
            <a:extLst>
              <a:ext uri="{FF2B5EF4-FFF2-40B4-BE49-F238E27FC236}">
                <a16:creationId xmlns:a16="http://schemas.microsoft.com/office/drawing/2014/main" id="{4C6954CF-81D6-4A55-C810-BC3087BE4EE1}"/>
              </a:ext>
            </a:extLst>
          </p:cNvPr>
          <p:cNvPicPr>
            <a:picLocks noChangeAspect="1"/>
          </p:cNvPicPr>
          <p:nvPr/>
        </p:nvPicPr>
        <p:blipFill>
          <a:blip r:embed="rId7"/>
          <a:stretch>
            <a:fillRect/>
          </a:stretch>
        </p:blipFill>
        <p:spPr>
          <a:xfrm>
            <a:off x="251348" y="145783"/>
            <a:ext cx="4875104" cy="1218776"/>
          </a:xfrm>
          <a:prstGeom prst="rect">
            <a:avLst/>
          </a:prstGeom>
        </p:spPr>
      </p:pic>
    </p:spTree>
    <p:extLst>
      <p:ext uri="{BB962C8B-B14F-4D97-AF65-F5344CB8AC3E}">
        <p14:creationId xmlns:p14="http://schemas.microsoft.com/office/powerpoint/2010/main" val="1342409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Graphical user interface, website&#10;&#10;Description automatically generated">
            <a:extLst>
              <a:ext uri="{FF2B5EF4-FFF2-40B4-BE49-F238E27FC236}">
                <a16:creationId xmlns:a16="http://schemas.microsoft.com/office/drawing/2014/main" id="{C87F6D02-6235-BA01-5347-C0F243CA5D51}"/>
              </a:ext>
            </a:extLst>
          </p:cNvPr>
          <p:cNvPicPr>
            <a:picLocks noChangeAspect="1"/>
          </p:cNvPicPr>
          <p:nvPr/>
        </p:nvPicPr>
        <p:blipFill rotWithShape="1">
          <a:blip r:embed="rId3"/>
          <a:srcRect l="11193" t="16005"/>
          <a:stretch/>
        </p:blipFill>
        <p:spPr>
          <a:xfrm>
            <a:off x="-71375" y="1744860"/>
            <a:ext cx="9753395" cy="3074973"/>
          </a:xfrm>
          <a:prstGeom prst="rect">
            <a:avLst/>
          </a:prstGeom>
        </p:spPr>
      </p:pic>
      <p:sp>
        <p:nvSpPr>
          <p:cNvPr id="20" name="Title 19">
            <a:extLst>
              <a:ext uri="{FF2B5EF4-FFF2-40B4-BE49-F238E27FC236}">
                <a16:creationId xmlns:a16="http://schemas.microsoft.com/office/drawing/2014/main" id="{5994D140-9F36-A027-B3B2-78BC6F6A0093}"/>
              </a:ext>
            </a:extLst>
          </p:cNvPr>
          <p:cNvSpPr>
            <a:spLocks noGrp="1"/>
          </p:cNvSpPr>
          <p:nvPr>
            <p:ph type="title"/>
          </p:nvPr>
        </p:nvSpPr>
        <p:spPr/>
        <p:txBody>
          <a:bodyPr>
            <a:normAutofit/>
          </a:bodyPr>
          <a:lstStyle/>
          <a:p>
            <a:r>
              <a:rPr lang="en-US" sz="2400" dirty="0"/>
              <a:t>PROJECT TIMELINE</a:t>
            </a:r>
          </a:p>
        </p:txBody>
      </p:sp>
      <p:sp>
        <p:nvSpPr>
          <p:cNvPr id="2" name="Rectangle 1">
            <a:extLst>
              <a:ext uri="{FF2B5EF4-FFF2-40B4-BE49-F238E27FC236}">
                <a16:creationId xmlns:a16="http://schemas.microsoft.com/office/drawing/2014/main" id="{ECDC4A9D-9DF9-D92F-5EB9-E76D46356ACA}"/>
              </a:ext>
            </a:extLst>
          </p:cNvPr>
          <p:cNvSpPr/>
          <p:nvPr/>
        </p:nvSpPr>
        <p:spPr>
          <a:xfrm>
            <a:off x="8372653" y="1881315"/>
            <a:ext cx="672353" cy="779929"/>
          </a:xfrm>
          <a:prstGeom prst="rect">
            <a:avLst/>
          </a:prstGeom>
          <a:solidFill>
            <a:srgbClr val="FEB70D"/>
          </a:solidFill>
          <a:ln>
            <a:solidFill>
              <a:schemeClr val="accent6">
                <a:lumMod val="20000"/>
                <a:lumOff val="8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latin typeface="+mj-lt"/>
              </a:rPr>
              <a:t>2025</a:t>
            </a:r>
          </a:p>
        </p:txBody>
      </p:sp>
      <p:pic>
        <p:nvPicPr>
          <p:cNvPr id="4" name="Graphic 3" descr="Lightbulb outline">
            <a:extLst>
              <a:ext uri="{FF2B5EF4-FFF2-40B4-BE49-F238E27FC236}">
                <a16:creationId xmlns:a16="http://schemas.microsoft.com/office/drawing/2014/main" id="{F86E7D9A-D035-5DAD-CEDA-FEE3AAB895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8824" y="2674805"/>
            <a:ext cx="640009" cy="640009"/>
          </a:xfrm>
          <a:prstGeom prst="rect">
            <a:avLst/>
          </a:prstGeom>
        </p:spPr>
      </p:pic>
      <p:pic>
        <p:nvPicPr>
          <p:cNvPr id="8" name="Graphic 7" descr="Arrow: Counter-clockwise curve outline">
            <a:extLst>
              <a:ext uri="{FF2B5EF4-FFF2-40B4-BE49-F238E27FC236}">
                <a16:creationId xmlns:a16="http://schemas.microsoft.com/office/drawing/2014/main" id="{9E408E0E-08C1-0FE6-A57B-5051B584E39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9791164">
            <a:off x="7971099" y="966915"/>
            <a:ext cx="914400" cy="914400"/>
          </a:xfrm>
          <a:prstGeom prst="rect">
            <a:avLst/>
          </a:prstGeom>
        </p:spPr>
      </p:pic>
      <p:sp>
        <p:nvSpPr>
          <p:cNvPr id="9" name="TextBox 8">
            <a:extLst>
              <a:ext uri="{FF2B5EF4-FFF2-40B4-BE49-F238E27FC236}">
                <a16:creationId xmlns:a16="http://schemas.microsoft.com/office/drawing/2014/main" id="{16A85207-5DB7-232C-36F2-D832C80E277E}"/>
              </a:ext>
            </a:extLst>
          </p:cNvPr>
          <p:cNvSpPr txBox="1"/>
          <p:nvPr/>
        </p:nvSpPr>
        <p:spPr>
          <a:xfrm>
            <a:off x="4030119" y="809572"/>
            <a:ext cx="4894730" cy="830997"/>
          </a:xfrm>
          <a:prstGeom prst="rect">
            <a:avLst/>
          </a:prstGeom>
          <a:noFill/>
        </p:spPr>
        <p:txBody>
          <a:bodyPr wrap="square" rtlCol="0">
            <a:spAutoFit/>
          </a:bodyPr>
          <a:lstStyle/>
          <a:p>
            <a:pPr algn="ctr"/>
            <a:r>
              <a:rPr lang="en-US" sz="1600" dirty="0">
                <a:solidFill>
                  <a:schemeClr val="bg2">
                    <a:lumMod val="50000"/>
                  </a:schemeClr>
                </a:solidFill>
                <a:latin typeface="+mj-lt"/>
              </a:rPr>
              <a:t>IDEAS FOR THE</a:t>
            </a:r>
          </a:p>
          <a:p>
            <a:pPr algn="ctr"/>
            <a:r>
              <a:rPr lang="en-US" sz="1600" dirty="0">
                <a:solidFill>
                  <a:schemeClr val="bg2">
                    <a:lumMod val="50000"/>
                  </a:schemeClr>
                </a:solidFill>
                <a:latin typeface="+mj-lt"/>
              </a:rPr>
              <a:t>100 YEAR ANNIVERSARY: </a:t>
            </a:r>
          </a:p>
          <a:p>
            <a:pPr algn="ctr"/>
            <a:r>
              <a:rPr lang="en-US" sz="1600" u="sng" dirty="0">
                <a:solidFill>
                  <a:schemeClr val="bg2">
                    <a:lumMod val="50000"/>
                  </a:schemeClr>
                </a:solidFill>
                <a:latin typeface="+mj-lt"/>
              </a:rPr>
              <a:t>September 9, 2025</a:t>
            </a:r>
            <a:r>
              <a:rPr lang="en-US" sz="1600" dirty="0">
                <a:solidFill>
                  <a:schemeClr val="bg2">
                    <a:lumMod val="50000"/>
                  </a:schemeClr>
                </a:solidFill>
                <a:latin typeface="+mj-lt"/>
              </a:rPr>
              <a:t>???</a:t>
            </a:r>
          </a:p>
        </p:txBody>
      </p:sp>
    </p:spTree>
    <p:extLst>
      <p:ext uri="{BB962C8B-B14F-4D97-AF65-F5344CB8AC3E}">
        <p14:creationId xmlns:p14="http://schemas.microsoft.com/office/powerpoint/2010/main" val="10223554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08C67-5275-329C-FDD4-0CBDA82C21CB}"/>
              </a:ext>
            </a:extLst>
          </p:cNvPr>
          <p:cNvSpPr>
            <a:spLocks noGrp="1"/>
          </p:cNvSpPr>
          <p:nvPr>
            <p:ph type="title"/>
          </p:nvPr>
        </p:nvSpPr>
        <p:spPr>
          <a:xfrm>
            <a:off x="600537" y="1150026"/>
            <a:ext cx="7772400" cy="2843447"/>
          </a:xfrm>
        </p:spPr>
        <p:txBody>
          <a:bodyPr>
            <a:normAutofit fontScale="90000"/>
          </a:bodyPr>
          <a:lstStyle/>
          <a:p>
            <a:br>
              <a:rPr lang="en-US" dirty="0"/>
            </a:br>
            <a:r>
              <a:rPr lang="en-US" dirty="0"/>
              <a:t>QUESTIONS &amp; FEEDBACK</a:t>
            </a:r>
            <a:br>
              <a:rPr lang="en-US" dirty="0"/>
            </a:br>
            <a:br>
              <a:rPr lang="en-US" dirty="0"/>
            </a:br>
            <a:r>
              <a:rPr lang="en-US" sz="4400" dirty="0"/>
              <a:t>5 minutes</a:t>
            </a:r>
            <a:endParaRPr lang="en-US" dirty="0"/>
          </a:p>
        </p:txBody>
      </p:sp>
    </p:spTree>
    <p:extLst>
      <p:ext uri="{BB962C8B-B14F-4D97-AF65-F5344CB8AC3E}">
        <p14:creationId xmlns:p14="http://schemas.microsoft.com/office/powerpoint/2010/main" val="6314574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17AE9-64C5-0941-B1D8-5BAC1BF8562E}"/>
              </a:ext>
            </a:extLst>
          </p:cNvPr>
          <p:cNvSpPr>
            <a:spLocks noGrp="1"/>
          </p:cNvSpPr>
          <p:nvPr>
            <p:ph type="title"/>
          </p:nvPr>
        </p:nvSpPr>
        <p:spPr/>
        <p:txBody>
          <a:bodyPr/>
          <a:lstStyle/>
          <a:p>
            <a:r>
              <a:rPr lang="en-US" dirty="0"/>
              <a:t>Dr. Ossian Sweet Story</a:t>
            </a:r>
          </a:p>
        </p:txBody>
      </p:sp>
      <p:sp>
        <p:nvSpPr>
          <p:cNvPr id="3" name="Text Placeholder 2">
            <a:extLst>
              <a:ext uri="{FF2B5EF4-FFF2-40B4-BE49-F238E27FC236}">
                <a16:creationId xmlns:a16="http://schemas.microsoft.com/office/drawing/2014/main" id="{27F2015E-90AC-C7F1-0D27-DFD2C8AA897A}"/>
              </a:ext>
            </a:extLst>
          </p:cNvPr>
          <p:cNvSpPr>
            <a:spLocks noGrp="1"/>
          </p:cNvSpPr>
          <p:nvPr>
            <p:ph type="body" sz="quarter" idx="10"/>
          </p:nvPr>
        </p:nvSpPr>
        <p:spPr/>
        <p:txBody>
          <a:bodyPr/>
          <a:lstStyle/>
          <a:p>
            <a:pPr marL="114300" indent="0">
              <a:buNone/>
            </a:pPr>
            <a:r>
              <a:rPr lang="en-US" dirty="0"/>
              <a:t>Jamon Jordan</a:t>
            </a:r>
          </a:p>
          <a:p>
            <a:pPr marL="114300" indent="0">
              <a:buNone/>
            </a:pPr>
            <a:r>
              <a:rPr lang="en-US" i="1" dirty="0"/>
              <a:t>Official Historian for City of Detroit</a:t>
            </a:r>
          </a:p>
          <a:p>
            <a:pPr marL="114300" indent="0">
              <a:buNone/>
            </a:pPr>
            <a:endParaRPr lang="en-US" dirty="0"/>
          </a:p>
          <a:p>
            <a:pPr marL="114300" indent="0">
              <a:buNone/>
            </a:pPr>
            <a:endParaRPr lang="en-US" dirty="0"/>
          </a:p>
        </p:txBody>
      </p:sp>
      <p:pic>
        <p:nvPicPr>
          <p:cNvPr id="5" name="Picture 4" descr="Logo, company name&#10;&#10;Description automatically generated">
            <a:extLst>
              <a:ext uri="{FF2B5EF4-FFF2-40B4-BE49-F238E27FC236}">
                <a16:creationId xmlns:a16="http://schemas.microsoft.com/office/drawing/2014/main" id="{88D3B558-3A35-0522-F3DD-7B90A768BFB0}"/>
              </a:ext>
            </a:extLst>
          </p:cNvPr>
          <p:cNvPicPr>
            <a:picLocks noChangeAspect="1"/>
          </p:cNvPicPr>
          <p:nvPr/>
        </p:nvPicPr>
        <p:blipFill>
          <a:blip r:embed="rId3"/>
          <a:stretch>
            <a:fillRect/>
          </a:stretch>
        </p:blipFill>
        <p:spPr>
          <a:xfrm>
            <a:off x="855638" y="3465513"/>
            <a:ext cx="744863" cy="914400"/>
          </a:xfrm>
          <a:prstGeom prst="rect">
            <a:avLst/>
          </a:prstGeom>
        </p:spPr>
      </p:pic>
    </p:spTree>
    <p:extLst>
      <p:ext uri="{BB962C8B-B14F-4D97-AF65-F5344CB8AC3E}">
        <p14:creationId xmlns:p14="http://schemas.microsoft.com/office/powerpoint/2010/main" val="1515586687"/>
      </p:ext>
    </p:extLst>
  </p:cSld>
  <p:clrMapOvr>
    <a:masterClrMapping/>
  </p:clrMapOvr>
  <p:extLst>
    <p:ext uri="{6950BFC3-D8DA-4A85-94F7-54DA5524770B}">
      <p188:commentRel xmlns:p188="http://schemas.microsoft.com/office/powerpoint/2018/8/main" r:id="rId2"/>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4F9F6-CD4A-B103-64DF-CB68AE6F8EF6}"/>
              </a:ext>
            </a:extLst>
          </p:cNvPr>
          <p:cNvSpPr>
            <a:spLocks noGrp="1"/>
          </p:cNvSpPr>
          <p:nvPr>
            <p:ph type="ctrTitle"/>
          </p:nvPr>
        </p:nvSpPr>
        <p:spPr>
          <a:xfrm>
            <a:off x="1504820" y="142903"/>
            <a:ext cx="6370607" cy="481208"/>
          </a:xfrm>
        </p:spPr>
        <p:txBody>
          <a:bodyPr>
            <a:normAutofit/>
          </a:bodyPr>
          <a:lstStyle/>
          <a:p>
            <a:r>
              <a:rPr lang="en-US" sz="2700"/>
              <a:t>The Sweet Trials</a:t>
            </a:r>
          </a:p>
        </p:txBody>
      </p:sp>
      <p:pic>
        <p:nvPicPr>
          <p:cNvPr id="5" name="Picture 2" descr="http://cmsimg.detnews.com/apps/pbcsi.dll/bilde?Site=C3&amp;Date=20110927&amp;Category=METRO07&amp;ArtNo=109270305&amp;Ref=AR&amp;MaxW=640&amp;Border=0&amp;Former-Detroiter-s-book-Arc-Justice-shows-all-civil-rights-stories-don-t-happy-ending">
            <a:extLst>
              <a:ext uri="{FF2B5EF4-FFF2-40B4-BE49-F238E27FC236}">
                <a16:creationId xmlns:a16="http://schemas.microsoft.com/office/drawing/2014/main" id="{960C80CC-5DFD-D812-CD37-B3D2637106C2}"/>
              </a:ext>
            </a:extLst>
          </p:cNvPr>
          <p:cNvPicPr>
            <a:picLocks noChangeAspect="1" noChangeArrowheads="1"/>
          </p:cNvPicPr>
          <p:nvPr/>
        </p:nvPicPr>
        <p:blipFill>
          <a:blip r:embed="rId2" cstate="print"/>
          <a:srcRect/>
          <a:stretch>
            <a:fillRect/>
          </a:stretch>
        </p:blipFill>
        <p:spPr bwMode="auto">
          <a:xfrm>
            <a:off x="289628" y="787993"/>
            <a:ext cx="3005703" cy="1918517"/>
          </a:xfrm>
          <a:prstGeom prst="rect">
            <a:avLst/>
          </a:prstGeom>
          <a:noFill/>
        </p:spPr>
      </p:pic>
      <p:pic>
        <p:nvPicPr>
          <p:cNvPr id="2050" name="Picture 2" descr="teachers guide e.indd">
            <a:extLst>
              <a:ext uri="{FF2B5EF4-FFF2-40B4-BE49-F238E27FC236}">
                <a16:creationId xmlns:a16="http://schemas.microsoft.com/office/drawing/2014/main" id="{6099EFB3-6192-3002-BDA1-6C01CE2724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174" y="2812350"/>
            <a:ext cx="2963249" cy="208868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66DA6D6-C75D-14FA-72AA-648E3A2EF23C}"/>
              </a:ext>
            </a:extLst>
          </p:cNvPr>
          <p:cNvSpPr txBox="1"/>
          <p:nvPr/>
        </p:nvSpPr>
        <p:spPr>
          <a:xfrm>
            <a:off x="3672639" y="915402"/>
            <a:ext cx="5249779" cy="297773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lnSpc>
                <a:spcPct val="110000"/>
              </a:lnSpc>
              <a:buClrTx/>
            </a:pPr>
            <a:r>
              <a:rPr lang="en-US" sz="1350" kern="1200">
                <a:solidFill>
                  <a:prstClr val="black"/>
                </a:solidFill>
                <a:latin typeface="Calibri" panose="020F0502020204030204"/>
                <a:ea typeface="+mn-lt"/>
                <a:cs typeface="Calibri" panose="020F0502020204030204"/>
              </a:rPr>
              <a:t>Six policeman (who had been present at the house at the time of the shooting) entered the Sweet home, flung up all the shades, turned on all the lights, and arrested the eleven occupants. Thirty-five-year-old </a:t>
            </a:r>
            <a:r>
              <a:rPr lang="en-US" sz="1350" kern="1200">
                <a:solidFill>
                  <a:prstClr val="black"/>
                </a:solidFill>
                <a:latin typeface="Calibri" panose="020F0502020204030204"/>
                <a:ea typeface="+mn-lt"/>
                <a:cs typeface="Calibri" panose="020F0502020204030204"/>
                <a:hlinkClick r:id="rId4"/>
              </a:rPr>
              <a:t>Judge Frank Murphy</a:t>
            </a:r>
            <a:r>
              <a:rPr lang="en-US" sz="1350" kern="1200">
                <a:solidFill>
                  <a:prstClr val="black"/>
                </a:solidFill>
                <a:latin typeface="Calibri" panose="020F0502020204030204"/>
                <a:ea typeface="+mn-lt"/>
                <a:cs typeface="Calibri" panose="020F0502020204030204"/>
              </a:rPr>
              <a:t>, the presiding judge of Recorder's Court, assigned himself to the trial of the Sweet case. After learning of the mass arrest in Detroit, the NAACP had sent Walter White, its assistant secretary, to Michigan on a fact-finding mission. After completing his assignment, White returned to New York where he met with Arthur Garfield Hays, a noted civil rights attorney, and </a:t>
            </a:r>
            <a:r>
              <a:rPr lang="en-US" sz="1350" kern="1200">
                <a:solidFill>
                  <a:prstClr val="black"/>
                </a:solidFill>
                <a:latin typeface="Calibri" panose="020F0502020204030204"/>
                <a:ea typeface="+mn-lt"/>
                <a:cs typeface="Calibri" panose="020F0502020204030204"/>
                <a:hlinkClick r:id="rId5"/>
              </a:rPr>
              <a:t>Clarence Darrow</a:t>
            </a:r>
            <a:r>
              <a:rPr lang="en-US" sz="1350" kern="1200">
                <a:solidFill>
                  <a:prstClr val="black"/>
                </a:solidFill>
                <a:latin typeface="Calibri" panose="020F0502020204030204"/>
                <a:ea typeface="+mn-lt"/>
                <a:cs typeface="Calibri" panose="020F0502020204030204"/>
              </a:rPr>
              <a:t>, the most famous defense attorney of the time, and urged them to take the Sweet case.  It didn't take much urging.</a:t>
            </a:r>
            <a:endParaRPr lang="en-US" sz="1350" kern="1200">
              <a:solidFill>
                <a:prstClr val="black"/>
              </a:solidFill>
              <a:latin typeface="Calibri" panose="020F0502020204030204"/>
              <a:ea typeface="+mn-ea"/>
              <a:cs typeface="Calibri"/>
            </a:endParaRPr>
          </a:p>
          <a:p>
            <a:pPr defTabSz="685800">
              <a:buClrTx/>
            </a:pPr>
            <a:endParaRPr lang="en-US" sz="1350" kern="1200">
              <a:solidFill>
                <a:prstClr val="black"/>
              </a:solidFill>
              <a:latin typeface="Calibri" panose="020F0502020204030204"/>
              <a:ea typeface="+mn-ea"/>
              <a:cs typeface="Calibri"/>
            </a:endParaRPr>
          </a:p>
          <a:p>
            <a:pPr defTabSz="685800">
              <a:buClrTx/>
            </a:pPr>
            <a:endParaRPr lang="en-US" sz="1350" kern="1200">
              <a:solidFill>
                <a:prstClr val="black"/>
              </a:solidFill>
              <a:latin typeface="Calibri" panose="020F0502020204030204"/>
              <a:ea typeface="+mn-ea"/>
              <a:cs typeface="Calibri"/>
            </a:endParaRPr>
          </a:p>
          <a:p>
            <a:pPr defTabSz="685800">
              <a:buClrTx/>
            </a:pPr>
            <a:endParaRPr lang="en-US" sz="1350" kern="1200">
              <a:solidFill>
                <a:prstClr val="black"/>
              </a:solidFill>
              <a:latin typeface="Calibri" panose="020F0502020204030204"/>
              <a:ea typeface="+mn-ea"/>
              <a:cs typeface="Calibri"/>
            </a:endParaRPr>
          </a:p>
        </p:txBody>
      </p:sp>
    </p:spTree>
    <p:extLst>
      <p:ext uri="{BB962C8B-B14F-4D97-AF65-F5344CB8AC3E}">
        <p14:creationId xmlns:p14="http://schemas.microsoft.com/office/powerpoint/2010/main" val="2992462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E7687-372D-615D-82C5-14F7D4DD8CC6}"/>
              </a:ext>
            </a:extLst>
          </p:cNvPr>
          <p:cNvSpPr>
            <a:spLocks noGrp="1"/>
          </p:cNvSpPr>
          <p:nvPr>
            <p:ph type="title"/>
          </p:nvPr>
        </p:nvSpPr>
        <p:spPr/>
        <p:txBody>
          <a:bodyPr/>
          <a:lstStyle/>
          <a:p>
            <a:r>
              <a:rPr lang="en-US" dirty="0"/>
              <a:t>WELCOME</a:t>
            </a:r>
          </a:p>
        </p:txBody>
      </p:sp>
      <p:sp>
        <p:nvSpPr>
          <p:cNvPr id="3" name="Text Placeholder 2">
            <a:extLst>
              <a:ext uri="{FF2B5EF4-FFF2-40B4-BE49-F238E27FC236}">
                <a16:creationId xmlns:a16="http://schemas.microsoft.com/office/drawing/2014/main" id="{AB7A240B-C3DC-7AA1-8863-B03AF197960B}"/>
              </a:ext>
            </a:extLst>
          </p:cNvPr>
          <p:cNvSpPr>
            <a:spLocks noGrp="1"/>
          </p:cNvSpPr>
          <p:nvPr>
            <p:ph type="body" sz="quarter" idx="10"/>
          </p:nvPr>
        </p:nvSpPr>
        <p:spPr/>
        <p:txBody>
          <a:bodyPr/>
          <a:lstStyle/>
          <a:p>
            <a:pPr marL="114300" indent="0">
              <a:buNone/>
            </a:pPr>
            <a:r>
              <a:rPr lang="en-US" dirty="0"/>
              <a:t>Joshua Roberson, District 5 DON</a:t>
            </a:r>
          </a:p>
          <a:p>
            <a:pPr marL="114300" indent="0">
              <a:buNone/>
            </a:pPr>
            <a:r>
              <a:rPr lang="en-US" dirty="0"/>
              <a:t>Butch Hollowell, Esq.</a:t>
            </a:r>
          </a:p>
        </p:txBody>
      </p:sp>
    </p:spTree>
    <p:extLst>
      <p:ext uri="{BB962C8B-B14F-4D97-AF65-F5344CB8AC3E}">
        <p14:creationId xmlns:p14="http://schemas.microsoft.com/office/powerpoint/2010/main" val="3542751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6A761-CC18-4A97-ADED-1CC93451F82C}"/>
              </a:ext>
            </a:extLst>
          </p:cNvPr>
          <p:cNvSpPr>
            <a:spLocks noGrp="1"/>
          </p:cNvSpPr>
          <p:nvPr>
            <p:ph type="title"/>
          </p:nvPr>
        </p:nvSpPr>
        <p:spPr/>
        <p:txBody>
          <a:bodyPr/>
          <a:lstStyle/>
          <a:p>
            <a:r>
              <a:rPr lang="en-US"/>
              <a:t>The Attorneys - Detroit</a:t>
            </a:r>
          </a:p>
        </p:txBody>
      </p:sp>
      <p:sp>
        <p:nvSpPr>
          <p:cNvPr id="3" name="Content Placeholder 2">
            <a:extLst>
              <a:ext uri="{FF2B5EF4-FFF2-40B4-BE49-F238E27FC236}">
                <a16:creationId xmlns:a16="http://schemas.microsoft.com/office/drawing/2014/main" id="{7F8A7B69-86E8-4452-A5FE-4CEAD0C40F17}"/>
              </a:ext>
            </a:extLst>
          </p:cNvPr>
          <p:cNvSpPr>
            <a:spLocks noGrp="1"/>
          </p:cNvSpPr>
          <p:nvPr>
            <p:ph sz="half" idx="1"/>
          </p:nvPr>
        </p:nvSpPr>
        <p:spPr>
          <a:xfrm>
            <a:off x="103518" y="1369219"/>
            <a:ext cx="4411333" cy="3263504"/>
          </a:xfrm>
        </p:spPr>
        <p:txBody>
          <a:bodyPr>
            <a:normAutofit fontScale="55000" lnSpcReduction="20000"/>
          </a:bodyPr>
          <a:lstStyle/>
          <a:p>
            <a:r>
              <a:rPr lang="en-US" b="1"/>
              <a:t>Cecil </a:t>
            </a:r>
            <a:r>
              <a:rPr lang="en-US" b="1" err="1"/>
              <a:t>Rowlette</a:t>
            </a:r>
            <a:endParaRPr lang="en-US" b="1"/>
          </a:p>
          <a:p>
            <a:pPr lvl="1"/>
            <a:r>
              <a:rPr lang="en-US" b="1"/>
              <a:t>Served as attorney for Fleta &amp; Aldine Mathis &amp; Dr. Alexander &amp; </a:t>
            </a:r>
            <a:r>
              <a:rPr lang="en-US" b="1" err="1"/>
              <a:t>Leota</a:t>
            </a:r>
            <a:r>
              <a:rPr lang="en-US" b="1"/>
              <a:t> Turner</a:t>
            </a:r>
          </a:p>
          <a:p>
            <a:pPr lvl="1"/>
            <a:r>
              <a:rPr lang="en-US" b="1" err="1"/>
              <a:t>Rowlette</a:t>
            </a:r>
            <a:r>
              <a:rPr lang="en-US" b="1"/>
              <a:t> was the most adamant about leading the defense, instead of the NAACP choosing white attorneys to take over</a:t>
            </a:r>
          </a:p>
          <a:p>
            <a:r>
              <a:rPr lang="en-US"/>
              <a:t>Julian Perry </a:t>
            </a:r>
          </a:p>
          <a:p>
            <a:pPr lvl="1"/>
            <a:r>
              <a:rPr lang="en-US"/>
              <a:t>Attorney &amp; Friend of Dr. Ossian Sweet</a:t>
            </a:r>
          </a:p>
          <a:p>
            <a:r>
              <a:rPr lang="en-US"/>
              <a:t>Charles Mahoney</a:t>
            </a:r>
          </a:p>
          <a:p>
            <a:pPr lvl="1"/>
            <a:r>
              <a:rPr lang="en-US"/>
              <a:t>1</a:t>
            </a:r>
            <a:r>
              <a:rPr lang="en-US" baseline="30000"/>
              <a:t>st</a:t>
            </a:r>
            <a:r>
              <a:rPr lang="en-US"/>
              <a:t> African American on the Detroit Planning Commission</a:t>
            </a:r>
          </a:p>
          <a:p>
            <a:pPr lvl="1"/>
            <a:r>
              <a:rPr lang="en-US"/>
              <a:t>Very politically connected</a:t>
            </a:r>
          </a:p>
          <a:p>
            <a:r>
              <a:rPr lang="en-US"/>
              <a:t>W. Hayes McKinney </a:t>
            </a:r>
          </a:p>
          <a:p>
            <a:pPr lvl="1"/>
            <a:r>
              <a:rPr lang="en-US"/>
              <a:t>Served as attorney for Fleta &amp; Aldine Mathis</a:t>
            </a:r>
          </a:p>
          <a:p>
            <a:pPr lvl="1"/>
            <a:r>
              <a:rPr lang="en-US"/>
              <a:t>Former President of Detroit Branch of NAACP</a:t>
            </a:r>
          </a:p>
          <a:p>
            <a:pPr lvl="1"/>
            <a:r>
              <a:rPr lang="en-US"/>
              <a:t>Detroit NAACP attorney</a:t>
            </a:r>
          </a:p>
          <a:p>
            <a:r>
              <a:rPr lang="en-US"/>
              <a:t>Harold Bledsoe</a:t>
            </a:r>
          </a:p>
          <a:p>
            <a:pPr lvl="1"/>
            <a:r>
              <a:rPr lang="en-US"/>
              <a:t>Just graduated from </a:t>
            </a:r>
            <a:r>
              <a:rPr lang="en-US" err="1"/>
              <a:t>UofD</a:t>
            </a:r>
            <a:r>
              <a:rPr lang="en-US"/>
              <a:t> Law School</a:t>
            </a:r>
          </a:p>
          <a:p>
            <a:pPr lvl="1"/>
            <a:r>
              <a:rPr lang="en-US"/>
              <a:t>Was working at </a:t>
            </a:r>
            <a:r>
              <a:rPr lang="en-US" err="1"/>
              <a:t>Rowlette’s</a:t>
            </a:r>
            <a:r>
              <a:rPr lang="en-US"/>
              <a:t> firm, and assisted during the Sweet case</a:t>
            </a:r>
          </a:p>
          <a:p>
            <a:pPr lvl="1"/>
            <a:r>
              <a:rPr lang="en-US"/>
              <a:t>Would go on to become the 1</a:t>
            </a:r>
            <a:r>
              <a:rPr lang="en-US" baseline="30000"/>
              <a:t>st</a:t>
            </a:r>
            <a:r>
              <a:rPr lang="en-US"/>
              <a:t> Black Asst. Attorney Gen. of Michigan</a:t>
            </a:r>
          </a:p>
        </p:txBody>
      </p:sp>
      <p:pic>
        <p:nvPicPr>
          <p:cNvPr id="5" name="Picture 4">
            <a:extLst>
              <a:ext uri="{FF2B5EF4-FFF2-40B4-BE49-F238E27FC236}">
                <a16:creationId xmlns:a16="http://schemas.microsoft.com/office/drawing/2014/main" id="{077B306C-1C36-3A74-64BD-0C0BA87AD555}"/>
              </a:ext>
            </a:extLst>
          </p:cNvPr>
          <p:cNvPicPr>
            <a:picLocks noChangeAspect="1"/>
          </p:cNvPicPr>
          <p:nvPr/>
        </p:nvPicPr>
        <p:blipFill>
          <a:blip r:embed="rId2"/>
          <a:stretch>
            <a:fillRect/>
          </a:stretch>
        </p:blipFill>
        <p:spPr>
          <a:xfrm>
            <a:off x="5467351" y="180161"/>
            <a:ext cx="1651559" cy="2259000"/>
          </a:xfrm>
          <a:prstGeom prst="rect">
            <a:avLst/>
          </a:prstGeom>
        </p:spPr>
      </p:pic>
      <p:sp>
        <p:nvSpPr>
          <p:cNvPr id="8" name="TextBox 7">
            <a:extLst>
              <a:ext uri="{FF2B5EF4-FFF2-40B4-BE49-F238E27FC236}">
                <a16:creationId xmlns:a16="http://schemas.microsoft.com/office/drawing/2014/main" id="{B6C9C239-9477-938B-2674-1F09072BEF51}"/>
              </a:ext>
            </a:extLst>
          </p:cNvPr>
          <p:cNvSpPr txBox="1"/>
          <p:nvPr/>
        </p:nvSpPr>
        <p:spPr>
          <a:xfrm>
            <a:off x="7936055" y="4830965"/>
            <a:ext cx="1015760" cy="230832"/>
          </a:xfrm>
          <a:prstGeom prst="rect">
            <a:avLst/>
          </a:prstGeom>
          <a:noFill/>
        </p:spPr>
        <p:txBody>
          <a:bodyPr wrap="square" lIns="68580" tIns="34290" rIns="68580" bIns="34290" rtlCol="0" anchor="t">
            <a:spAutoFit/>
          </a:bodyPr>
          <a:lstStyle/>
          <a:p>
            <a:pPr defTabSz="685800">
              <a:buClrTx/>
            </a:pPr>
            <a:r>
              <a:rPr lang="en-US" sz="1050" kern="1200">
                <a:solidFill>
                  <a:prstClr val="black"/>
                </a:solidFill>
                <a:latin typeface="Calibri" panose="020F0502020204030204"/>
                <a:ea typeface="+mn-ea"/>
                <a:cs typeface="+mn-cs"/>
              </a:rPr>
              <a:t>Julian Perry</a:t>
            </a:r>
          </a:p>
        </p:txBody>
      </p:sp>
      <p:pic>
        <p:nvPicPr>
          <p:cNvPr id="1026" name="Picture 2" descr="Mahoney, Charles H. | Detroit Historical Society">
            <a:extLst>
              <a:ext uri="{FF2B5EF4-FFF2-40B4-BE49-F238E27FC236}">
                <a16:creationId xmlns:a16="http://schemas.microsoft.com/office/drawing/2014/main" id="{B70F8E87-DA7F-6771-1E55-4DC27C5929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6088" y="2574140"/>
            <a:ext cx="1725899" cy="225483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57CCE5C-5F86-BE2F-1376-5162A21F78DD}"/>
              </a:ext>
            </a:extLst>
          </p:cNvPr>
          <p:cNvSpPr txBox="1"/>
          <p:nvPr/>
        </p:nvSpPr>
        <p:spPr>
          <a:xfrm>
            <a:off x="5764201" y="4851462"/>
            <a:ext cx="1134689" cy="230832"/>
          </a:xfrm>
          <a:prstGeom prst="rect">
            <a:avLst/>
          </a:prstGeom>
          <a:noFill/>
        </p:spPr>
        <p:txBody>
          <a:bodyPr wrap="square" lIns="68580" tIns="34290" rIns="68580" bIns="34290" rtlCol="0" anchor="t">
            <a:spAutoFit/>
          </a:bodyPr>
          <a:lstStyle/>
          <a:p>
            <a:pPr defTabSz="685800">
              <a:buClrTx/>
            </a:pPr>
            <a:r>
              <a:rPr lang="en-US" sz="1050" kern="1200">
                <a:solidFill>
                  <a:prstClr val="black"/>
                </a:solidFill>
                <a:latin typeface="Calibri" panose="020F0502020204030204"/>
                <a:ea typeface="+mn-ea"/>
                <a:cs typeface="+mn-cs"/>
              </a:rPr>
              <a:t>Charles Mahoney</a:t>
            </a:r>
          </a:p>
        </p:txBody>
      </p:sp>
      <p:pic>
        <p:nvPicPr>
          <p:cNvPr id="12" name="Picture 11">
            <a:extLst>
              <a:ext uri="{FF2B5EF4-FFF2-40B4-BE49-F238E27FC236}">
                <a16:creationId xmlns:a16="http://schemas.microsoft.com/office/drawing/2014/main" id="{239553C8-F490-7888-28DA-78B5817A0B78}"/>
              </a:ext>
            </a:extLst>
          </p:cNvPr>
          <p:cNvPicPr>
            <a:picLocks noChangeAspect="1"/>
          </p:cNvPicPr>
          <p:nvPr/>
        </p:nvPicPr>
        <p:blipFill>
          <a:blip r:embed="rId4"/>
          <a:stretch>
            <a:fillRect/>
          </a:stretch>
        </p:blipFill>
        <p:spPr>
          <a:xfrm>
            <a:off x="7431247" y="138676"/>
            <a:ext cx="1511069" cy="2301626"/>
          </a:xfrm>
          <a:prstGeom prst="rect">
            <a:avLst/>
          </a:prstGeom>
        </p:spPr>
      </p:pic>
      <p:pic>
        <p:nvPicPr>
          <p:cNvPr id="4" name="Picture 5">
            <a:extLst>
              <a:ext uri="{FF2B5EF4-FFF2-40B4-BE49-F238E27FC236}">
                <a16:creationId xmlns:a16="http://schemas.microsoft.com/office/drawing/2014/main" id="{2D771D9B-2EBD-8DE7-6F87-841CF27C9AA2}"/>
              </a:ext>
            </a:extLst>
          </p:cNvPr>
          <p:cNvPicPr>
            <a:picLocks noChangeAspect="1"/>
          </p:cNvPicPr>
          <p:nvPr/>
        </p:nvPicPr>
        <p:blipFill>
          <a:blip r:embed="rId5"/>
          <a:stretch>
            <a:fillRect/>
          </a:stretch>
        </p:blipFill>
        <p:spPr>
          <a:xfrm>
            <a:off x="7430504" y="2573754"/>
            <a:ext cx="1562100" cy="2171701"/>
          </a:xfrm>
          <a:prstGeom prst="rect">
            <a:avLst/>
          </a:prstGeom>
        </p:spPr>
      </p:pic>
    </p:spTree>
    <p:extLst>
      <p:ext uri="{BB962C8B-B14F-4D97-AF65-F5344CB8AC3E}">
        <p14:creationId xmlns:p14="http://schemas.microsoft.com/office/powerpoint/2010/main" val="1452625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9100F-6435-2A57-AF0A-93838E2388F1}"/>
              </a:ext>
            </a:extLst>
          </p:cNvPr>
          <p:cNvSpPr>
            <a:spLocks noGrp="1"/>
          </p:cNvSpPr>
          <p:nvPr>
            <p:ph type="title"/>
          </p:nvPr>
        </p:nvSpPr>
        <p:spPr>
          <a:xfrm>
            <a:off x="593558" y="53266"/>
            <a:ext cx="7886700" cy="994172"/>
          </a:xfrm>
        </p:spPr>
        <p:txBody>
          <a:bodyPr/>
          <a:lstStyle/>
          <a:p>
            <a:pPr algn="ctr"/>
            <a:r>
              <a:rPr lang="en-US"/>
              <a:t>The Defendants</a:t>
            </a:r>
          </a:p>
        </p:txBody>
      </p:sp>
      <p:pic>
        <p:nvPicPr>
          <p:cNvPr id="6148" name="Picture 4" descr="May be an image of 8 people and text">
            <a:extLst>
              <a:ext uri="{FF2B5EF4-FFF2-40B4-BE49-F238E27FC236}">
                <a16:creationId xmlns:a16="http://schemas.microsoft.com/office/drawing/2014/main" id="{9DA54240-9EB7-8B3D-C606-061A40BCBC2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01405" y="1046572"/>
            <a:ext cx="5078801" cy="38029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8BB061D-B5BD-EADD-FADC-5ACDA748029F}"/>
              </a:ext>
            </a:extLst>
          </p:cNvPr>
          <p:cNvSpPr txBox="1"/>
          <p:nvPr/>
        </p:nvSpPr>
        <p:spPr>
          <a:xfrm>
            <a:off x="2219145" y="2377103"/>
            <a:ext cx="782848" cy="507831"/>
          </a:xfrm>
          <a:prstGeom prst="rect">
            <a:avLst/>
          </a:prstGeom>
          <a:noFill/>
        </p:spPr>
        <p:txBody>
          <a:bodyPr wrap="square" rtlCol="0">
            <a:spAutoFit/>
          </a:bodyPr>
          <a:lstStyle/>
          <a:p>
            <a:pPr defTabSz="685800">
              <a:buClrTx/>
            </a:pPr>
            <a:r>
              <a:rPr lang="en-US" sz="1350" kern="1200">
                <a:solidFill>
                  <a:prstClr val="black"/>
                </a:solidFill>
                <a:latin typeface="Calibri" panose="020F0502020204030204"/>
                <a:ea typeface="+mn-ea"/>
                <a:cs typeface="+mn-cs"/>
              </a:rPr>
              <a:t>Dr. Otis Sweet</a:t>
            </a:r>
          </a:p>
        </p:txBody>
      </p:sp>
      <p:sp>
        <p:nvSpPr>
          <p:cNvPr id="5" name="TextBox 4">
            <a:extLst>
              <a:ext uri="{FF2B5EF4-FFF2-40B4-BE49-F238E27FC236}">
                <a16:creationId xmlns:a16="http://schemas.microsoft.com/office/drawing/2014/main" id="{91380A87-461D-3883-D3D9-085D0113D060}"/>
              </a:ext>
            </a:extLst>
          </p:cNvPr>
          <p:cNvSpPr txBox="1"/>
          <p:nvPr/>
        </p:nvSpPr>
        <p:spPr>
          <a:xfrm>
            <a:off x="3170208" y="2377102"/>
            <a:ext cx="782848" cy="507831"/>
          </a:xfrm>
          <a:prstGeom prst="rect">
            <a:avLst/>
          </a:prstGeom>
          <a:noFill/>
        </p:spPr>
        <p:txBody>
          <a:bodyPr wrap="square" rtlCol="0">
            <a:spAutoFit/>
          </a:bodyPr>
          <a:lstStyle/>
          <a:p>
            <a:pPr defTabSz="685800">
              <a:buClrTx/>
            </a:pPr>
            <a:r>
              <a:rPr lang="en-US" sz="1350" kern="1200">
                <a:solidFill>
                  <a:prstClr val="black"/>
                </a:solidFill>
                <a:latin typeface="Calibri" panose="020F0502020204030204"/>
                <a:ea typeface="+mn-ea"/>
                <a:cs typeface="+mn-cs"/>
              </a:rPr>
              <a:t>John Latting</a:t>
            </a:r>
          </a:p>
        </p:txBody>
      </p:sp>
      <p:sp>
        <p:nvSpPr>
          <p:cNvPr id="6" name="TextBox 5">
            <a:extLst>
              <a:ext uri="{FF2B5EF4-FFF2-40B4-BE49-F238E27FC236}">
                <a16:creationId xmlns:a16="http://schemas.microsoft.com/office/drawing/2014/main" id="{DBD59F55-ABA4-239F-E348-F3745E63063D}"/>
              </a:ext>
            </a:extLst>
          </p:cNvPr>
          <p:cNvSpPr txBox="1"/>
          <p:nvPr/>
        </p:nvSpPr>
        <p:spPr>
          <a:xfrm>
            <a:off x="4121271" y="2377102"/>
            <a:ext cx="1069675" cy="646331"/>
          </a:xfrm>
          <a:prstGeom prst="rect">
            <a:avLst/>
          </a:prstGeom>
          <a:noFill/>
        </p:spPr>
        <p:txBody>
          <a:bodyPr wrap="square" rtlCol="0">
            <a:spAutoFit/>
          </a:bodyPr>
          <a:lstStyle/>
          <a:p>
            <a:pPr defTabSz="685800">
              <a:buClrTx/>
            </a:pPr>
            <a:r>
              <a:rPr lang="en-US" sz="1200" kern="1200">
                <a:solidFill>
                  <a:prstClr val="black"/>
                </a:solidFill>
                <a:latin typeface="Times New Roman" panose="02020603050405020304" pitchFamily="18" charset="0"/>
                <a:ea typeface="+mn-ea"/>
                <a:cs typeface="Times New Roman" panose="02020603050405020304" pitchFamily="18" charset="0"/>
              </a:rPr>
              <a:t>Norris Murray, handyman</a:t>
            </a:r>
          </a:p>
        </p:txBody>
      </p:sp>
      <p:sp>
        <p:nvSpPr>
          <p:cNvPr id="7" name="TextBox 6">
            <a:extLst>
              <a:ext uri="{FF2B5EF4-FFF2-40B4-BE49-F238E27FC236}">
                <a16:creationId xmlns:a16="http://schemas.microsoft.com/office/drawing/2014/main" id="{5AF14678-ACEE-6685-13A7-F2A95E3CA2FD}"/>
              </a:ext>
            </a:extLst>
          </p:cNvPr>
          <p:cNvSpPr txBox="1"/>
          <p:nvPr/>
        </p:nvSpPr>
        <p:spPr>
          <a:xfrm>
            <a:off x="5359161" y="2377627"/>
            <a:ext cx="782848" cy="646331"/>
          </a:xfrm>
          <a:prstGeom prst="rect">
            <a:avLst/>
          </a:prstGeom>
          <a:noFill/>
        </p:spPr>
        <p:txBody>
          <a:bodyPr wrap="square" rtlCol="0">
            <a:spAutoFit/>
          </a:bodyPr>
          <a:lstStyle/>
          <a:p>
            <a:pPr defTabSz="685800">
              <a:buClrTx/>
            </a:pPr>
            <a:r>
              <a:rPr lang="en-US" sz="1200" kern="1200">
                <a:solidFill>
                  <a:prstClr val="black"/>
                </a:solidFill>
                <a:latin typeface="Times New Roman" panose="02020603050405020304" pitchFamily="18" charset="0"/>
                <a:ea typeface="+mn-ea"/>
                <a:cs typeface="Times New Roman" panose="02020603050405020304" pitchFamily="18" charset="0"/>
              </a:rPr>
              <a:t>Joe Mack, chauffeur</a:t>
            </a:r>
          </a:p>
        </p:txBody>
      </p:sp>
      <p:sp>
        <p:nvSpPr>
          <p:cNvPr id="8" name="TextBox 7">
            <a:extLst>
              <a:ext uri="{FF2B5EF4-FFF2-40B4-BE49-F238E27FC236}">
                <a16:creationId xmlns:a16="http://schemas.microsoft.com/office/drawing/2014/main" id="{FAFC5A97-2D33-71D6-9625-0E7C4D73D216}"/>
              </a:ext>
            </a:extLst>
          </p:cNvPr>
          <p:cNvSpPr txBox="1"/>
          <p:nvPr/>
        </p:nvSpPr>
        <p:spPr>
          <a:xfrm>
            <a:off x="6240672" y="2423268"/>
            <a:ext cx="856174" cy="415498"/>
          </a:xfrm>
          <a:prstGeom prst="rect">
            <a:avLst/>
          </a:prstGeom>
          <a:noFill/>
        </p:spPr>
        <p:txBody>
          <a:bodyPr wrap="square" rtlCol="0">
            <a:spAutoFit/>
          </a:bodyPr>
          <a:lstStyle/>
          <a:p>
            <a:pPr defTabSz="685800">
              <a:buClrTx/>
            </a:pPr>
            <a:r>
              <a:rPr lang="en-US" sz="1050" kern="1200">
                <a:solidFill>
                  <a:prstClr val="black"/>
                </a:solidFill>
                <a:latin typeface="Times New Roman" panose="02020603050405020304" pitchFamily="18" charset="0"/>
                <a:ea typeface="+mn-ea"/>
                <a:cs typeface="Times New Roman" panose="02020603050405020304" pitchFamily="18" charset="0"/>
              </a:rPr>
              <a:t>Charles Washington</a:t>
            </a:r>
          </a:p>
        </p:txBody>
      </p:sp>
      <p:sp>
        <p:nvSpPr>
          <p:cNvPr id="9" name="TextBox 8">
            <a:extLst>
              <a:ext uri="{FF2B5EF4-FFF2-40B4-BE49-F238E27FC236}">
                <a16:creationId xmlns:a16="http://schemas.microsoft.com/office/drawing/2014/main" id="{3DFB4207-5A02-FC9F-5185-FF52465CF0FB}"/>
              </a:ext>
            </a:extLst>
          </p:cNvPr>
          <p:cNvSpPr txBox="1"/>
          <p:nvPr/>
        </p:nvSpPr>
        <p:spPr>
          <a:xfrm>
            <a:off x="2135037" y="4134734"/>
            <a:ext cx="951063" cy="553998"/>
          </a:xfrm>
          <a:prstGeom prst="rect">
            <a:avLst/>
          </a:prstGeom>
          <a:noFill/>
        </p:spPr>
        <p:txBody>
          <a:bodyPr wrap="square" rtlCol="0">
            <a:spAutoFit/>
          </a:bodyPr>
          <a:lstStyle/>
          <a:p>
            <a:pPr defTabSz="685800">
              <a:buClrTx/>
            </a:pPr>
            <a:r>
              <a:rPr lang="en-US" sz="1500" kern="1200">
                <a:solidFill>
                  <a:prstClr val="black"/>
                </a:solidFill>
                <a:latin typeface="Calibri" panose="020F0502020204030204"/>
                <a:ea typeface="+mn-ea"/>
                <a:cs typeface="+mn-cs"/>
              </a:rPr>
              <a:t>Dr. Ossian Sweet</a:t>
            </a:r>
          </a:p>
        </p:txBody>
      </p:sp>
      <p:sp>
        <p:nvSpPr>
          <p:cNvPr id="10" name="TextBox 9">
            <a:extLst>
              <a:ext uri="{FF2B5EF4-FFF2-40B4-BE49-F238E27FC236}">
                <a16:creationId xmlns:a16="http://schemas.microsoft.com/office/drawing/2014/main" id="{B39D12B6-353D-FD36-A39A-A5092CB752D7}"/>
              </a:ext>
            </a:extLst>
          </p:cNvPr>
          <p:cNvSpPr txBox="1"/>
          <p:nvPr/>
        </p:nvSpPr>
        <p:spPr>
          <a:xfrm>
            <a:off x="3232749" y="4180901"/>
            <a:ext cx="782848" cy="507831"/>
          </a:xfrm>
          <a:prstGeom prst="rect">
            <a:avLst/>
          </a:prstGeom>
          <a:noFill/>
        </p:spPr>
        <p:txBody>
          <a:bodyPr wrap="square" rtlCol="0">
            <a:spAutoFit/>
          </a:bodyPr>
          <a:lstStyle/>
          <a:p>
            <a:pPr defTabSz="685800">
              <a:buClrTx/>
            </a:pPr>
            <a:r>
              <a:rPr lang="en-US" sz="1350" kern="1200">
                <a:solidFill>
                  <a:prstClr val="black"/>
                </a:solidFill>
                <a:latin typeface="Calibri" panose="020F0502020204030204"/>
                <a:ea typeface="+mn-ea"/>
                <a:cs typeface="+mn-cs"/>
              </a:rPr>
              <a:t>Henry Sweet</a:t>
            </a:r>
          </a:p>
        </p:txBody>
      </p:sp>
      <p:sp>
        <p:nvSpPr>
          <p:cNvPr id="11" name="TextBox 10">
            <a:extLst>
              <a:ext uri="{FF2B5EF4-FFF2-40B4-BE49-F238E27FC236}">
                <a16:creationId xmlns:a16="http://schemas.microsoft.com/office/drawing/2014/main" id="{AE6A05BC-E7AA-4F16-19C6-FABFC3A01F0D}"/>
              </a:ext>
            </a:extLst>
          </p:cNvPr>
          <p:cNvSpPr txBox="1"/>
          <p:nvPr/>
        </p:nvSpPr>
        <p:spPr>
          <a:xfrm>
            <a:off x="4326148" y="4157817"/>
            <a:ext cx="951063" cy="507831"/>
          </a:xfrm>
          <a:prstGeom prst="rect">
            <a:avLst/>
          </a:prstGeom>
          <a:noFill/>
        </p:spPr>
        <p:txBody>
          <a:bodyPr wrap="square" rtlCol="0">
            <a:spAutoFit/>
          </a:bodyPr>
          <a:lstStyle/>
          <a:p>
            <a:pPr defTabSz="685800">
              <a:buClrTx/>
            </a:pPr>
            <a:r>
              <a:rPr lang="en-US" sz="1350" kern="1200">
                <a:solidFill>
                  <a:srgbClr val="E7E6E6"/>
                </a:solidFill>
                <a:latin typeface="Calibri" panose="020F0502020204030204"/>
                <a:ea typeface="+mn-ea"/>
                <a:cs typeface="+mn-cs"/>
              </a:rPr>
              <a:t>Hewitt Watson</a:t>
            </a:r>
          </a:p>
        </p:txBody>
      </p:sp>
      <p:sp>
        <p:nvSpPr>
          <p:cNvPr id="12" name="TextBox 11">
            <a:extLst>
              <a:ext uri="{FF2B5EF4-FFF2-40B4-BE49-F238E27FC236}">
                <a16:creationId xmlns:a16="http://schemas.microsoft.com/office/drawing/2014/main" id="{6C59A5E3-8A39-0C30-620C-48633DB7D846}"/>
              </a:ext>
            </a:extLst>
          </p:cNvPr>
          <p:cNvSpPr txBox="1"/>
          <p:nvPr/>
        </p:nvSpPr>
        <p:spPr>
          <a:xfrm>
            <a:off x="5380729" y="4134735"/>
            <a:ext cx="782848" cy="507831"/>
          </a:xfrm>
          <a:prstGeom prst="rect">
            <a:avLst/>
          </a:prstGeom>
          <a:noFill/>
        </p:spPr>
        <p:txBody>
          <a:bodyPr wrap="square" rtlCol="0">
            <a:spAutoFit/>
          </a:bodyPr>
          <a:lstStyle/>
          <a:p>
            <a:pPr defTabSz="685800">
              <a:buClrTx/>
            </a:pPr>
            <a:r>
              <a:rPr lang="en-US" sz="1350" kern="1200">
                <a:solidFill>
                  <a:prstClr val="black"/>
                </a:solidFill>
                <a:latin typeface="Calibri" panose="020F0502020204030204"/>
                <a:ea typeface="+mn-ea"/>
                <a:cs typeface="+mn-cs"/>
              </a:rPr>
              <a:t>William Davis</a:t>
            </a:r>
          </a:p>
        </p:txBody>
      </p:sp>
      <p:sp>
        <p:nvSpPr>
          <p:cNvPr id="13" name="TextBox 12">
            <a:extLst>
              <a:ext uri="{FF2B5EF4-FFF2-40B4-BE49-F238E27FC236}">
                <a16:creationId xmlns:a16="http://schemas.microsoft.com/office/drawing/2014/main" id="{862C39C2-F1F3-3F7C-7734-2A8C0D3624DD}"/>
              </a:ext>
            </a:extLst>
          </p:cNvPr>
          <p:cNvSpPr txBox="1"/>
          <p:nvPr/>
        </p:nvSpPr>
        <p:spPr>
          <a:xfrm>
            <a:off x="6303756" y="4057096"/>
            <a:ext cx="856174" cy="507831"/>
          </a:xfrm>
          <a:prstGeom prst="rect">
            <a:avLst/>
          </a:prstGeom>
          <a:noFill/>
        </p:spPr>
        <p:txBody>
          <a:bodyPr wrap="square" rtlCol="0">
            <a:spAutoFit/>
          </a:bodyPr>
          <a:lstStyle/>
          <a:p>
            <a:pPr defTabSz="685800">
              <a:buClrTx/>
            </a:pPr>
            <a:r>
              <a:rPr lang="en-US" sz="1350" kern="1200">
                <a:solidFill>
                  <a:prstClr val="black"/>
                </a:solidFill>
                <a:latin typeface="Calibri" panose="020F0502020204030204"/>
                <a:ea typeface="+mn-ea"/>
                <a:cs typeface="+mn-cs"/>
              </a:rPr>
              <a:t>Leonard Morse</a:t>
            </a:r>
          </a:p>
        </p:txBody>
      </p:sp>
      <p:pic>
        <p:nvPicPr>
          <p:cNvPr id="6150" name="Picture 6">
            <a:extLst>
              <a:ext uri="{FF2B5EF4-FFF2-40B4-BE49-F238E27FC236}">
                <a16:creationId xmlns:a16="http://schemas.microsoft.com/office/drawing/2014/main" id="{9ABFFC68-4E90-5676-B258-DF1B1BCE85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5544" y="1614380"/>
            <a:ext cx="1028700" cy="175021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FE0DE36-D239-E27D-6A32-5DDA2EA9BF4A}"/>
              </a:ext>
            </a:extLst>
          </p:cNvPr>
          <p:cNvSpPr txBox="1"/>
          <p:nvPr/>
        </p:nvSpPr>
        <p:spPr>
          <a:xfrm>
            <a:off x="7579383" y="3364895"/>
            <a:ext cx="1281023" cy="507831"/>
          </a:xfrm>
          <a:prstGeom prst="rect">
            <a:avLst/>
          </a:prstGeom>
          <a:noFill/>
        </p:spPr>
        <p:txBody>
          <a:bodyPr wrap="square" rtlCol="0">
            <a:spAutoFit/>
          </a:bodyPr>
          <a:lstStyle/>
          <a:p>
            <a:pPr algn="ctr" defTabSz="685800">
              <a:buClrTx/>
            </a:pPr>
            <a:r>
              <a:rPr lang="en-US" sz="1350" kern="1200">
                <a:solidFill>
                  <a:prstClr val="black"/>
                </a:solidFill>
                <a:latin typeface="Calibri" panose="020F0502020204030204"/>
                <a:ea typeface="+mn-ea"/>
                <a:cs typeface="+mn-cs"/>
              </a:rPr>
              <a:t>Gladys Mitchell</a:t>
            </a:r>
          </a:p>
          <a:p>
            <a:pPr algn="ctr" defTabSz="685800">
              <a:buClrTx/>
            </a:pPr>
            <a:r>
              <a:rPr lang="en-US" sz="1350" kern="1200">
                <a:solidFill>
                  <a:prstClr val="black"/>
                </a:solidFill>
                <a:latin typeface="Calibri" panose="020F0502020204030204"/>
                <a:ea typeface="+mn-ea"/>
                <a:cs typeface="+mn-cs"/>
              </a:rPr>
              <a:t>Sweet</a:t>
            </a:r>
          </a:p>
        </p:txBody>
      </p:sp>
    </p:spTree>
    <p:extLst>
      <p:ext uri="{BB962C8B-B14F-4D97-AF65-F5344CB8AC3E}">
        <p14:creationId xmlns:p14="http://schemas.microsoft.com/office/powerpoint/2010/main" val="12942665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93B61-F1AD-4C38-94EA-58303BDCA212}"/>
              </a:ext>
            </a:extLst>
          </p:cNvPr>
          <p:cNvSpPr>
            <a:spLocks noGrp="1"/>
          </p:cNvSpPr>
          <p:nvPr>
            <p:ph type="title"/>
          </p:nvPr>
        </p:nvSpPr>
        <p:spPr>
          <a:xfrm>
            <a:off x="583532" y="118436"/>
            <a:ext cx="7886700" cy="994172"/>
          </a:xfrm>
        </p:spPr>
        <p:txBody>
          <a:bodyPr/>
          <a:lstStyle/>
          <a:p>
            <a:pPr algn="ctr"/>
            <a:r>
              <a:rPr lang="en-US"/>
              <a:t>The NAACP</a:t>
            </a:r>
          </a:p>
        </p:txBody>
      </p:sp>
      <p:pic>
        <p:nvPicPr>
          <p:cNvPr id="16386" name="Picture 2" descr="Related image">
            <a:extLst>
              <a:ext uri="{FF2B5EF4-FFF2-40B4-BE49-F238E27FC236}">
                <a16:creationId xmlns:a16="http://schemas.microsoft.com/office/drawing/2014/main" id="{4C43737E-52D9-4CDB-AD4D-7BF9A1109B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004" y="1072504"/>
            <a:ext cx="2920814" cy="29158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moses.law.umn.edu/darrow/photos/thumbs/James_Weldon_Johnson.jpg">
            <a:extLst>
              <a:ext uri="{FF2B5EF4-FFF2-40B4-BE49-F238E27FC236}">
                <a16:creationId xmlns:a16="http://schemas.microsoft.com/office/drawing/2014/main" id="{877ECA43-EDD8-4411-A9E1-4BC7C6B400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6668" y="1112608"/>
            <a:ext cx="2077359" cy="29123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moses.law.umn.edu/darrow/photos/thumbs/Walter_White_executive_secretary_NAACP_.jpg">
            <a:extLst>
              <a:ext uri="{FF2B5EF4-FFF2-40B4-BE49-F238E27FC236}">
                <a16:creationId xmlns:a16="http://schemas.microsoft.com/office/drawing/2014/main" id="{0712F75D-CDF1-455C-B6DD-0F3F9AABF9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4332" y="1072706"/>
            <a:ext cx="2383162" cy="29169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F1B3171-DDD5-451C-BA26-462E39138EC0}"/>
              </a:ext>
            </a:extLst>
          </p:cNvPr>
          <p:cNvSpPr txBox="1"/>
          <p:nvPr/>
        </p:nvSpPr>
        <p:spPr>
          <a:xfrm>
            <a:off x="634535" y="4093582"/>
            <a:ext cx="2492451" cy="715581"/>
          </a:xfrm>
          <a:prstGeom prst="rect">
            <a:avLst/>
          </a:prstGeom>
          <a:noFill/>
        </p:spPr>
        <p:txBody>
          <a:bodyPr wrap="square" rtlCol="0">
            <a:spAutoFit/>
          </a:bodyPr>
          <a:lstStyle/>
          <a:p>
            <a:pPr algn="ctr" defTabSz="685800">
              <a:buClrTx/>
            </a:pPr>
            <a:r>
              <a:rPr lang="en-US" sz="1350" kern="1200">
                <a:solidFill>
                  <a:prstClr val="black"/>
                </a:solidFill>
                <a:latin typeface="Calibri" panose="020F0502020204030204"/>
                <a:ea typeface="+mn-ea"/>
                <a:cs typeface="+mn-cs"/>
              </a:rPr>
              <a:t>Pastor Robert Bradby, of Second Baptist Church, and president of the Detroit NAACP</a:t>
            </a:r>
          </a:p>
        </p:txBody>
      </p:sp>
      <p:sp>
        <p:nvSpPr>
          <p:cNvPr id="7" name="TextBox 6">
            <a:extLst>
              <a:ext uri="{FF2B5EF4-FFF2-40B4-BE49-F238E27FC236}">
                <a16:creationId xmlns:a16="http://schemas.microsoft.com/office/drawing/2014/main" id="{1CCFFD0D-3CF4-4647-B19D-7C4339DC8E17}"/>
              </a:ext>
            </a:extLst>
          </p:cNvPr>
          <p:cNvSpPr txBox="1"/>
          <p:nvPr/>
        </p:nvSpPr>
        <p:spPr>
          <a:xfrm>
            <a:off x="3774240" y="4135211"/>
            <a:ext cx="2492451" cy="507831"/>
          </a:xfrm>
          <a:prstGeom prst="rect">
            <a:avLst/>
          </a:prstGeom>
          <a:noFill/>
        </p:spPr>
        <p:txBody>
          <a:bodyPr wrap="square" rtlCol="0">
            <a:spAutoFit/>
          </a:bodyPr>
          <a:lstStyle/>
          <a:p>
            <a:pPr algn="ctr" defTabSz="685800">
              <a:buClrTx/>
            </a:pPr>
            <a:r>
              <a:rPr lang="en-US" sz="1350" kern="1200">
                <a:solidFill>
                  <a:prstClr val="black"/>
                </a:solidFill>
                <a:latin typeface="Calibri" panose="020F0502020204030204"/>
                <a:ea typeface="+mn-ea"/>
                <a:cs typeface="+mn-cs"/>
              </a:rPr>
              <a:t>James Weldon Johnson, General Secretary of the NAACP</a:t>
            </a:r>
          </a:p>
        </p:txBody>
      </p:sp>
      <p:sp>
        <p:nvSpPr>
          <p:cNvPr id="8" name="TextBox 7">
            <a:extLst>
              <a:ext uri="{FF2B5EF4-FFF2-40B4-BE49-F238E27FC236}">
                <a16:creationId xmlns:a16="http://schemas.microsoft.com/office/drawing/2014/main" id="{C5B89210-246B-41A6-8A0B-586D11827975}"/>
              </a:ext>
            </a:extLst>
          </p:cNvPr>
          <p:cNvSpPr txBox="1"/>
          <p:nvPr/>
        </p:nvSpPr>
        <p:spPr>
          <a:xfrm>
            <a:off x="6476311" y="4137079"/>
            <a:ext cx="2492451" cy="507831"/>
          </a:xfrm>
          <a:prstGeom prst="rect">
            <a:avLst/>
          </a:prstGeom>
          <a:noFill/>
        </p:spPr>
        <p:txBody>
          <a:bodyPr wrap="square" rtlCol="0">
            <a:spAutoFit/>
          </a:bodyPr>
          <a:lstStyle/>
          <a:p>
            <a:pPr algn="ctr" defTabSz="685800">
              <a:buClrTx/>
            </a:pPr>
            <a:r>
              <a:rPr lang="en-US" sz="1350" kern="1200">
                <a:solidFill>
                  <a:prstClr val="black"/>
                </a:solidFill>
                <a:latin typeface="Calibri" panose="020F0502020204030204"/>
                <a:ea typeface="+mn-ea"/>
                <a:cs typeface="+mn-cs"/>
              </a:rPr>
              <a:t>Walter White, NAACP field secretary</a:t>
            </a:r>
          </a:p>
        </p:txBody>
      </p:sp>
    </p:spTree>
    <p:extLst>
      <p:ext uri="{BB962C8B-B14F-4D97-AF65-F5344CB8AC3E}">
        <p14:creationId xmlns:p14="http://schemas.microsoft.com/office/powerpoint/2010/main" val="181643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33BBF-B329-4FFA-C31F-B08875CBA117}"/>
              </a:ext>
            </a:extLst>
          </p:cNvPr>
          <p:cNvSpPr>
            <a:spLocks noGrp="1"/>
          </p:cNvSpPr>
          <p:nvPr>
            <p:ph type="title"/>
          </p:nvPr>
        </p:nvSpPr>
        <p:spPr>
          <a:xfrm>
            <a:off x="628650" y="273844"/>
            <a:ext cx="3069056" cy="1004198"/>
          </a:xfrm>
        </p:spPr>
        <p:txBody>
          <a:bodyPr/>
          <a:lstStyle/>
          <a:p>
            <a:pPr algn="ctr"/>
            <a:r>
              <a:rPr lang="en-US"/>
              <a:t>Clarence Darrow</a:t>
            </a:r>
          </a:p>
        </p:txBody>
      </p:sp>
      <p:pic>
        <p:nvPicPr>
          <p:cNvPr id="3074" name="Picture 2">
            <a:extLst>
              <a:ext uri="{FF2B5EF4-FFF2-40B4-BE49-F238E27FC236}">
                <a16:creationId xmlns:a16="http://schemas.microsoft.com/office/drawing/2014/main" id="{C7C8C8E8-9C69-E316-8918-80E623560E2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781050" y="1219670"/>
            <a:ext cx="2829426" cy="371299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5FBE0726-0C49-5B8C-FB08-1D9213EFAE1B}"/>
              </a:ext>
            </a:extLst>
          </p:cNvPr>
          <p:cNvSpPr>
            <a:spLocks noGrp="1"/>
          </p:cNvSpPr>
          <p:nvPr>
            <p:ph sz="half" idx="2"/>
          </p:nvPr>
        </p:nvSpPr>
        <p:spPr>
          <a:xfrm>
            <a:off x="4077702" y="1624890"/>
            <a:ext cx="3886200" cy="3263504"/>
          </a:xfrm>
        </p:spPr>
        <p:txBody>
          <a:bodyPr vert="horz" lIns="68580" tIns="34290" rIns="68580" bIns="34290" rtlCol="0" anchor="t">
            <a:normAutofit/>
          </a:bodyPr>
          <a:lstStyle/>
          <a:p>
            <a:r>
              <a:rPr lang="en-US"/>
              <a:t>Clarence Darrow was the most famous and respected defense attorney in the nation. </a:t>
            </a:r>
          </a:p>
          <a:p>
            <a:endParaRPr lang="en-US"/>
          </a:p>
          <a:p>
            <a:pPr lvl="1"/>
            <a:r>
              <a:rPr lang="en-US"/>
              <a:t>Leading attorney for the ACLU</a:t>
            </a:r>
          </a:p>
          <a:p>
            <a:pPr lvl="1"/>
            <a:r>
              <a:rPr lang="en-US"/>
              <a:t>Attorney for Leopold &amp; Loeb</a:t>
            </a:r>
          </a:p>
          <a:p>
            <a:pPr lvl="1"/>
            <a:r>
              <a:rPr lang="en-US"/>
              <a:t>Attorney for John Scopes in the “Scopes Monkey Trial”</a:t>
            </a:r>
            <a:endParaRPr lang="en-US">
              <a:cs typeface="Calibri" panose="020F0502020204030204"/>
            </a:endParaRPr>
          </a:p>
          <a:p>
            <a:pPr lvl="1"/>
            <a:endParaRPr lang="en-US">
              <a:cs typeface="Calibri" panose="020F0502020204030204"/>
            </a:endParaRPr>
          </a:p>
        </p:txBody>
      </p:sp>
    </p:spTree>
    <p:extLst>
      <p:ext uri="{BB962C8B-B14F-4D97-AF65-F5344CB8AC3E}">
        <p14:creationId xmlns:p14="http://schemas.microsoft.com/office/powerpoint/2010/main" val="31059901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ED3BA-8D62-46EB-8D62-8F14DEED6BE9}"/>
              </a:ext>
            </a:extLst>
          </p:cNvPr>
          <p:cNvSpPr>
            <a:spLocks noGrp="1"/>
          </p:cNvSpPr>
          <p:nvPr>
            <p:ph type="title"/>
          </p:nvPr>
        </p:nvSpPr>
        <p:spPr>
          <a:xfrm>
            <a:off x="418097" y="143503"/>
            <a:ext cx="7886700" cy="994172"/>
          </a:xfrm>
        </p:spPr>
        <p:txBody>
          <a:bodyPr/>
          <a:lstStyle/>
          <a:p>
            <a:r>
              <a:rPr lang="en-US"/>
              <a:t>The Trials</a:t>
            </a:r>
          </a:p>
        </p:txBody>
      </p:sp>
      <p:sp>
        <p:nvSpPr>
          <p:cNvPr id="3" name="Content Placeholder 2">
            <a:extLst>
              <a:ext uri="{FF2B5EF4-FFF2-40B4-BE49-F238E27FC236}">
                <a16:creationId xmlns:a16="http://schemas.microsoft.com/office/drawing/2014/main" id="{61E316C2-9207-46EE-AA40-75951CE4532C}"/>
              </a:ext>
            </a:extLst>
          </p:cNvPr>
          <p:cNvSpPr>
            <a:spLocks noGrp="1"/>
          </p:cNvSpPr>
          <p:nvPr>
            <p:ph sz="half" idx="1"/>
          </p:nvPr>
        </p:nvSpPr>
        <p:spPr>
          <a:xfrm>
            <a:off x="342900" y="1018297"/>
            <a:ext cx="3886200" cy="3263504"/>
          </a:xfrm>
        </p:spPr>
        <p:txBody>
          <a:bodyPr vert="horz" lIns="68580" tIns="34290" rIns="68580" bIns="34290" rtlCol="0" anchor="t">
            <a:normAutofit/>
          </a:bodyPr>
          <a:lstStyle/>
          <a:p>
            <a:r>
              <a:rPr lang="en-US"/>
              <a:t>In the first trial of the 11 defendants, there was a hung jury.</a:t>
            </a:r>
          </a:p>
          <a:p>
            <a:r>
              <a:rPr lang="en-US"/>
              <a:t>Clarence Darrow argued to have the defendants’ cases separated. They were. Henry was re-tried first and acquitted.</a:t>
            </a:r>
          </a:p>
          <a:p>
            <a:r>
              <a:rPr lang="en-US"/>
              <a:t>The Wayne County Prosecutor dropped charges on the rest.</a:t>
            </a:r>
          </a:p>
        </p:txBody>
      </p:sp>
      <p:pic>
        <p:nvPicPr>
          <p:cNvPr id="5122" name="Picture 2" descr="Ossian Sweet 4 - Newspapers.com">
            <a:extLst>
              <a:ext uri="{FF2B5EF4-FFF2-40B4-BE49-F238E27FC236}">
                <a16:creationId xmlns:a16="http://schemas.microsoft.com/office/drawing/2014/main" id="{66E668A5-F413-3C1B-5BAF-5DE378B9042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514850" y="204855"/>
            <a:ext cx="4448622" cy="4733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28599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B2AC2A-78BF-422A-B3EF-1DCFEE3E6378}"/>
              </a:ext>
            </a:extLst>
          </p:cNvPr>
          <p:cNvSpPr>
            <a:spLocks noGrp="1"/>
          </p:cNvSpPr>
          <p:nvPr>
            <p:ph type="title"/>
          </p:nvPr>
        </p:nvSpPr>
        <p:spPr>
          <a:xfrm>
            <a:off x="628651" y="273844"/>
            <a:ext cx="3289634" cy="1004198"/>
          </a:xfrm>
        </p:spPr>
        <p:txBody>
          <a:bodyPr/>
          <a:lstStyle/>
          <a:p>
            <a:r>
              <a:rPr lang="en-US"/>
              <a:t>The Tragedies</a:t>
            </a:r>
          </a:p>
        </p:txBody>
      </p:sp>
      <p:sp>
        <p:nvSpPr>
          <p:cNvPr id="5" name="Content Placeholder 4">
            <a:extLst>
              <a:ext uri="{FF2B5EF4-FFF2-40B4-BE49-F238E27FC236}">
                <a16:creationId xmlns:a16="http://schemas.microsoft.com/office/drawing/2014/main" id="{8BDF4654-034E-4DAC-A9CA-1327B3978C1B}"/>
              </a:ext>
            </a:extLst>
          </p:cNvPr>
          <p:cNvSpPr>
            <a:spLocks noGrp="1"/>
          </p:cNvSpPr>
          <p:nvPr>
            <p:ph sz="half" idx="1"/>
          </p:nvPr>
        </p:nvSpPr>
        <p:spPr/>
        <p:txBody>
          <a:bodyPr vert="horz" lIns="68580" tIns="34290" rIns="68580" bIns="34290" rtlCol="0" anchor="t">
            <a:normAutofit lnSpcReduction="10000"/>
          </a:bodyPr>
          <a:lstStyle/>
          <a:p>
            <a:r>
              <a:rPr lang="en-US"/>
              <a:t>While in the Wayne County Jail, Gladys Sweet contracted tuberculosis. </a:t>
            </a:r>
          </a:p>
          <a:p>
            <a:r>
              <a:rPr lang="en-US"/>
              <a:t>She brought it home to her 2-year old daughter, Iva, who got sick and died in 1926.</a:t>
            </a:r>
          </a:p>
          <a:p>
            <a:r>
              <a:rPr lang="en-US"/>
              <a:t>In 1928, Gladys Mitchell Sweet died from tuberculosis at the age of 27. </a:t>
            </a:r>
          </a:p>
          <a:p>
            <a:r>
              <a:rPr lang="en-US"/>
              <a:t>Henry Sweet died of tuberculosis in 1939. </a:t>
            </a:r>
          </a:p>
          <a:p>
            <a:endParaRPr lang="en-US"/>
          </a:p>
        </p:txBody>
      </p:sp>
      <p:pic>
        <p:nvPicPr>
          <p:cNvPr id="19458" name="Picture 2" descr="Image result for gladys sweet">
            <a:extLst>
              <a:ext uri="{FF2B5EF4-FFF2-40B4-BE49-F238E27FC236}">
                <a16:creationId xmlns:a16="http://schemas.microsoft.com/office/drawing/2014/main" id="{E42C27BB-8748-4AC1-8233-21FED36413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1713" y="205675"/>
            <a:ext cx="3824961" cy="4768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46445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05BF4-337E-440B-B3B1-EAF284B38CBD}"/>
              </a:ext>
            </a:extLst>
          </p:cNvPr>
          <p:cNvSpPr>
            <a:spLocks noGrp="1"/>
          </p:cNvSpPr>
          <p:nvPr>
            <p:ph type="title"/>
          </p:nvPr>
        </p:nvSpPr>
        <p:spPr>
          <a:xfrm>
            <a:off x="839202" y="273844"/>
            <a:ext cx="3244517" cy="1009211"/>
          </a:xfrm>
        </p:spPr>
        <p:txBody>
          <a:bodyPr/>
          <a:lstStyle/>
          <a:p>
            <a:r>
              <a:rPr lang="en-US"/>
              <a:t>The Aftermath</a:t>
            </a:r>
          </a:p>
        </p:txBody>
      </p:sp>
      <p:sp>
        <p:nvSpPr>
          <p:cNvPr id="3" name="Content Placeholder 2">
            <a:extLst>
              <a:ext uri="{FF2B5EF4-FFF2-40B4-BE49-F238E27FC236}">
                <a16:creationId xmlns:a16="http://schemas.microsoft.com/office/drawing/2014/main" id="{50520513-66CF-454F-B840-8235EBDFFD94}"/>
              </a:ext>
            </a:extLst>
          </p:cNvPr>
          <p:cNvSpPr>
            <a:spLocks noGrp="1"/>
          </p:cNvSpPr>
          <p:nvPr>
            <p:ph idx="1"/>
          </p:nvPr>
        </p:nvSpPr>
        <p:spPr/>
        <p:txBody>
          <a:bodyPr vert="horz" lIns="68580" tIns="34290" rIns="68580" bIns="34290" rtlCol="0" anchor="t">
            <a:normAutofit fontScale="92500" lnSpcReduction="20000"/>
          </a:bodyPr>
          <a:lstStyle/>
          <a:p>
            <a:pPr>
              <a:lnSpc>
                <a:spcPct val="130000"/>
              </a:lnSpc>
            </a:pPr>
            <a:r>
              <a:rPr lang="en-US"/>
              <a:t>During the trial, the Michigan Chapter of the Ku Klux Klan campaigned and helped put the majority of City Council members in office.  The KKK also lobbied the state of Michigan to pass a firearms law.</a:t>
            </a:r>
            <a:endParaRPr lang="en-US">
              <a:cs typeface="Calibri" panose="020F0502020204030204"/>
            </a:endParaRPr>
          </a:p>
          <a:p>
            <a:pPr>
              <a:lnSpc>
                <a:spcPct val="130000"/>
              </a:lnSpc>
            </a:pPr>
            <a:r>
              <a:rPr lang="en-US"/>
              <a:t>The US Supreme Court ruled in Corrigan v. Buckley-1926, that racial restrictive covenants were legal. </a:t>
            </a:r>
            <a:endParaRPr lang="en-US">
              <a:cs typeface="Calibri" panose="020F0502020204030204"/>
            </a:endParaRPr>
          </a:p>
          <a:p>
            <a:pPr>
              <a:lnSpc>
                <a:spcPct val="130000"/>
              </a:lnSpc>
            </a:pPr>
            <a:r>
              <a:rPr lang="en-US"/>
              <a:t>In 1927, the state of Michigan passed a firearms law stating that gun owners must be licensed and registered by a county board made up of the sheriff, the prosecutor and a state police representative. The law was meant to keep Black people from owning guns and using them against racist mobs.</a:t>
            </a:r>
            <a:endParaRPr lang="en-US">
              <a:cs typeface="Calibri" panose="020F0502020204030204"/>
            </a:endParaRPr>
          </a:p>
          <a:p>
            <a:pPr>
              <a:lnSpc>
                <a:spcPct val="130000"/>
              </a:lnSpc>
            </a:pPr>
            <a:endParaRPr lang="en-US">
              <a:cs typeface="Calibri" panose="020F0502020204030204"/>
            </a:endParaRPr>
          </a:p>
        </p:txBody>
      </p:sp>
    </p:spTree>
    <p:extLst>
      <p:ext uri="{BB962C8B-B14F-4D97-AF65-F5344CB8AC3E}">
        <p14:creationId xmlns:p14="http://schemas.microsoft.com/office/powerpoint/2010/main" val="15301205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1" name="Freeform: Shape 10">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8824632" cy="1546378"/>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D4BFAAE1-78CE-4B3A-90E8-E899FC406E57}"/>
              </a:ext>
            </a:extLst>
          </p:cNvPr>
          <p:cNvSpPr>
            <a:spLocks noGrp="1"/>
          </p:cNvSpPr>
          <p:nvPr>
            <p:ph type="title"/>
          </p:nvPr>
        </p:nvSpPr>
        <p:spPr>
          <a:xfrm>
            <a:off x="512445" y="161816"/>
            <a:ext cx="7044316" cy="998131"/>
          </a:xfrm>
        </p:spPr>
        <p:txBody>
          <a:bodyPr>
            <a:normAutofit/>
          </a:bodyPr>
          <a:lstStyle/>
          <a:p>
            <a:r>
              <a:rPr lang="en-US"/>
              <a:t>The Aftermath</a:t>
            </a:r>
          </a:p>
        </p:txBody>
      </p:sp>
      <p:sp>
        <p:nvSpPr>
          <p:cNvPr id="3" name="Content Placeholder 2">
            <a:extLst>
              <a:ext uri="{FF2B5EF4-FFF2-40B4-BE49-F238E27FC236}">
                <a16:creationId xmlns:a16="http://schemas.microsoft.com/office/drawing/2014/main" id="{DECBC523-926A-4419-B709-64B52B01746F}"/>
              </a:ext>
            </a:extLst>
          </p:cNvPr>
          <p:cNvSpPr>
            <a:spLocks noGrp="1"/>
          </p:cNvSpPr>
          <p:nvPr>
            <p:ph idx="1"/>
          </p:nvPr>
        </p:nvSpPr>
        <p:spPr>
          <a:xfrm>
            <a:off x="512445" y="1102957"/>
            <a:ext cx="3802702" cy="3869425"/>
          </a:xfrm>
        </p:spPr>
        <p:txBody>
          <a:bodyPr vert="horz" lIns="68580" tIns="34290" rIns="68580" bIns="34290" rtlCol="0" anchor="t">
            <a:normAutofit/>
          </a:bodyPr>
          <a:lstStyle/>
          <a:p>
            <a:r>
              <a:rPr lang="en-US" sz="1200"/>
              <a:t>Dr. Sweet moved back in the house in 1928. </a:t>
            </a:r>
            <a:endParaRPr lang="en-US" sz="1200">
              <a:cs typeface="Calibri"/>
            </a:endParaRPr>
          </a:p>
          <a:p>
            <a:r>
              <a:rPr lang="en-US" sz="1200"/>
              <a:t>Dr. Sweet left Dunbar Hospital. </a:t>
            </a:r>
            <a:endParaRPr lang="en-US" sz="1200">
              <a:cs typeface="Calibri" panose="020F0502020204030204"/>
            </a:endParaRPr>
          </a:p>
          <a:p>
            <a:r>
              <a:rPr lang="en-US" sz="1200"/>
              <a:t>He remarried and his second wife helped him open two private hospitals, including a tuberculosis hospital. </a:t>
            </a:r>
            <a:endParaRPr lang="en-US" sz="1200">
              <a:cs typeface="Calibri" panose="020F0502020204030204"/>
            </a:endParaRPr>
          </a:p>
          <a:p>
            <a:r>
              <a:rPr lang="en-US" sz="1200"/>
              <a:t>His second and third marriages ended in divorce.</a:t>
            </a:r>
            <a:endParaRPr lang="en-US" sz="1200">
              <a:cs typeface="Calibri" panose="020F0502020204030204"/>
            </a:endParaRPr>
          </a:p>
          <a:p>
            <a:r>
              <a:rPr lang="en-US" sz="1200"/>
              <a:t>He finally paid off the home in 1950.</a:t>
            </a:r>
            <a:endParaRPr lang="en-US" sz="1200">
              <a:cs typeface="Calibri" panose="020F0502020204030204"/>
            </a:endParaRPr>
          </a:p>
          <a:p>
            <a:r>
              <a:rPr lang="en-US" sz="1200"/>
              <a:t>Insurance premiums on his medical practice soared.</a:t>
            </a:r>
            <a:endParaRPr lang="en-US" sz="1200">
              <a:cs typeface="Calibri" panose="020F0502020204030204"/>
            </a:endParaRPr>
          </a:p>
          <a:p>
            <a:r>
              <a:rPr lang="en-US" sz="1200"/>
              <a:t>The IRS audited Dr. Sweet for back taxes. </a:t>
            </a:r>
            <a:endParaRPr lang="en-US" sz="1200">
              <a:cs typeface="Calibri" panose="020F0502020204030204"/>
            </a:endParaRPr>
          </a:p>
          <a:p>
            <a:r>
              <a:rPr lang="en-US" sz="1200"/>
              <a:t>In 1958, he sold the home and moved into the apartment above his pharmacy. </a:t>
            </a:r>
            <a:endParaRPr lang="en-US" sz="1200">
              <a:cs typeface="Calibri" panose="020F0502020204030204"/>
            </a:endParaRPr>
          </a:p>
          <a:p>
            <a:r>
              <a:rPr lang="en-US" sz="1200"/>
              <a:t>By then, he had all but abandoned medicine and was doing a string of odd jobs.</a:t>
            </a:r>
            <a:endParaRPr lang="en-US" sz="1200">
              <a:cs typeface="Calibri" panose="020F0502020204030204"/>
            </a:endParaRPr>
          </a:p>
          <a:p>
            <a:r>
              <a:rPr lang="en-US" sz="1200"/>
              <a:t>In 1960, Dr. Sweet committed suicide.</a:t>
            </a:r>
            <a:endParaRPr lang="en-US" sz="1200">
              <a:cs typeface="Calibri" panose="020F0502020204030204"/>
            </a:endParaRPr>
          </a:p>
        </p:txBody>
      </p:sp>
      <p:pic>
        <p:nvPicPr>
          <p:cNvPr id="4" name="Picture 4">
            <a:extLst>
              <a:ext uri="{FF2B5EF4-FFF2-40B4-BE49-F238E27FC236}">
                <a16:creationId xmlns:a16="http://schemas.microsoft.com/office/drawing/2014/main" id="{862D5520-AE02-CDF7-D523-721BD09483BC}"/>
              </a:ext>
            </a:extLst>
          </p:cNvPr>
          <p:cNvPicPr>
            <a:picLocks noChangeAspect="1"/>
          </p:cNvPicPr>
          <p:nvPr/>
        </p:nvPicPr>
        <p:blipFill>
          <a:blip r:embed="rId2"/>
          <a:stretch>
            <a:fillRect/>
          </a:stretch>
        </p:blipFill>
        <p:spPr>
          <a:xfrm>
            <a:off x="5007419" y="1104790"/>
            <a:ext cx="3591379" cy="2163806"/>
          </a:xfrm>
          <a:prstGeom prst="rect">
            <a:avLst/>
          </a:prstGeom>
        </p:spPr>
      </p:pic>
      <p:sp>
        <p:nvSpPr>
          <p:cNvPr id="13" name="Freeform: Shape 12">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036219" y="4657060"/>
            <a:ext cx="5107781" cy="486440"/>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Tree>
    <p:extLst>
      <p:ext uri="{BB962C8B-B14F-4D97-AF65-F5344CB8AC3E}">
        <p14:creationId xmlns:p14="http://schemas.microsoft.com/office/powerpoint/2010/main" val="29599103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one man's castle ossian sweet">
            <a:extLst>
              <a:ext uri="{FF2B5EF4-FFF2-40B4-BE49-F238E27FC236}">
                <a16:creationId xmlns:a16="http://schemas.microsoft.com/office/drawing/2014/main" id="{545610CD-9051-40FB-86BD-941C4EB2BF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510" y="730654"/>
            <a:ext cx="2264569" cy="35647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arc of justice">
            <a:extLst>
              <a:ext uri="{FF2B5EF4-FFF2-40B4-BE49-F238E27FC236}">
                <a16:creationId xmlns:a16="http://schemas.microsoft.com/office/drawing/2014/main" id="{F1D0FEF1-751B-4A1C-97B4-E6FB90DCDB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9354" y="733641"/>
            <a:ext cx="2378869" cy="35647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black detroit">
            <a:extLst>
              <a:ext uri="{FF2B5EF4-FFF2-40B4-BE49-F238E27FC236}">
                <a16:creationId xmlns:a16="http://schemas.microsoft.com/office/drawing/2014/main" id="{55DB5525-7288-40E2-8E2B-C10221A325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6377" y="730654"/>
            <a:ext cx="2357438" cy="3564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2953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08C67-5275-329C-FDD4-0CBDA82C21CB}"/>
              </a:ext>
            </a:extLst>
          </p:cNvPr>
          <p:cNvSpPr>
            <a:spLocks noGrp="1"/>
          </p:cNvSpPr>
          <p:nvPr>
            <p:ph type="title"/>
          </p:nvPr>
        </p:nvSpPr>
        <p:spPr>
          <a:xfrm>
            <a:off x="685800" y="956626"/>
            <a:ext cx="7772400" cy="2843447"/>
          </a:xfrm>
        </p:spPr>
        <p:txBody>
          <a:bodyPr/>
          <a:lstStyle/>
          <a:p>
            <a:r>
              <a:rPr lang="en-US" dirty="0"/>
              <a:t>Small Group Discussion</a:t>
            </a:r>
            <a:br>
              <a:rPr lang="en-US" dirty="0"/>
            </a:br>
            <a:r>
              <a:rPr lang="en-US" sz="3600" dirty="0"/>
              <a:t>15 Minutes</a:t>
            </a:r>
            <a:endParaRPr lang="en-US" dirty="0"/>
          </a:p>
        </p:txBody>
      </p:sp>
    </p:spTree>
    <p:extLst>
      <p:ext uri="{BB962C8B-B14F-4D97-AF65-F5344CB8AC3E}">
        <p14:creationId xmlns:p14="http://schemas.microsoft.com/office/powerpoint/2010/main" val="217978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E28E1-06E2-0B8E-8849-E197D2AC90DE}"/>
              </a:ext>
            </a:extLst>
          </p:cNvPr>
          <p:cNvSpPr>
            <a:spLocks noGrp="1"/>
          </p:cNvSpPr>
          <p:nvPr>
            <p:ph type="title"/>
          </p:nvPr>
        </p:nvSpPr>
        <p:spPr/>
        <p:txBody>
          <a:bodyPr/>
          <a:lstStyle/>
          <a:p>
            <a:r>
              <a:rPr lang="en-US" dirty="0"/>
              <a:t>WXYZ Story from September 29, 2021</a:t>
            </a:r>
          </a:p>
        </p:txBody>
      </p:sp>
      <p:pic>
        <p:nvPicPr>
          <p:cNvPr id="4" name="Picture 3" descr="A picture containing person, outdoor, person, house&#10;&#10;Description automatically generated">
            <a:hlinkClick r:id="rId2"/>
            <a:extLst>
              <a:ext uri="{FF2B5EF4-FFF2-40B4-BE49-F238E27FC236}">
                <a16:creationId xmlns:a16="http://schemas.microsoft.com/office/drawing/2014/main" id="{0DAFA9F6-8B20-6880-2041-C1331B5DF142}"/>
              </a:ext>
            </a:extLst>
          </p:cNvPr>
          <p:cNvPicPr>
            <a:picLocks noChangeAspect="1"/>
          </p:cNvPicPr>
          <p:nvPr/>
        </p:nvPicPr>
        <p:blipFill>
          <a:blip r:embed="rId3"/>
          <a:stretch>
            <a:fillRect/>
          </a:stretch>
        </p:blipFill>
        <p:spPr>
          <a:xfrm>
            <a:off x="685798" y="819533"/>
            <a:ext cx="6002540" cy="4134798"/>
          </a:xfrm>
          <a:prstGeom prst="rect">
            <a:avLst/>
          </a:prstGeom>
        </p:spPr>
      </p:pic>
    </p:spTree>
    <p:extLst>
      <p:ext uri="{BB962C8B-B14F-4D97-AF65-F5344CB8AC3E}">
        <p14:creationId xmlns:p14="http://schemas.microsoft.com/office/powerpoint/2010/main" val="43871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08C67-5275-329C-FDD4-0CBDA82C21CB}"/>
              </a:ext>
            </a:extLst>
          </p:cNvPr>
          <p:cNvSpPr>
            <a:spLocks noGrp="1"/>
          </p:cNvSpPr>
          <p:nvPr>
            <p:ph type="title"/>
          </p:nvPr>
        </p:nvSpPr>
        <p:spPr>
          <a:xfrm>
            <a:off x="685800" y="1844058"/>
            <a:ext cx="7772400" cy="2843447"/>
          </a:xfrm>
        </p:spPr>
        <p:txBody>
          <a:bodyPr>
            <a:normAutofit fontScale="90000"/>
          </a:bodyPr>
          <a:lstStyle/>
          <a:p>
            <a:r>
              <a:rPr lang="en-US" sz="5300" dirty="0"/>
              <a:t>Report Out:</a:t>
            </a:r>
            <a:br>
              <a:rPr lang="en-US" sz="5300" dirty="0"/>
            </a:br>
            <a:r>
              <a:rPr lang="en-US" sz="4400" dirty="0">
                <a:latin typeface="Montserrat SemiBold" panose="00000700000000000000" pitchFamily="50" charset="0"/>
              </a:rPr>
              <a:t>What’s the main thing you think people should know about the Ossian Sweet Story? (on card)</a:t>
            </a:r>
            <a:br>
              <a:rPr lang="en-US" sz="4400" dirty="0">
                <a:latin typeface="Montserrat SemiBold" panose="00000700000000000000" pitchFamily="50" charset="0"/>
              </a:rPr>
            </a:br>
            <a:br>
              <a:rPr lang="en-US" sz="4400" dirty="0">
                <a:latin typeface="Montserrat SemiBold" panose="00000700000000000000" pitchFamily="50" charset="0"/>
              </a:rPr>
            </a:br>
            <a:r>
              <a:rPr lang="en-US" sz="3600" dirty="0">
                <a:latin typeface="Montserrat ExtraBold" panose="00000900000000000000" pitchFamily="50" charset="0"/>
              </a:rPr>
              <a:t>5 Minutes</a:t>
            </a:r>
            <a:endParaRPr lang="en-US" dirty="0">
              <a:latin typeface="Montserrat ExtraBold" panose="00000900000000000000" pitchFamily="50" charset="0"/>
            </a:endParaRPr>
          </a:p>
        </p:txBody>
      </p:sp>
    </p:spTree>
    <p:extLst>
      <p:ext uri="{BB962C8B-B14F-4D97-AF65-F5344CB8AC3E}">
        <p14:creationId xmlns:p14="http://schemas.microsoft.com/office/powerpoint/2010/main" val="17543808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17AE9-64C5-0941-B1D8-5BAC1BF8562E}"/>
              </a:ext>
            </a:extLst>
          </p:cNvPr>
          <p:cNvSpPr>
            <a:spLocks noGrp="1"/>
          </p:cNvSpPr>
          <p:nvPr>
            <p:ph type="title"/>
          </p:nvPr>
        </p:nvSpPr>
        <p:spPr/>
        <p:txBody>
          <a:bodyPr/>
          <a:lstStyle/>
          <a:p>
            <a:r>
              <a:rPr lang="en-US" dirty="0"/>
              <a:t>Educational Plaza Design</a:t>
            </a:r>
          </a:p>
        </p:txBody>
      </p:sp>
      <p:sp>
        <p:nvSpPr>
          <p:cNvPr id="3" name="Text Placeholder 2">
            <a:extLst>
              <a:ext uri="{FF2B5EF4-FFF2-40B4-BE49-F238E27FC236}">
                <a16:creationId xmlns:a16="http://schemas.microsoft.com/office/drawing/2014/main" id="{27F2015E-90AC-C7F1-0D27-DFD2C8AA897A}"/>
              </a:ext>
            </a:extLst>
          </p:cNvPr>
          <p:cNvSpPr>
            <a:spLocks noGrp="1"/>
          </p:cNvSpPr>
          <p:nvPr>
            <p:ph type="body" sz="quarter" idx="10"/>
          </p:nvPr>
        </p:nvSpPr>
        <p:spPr/>
        <p:txBody>
          <a:bodyPr/>
          <a:lstStyle/>
          <a:p>
            <a:pPr marL="114300" indent="0">
              <a:buNone/>
            </a:pPr>
            <a:r>
              <a:rPr lang="en-US" dirty="0"/>
              <a:t>Rayshaun Landrum</a:t>
            </a:r>
          </a:p>
          <a:p>
            <a:pPr marL="114300" indent="0">
              <a:buNone/>
            </a:pPr>
            <a:r>
              <a:rPr lang="en-US" i="1" dirty="0"/>
              <a:t>Parks &amp; Recreation Division, Landscape Design Unit</a:t>
            </a:r>
          </a:p>
          <a:p>
            <a:pPr marL="114300" indent="0">
              <a:buNone/>
            </a:pPr>
            <a:endParaRPr lang="en-US" dirty="0"/>
          </a:p>
          <a:p>
            <a:pPr marL="114300" indent="0">
              <a:buNone/>
            </a:pPr>
            <a:endParaRPr lang="en-US" dirty="0"/>
          </a:p>
        </p:txBody>
      </p:sp>
      <p:pic>
        <p:nvPicPr>
          <p:cNvPr id="5" name="Picture 4" descr="A picture containing text, sign&#10;&#10;Description automatically generated">
            <a:extLst>
              <a:ext uri="{FF2B5EF4-FFF2-40B4-BE49-F238E27FC236}">
                <a16:creationId xmlns:a16="http://schemas.microsoft.com/office/drawing/2014/main" id="{4390B9CA-733E-225B-976B-AAD242FCB6C7}"/>
              </a:ext>
            </a:extLst>
          </p:cNvPr>
          <p:cNvPicPr>
            <a:picLocks noChangeAspect="1"/>
          </p:cNvPicPr>
          <p:nvPr/>
        </p:nvPicPr>
        <p:blipFill>
          <a:blip r:embed="rId3"/>
          <a:stretch>
            <a:fillRect/>
          </a:stretch>
        </p:blipFill>
        <p:spPr>
          <a:xfrm>
            <a:off x="812364" y="3364293"/>
            <a:ext cx="780472" cy="914400"/>
          </a:xfrm>
          <a:prstGeom prst="rect">
            <a:avLst/>
          </a:prstGeom>
        </p:spPr>
      </p:pic>
    </p:spTree>
    <p:extLst>
      <p:ext uri="{BB962C8B-B14F-4D97-AF65-F5344CB8AC3E}">
        <p14:creationId xmlns:p14="http://schemas.microsoft.com/office/powerpoint/2010/main" val="2298377805"/>
      </p:ext>
    </p:extLst>
  </p:cSld>
  <p:clrMapOvr>
    <a:masterClrMapping/>
  </p:clrMapOvr>
  <p:extLst>
    <p:ext uri="{6950BFC3-D8DA-4A85-94F7-54DA5524770B}">
      <p188:commentRel xmlns:p188="http://schemas.microsoft.com/office/powerpoint/2018/8/main" r:id="rId2"/>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742BD2-E311-DF47-F3B3-D2A235069841}"/>
              </a:ext>
            </a:extLst>
          </p:cNvPr>
          <p:cNvSpPr>
            <a:spLocks noGrp="1"/>
          </p:cNvSpPr>
          <p:nvPr>
            <p:ph type="title"/>
          </p:nvPr>
        </p:nvSpPr>
        <p:spPr>
          <a:xfrm>
            <a:off x="276758" y="-32101"/>
            <a:ext cx="8239051" cy="710598"/>
          </a:xfrm>
        </p:spPr>
        <p:txBody>
          <a:bodyPr>
            <a:normAutofit/>
          </a:bodyPr>
          <a:lstStyle/>
          <a:p>
            <a:r>
              <a:rPr lang="en-US" sz="2400" dirty="0">
                <a:latin typeface="Montserrat Black"/>
              </a:rPr>
              <a:t>Educational Plaza</a:t>
            </a:r>
          </a:p>
        </p:txBody>
      </p:sp>
      <p:sp>
        <p:nvSpPr>
          <p:cNvPr id="568" name="TextBox 567">
            <a:extLst>
              <a:ext uri="{FF2B5EF4-FFF2-40B4-BE49-F238E27FC236}">
                <a16:creationId xmlns:a16="http://schemas.microsoft.com/office/drawing/2014/main" id="{CE407F16-9C6B-CA7B-2555-057F6E506477}"/>
              </a:ext>
            </a:extLst>
          </p:cNvPr>
          <p:cNvSpPr txBox="1"/>
          <p:nvPr/>
        </p:nvSpPr>
        <p:spPr>
          <a:xfrm>
            <a:off x="5959996" y="1004176"/>
            <a:ext cx="3016813" cy="397031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600" dirty="0">
                <a:latin typeface="Roboto" panose="02000000000000000000" pitchFamily="2" charset="0"/>
                <a:ea typeface="Roboto" panose="02000000000000000000" pitchFamily="2" charset="0"/>
                <a:cs typeface="Roboto" panose="02000000000000000000" pitchFamily="2" charset="0"/>
              </a:rPr>
              <a:t>0.2 ac (approx.), adjacent to Dr. Ossian Sweet House</a:t>
            </a:r>
          </a:p>
          <a:p>
            <a:pPr marL="285750" indent="-285750">
              <a:buFont typeface="Arial" panose="020B0604020202020204" pitchFamily="34" charset="0"/>
              <a:buChar char="•"/>
            </a:pPr>
            <a:r>
              <a:rPr lang="en-US" sz="1600" dirty="0">
                <a:latin typeface="Roboto" panose="02000000000000000000" pitchFamily="2" charset="0"/>
                <a:ea typeface="Roboto" panose="02000000000000000000" pitchFamily="2" charset="0"/>
                <a:cs typeface="Roboto" panose="02000000000000000000" pitchFamily="2" charset="0"/>
              </a:rPr>
              <a:t>Accessible outdoor Interpretive space to learn the history of Dr. Ossian Sweet &amp; engage about Civil Rights</a:t>
            </a:r>
          </a:p>
          <a:p>
            <a:endParaRPr lang="en-US" sz="1600" dirty="0">
              <a:latin typeface="Roboto" panose="02000000000000000000" pitchFamily="2" charset="0"/>
              <a:ea typeface="Roboto" panose="02000000000000000000" pitchFamily="2" charset="0"/>
              <a:cs typeface="Roboto" panose="02000000000000000000" pitchFamily="2" charset="0"/>
            </a:endParaRPr>
          </a:p>
          <a:p>
            <a:r>
              <a:rPr lang="en-US" sz="1600" b="1" dirty="0">
                <a:latin typeface="Roboto" panose="02000000000000000000" pitchFamily="2" charset="0"/>
                <a:ea typeface="Roboto" panose="02000000000000000000" pitchFamily="2" charset="0"/>
                <a:cs typeface="Roboto" panose="02000000000000000000" pitchFamily="2" charset="0"/>
              </a:rPr>
              <a:t>Things to consider:</a:t>
            </a:r>
          </a:p>
          <a:p>
            <a:pPr marL="285750" lvl="1" indent="-285750">
              <a:buFont typeface="Arial" panose="020B0604020202020204" pitchFamily="34" charset="0"/>
              <a:buChar char="•"/>
            </a:pPr>
            <a:r>
              <a:rPr lang="en-US" sz="1600" dirty="0">
                <a:latin typeface="Roboto" panose="02000000000000000000" pitchFamily="2" charset="0"/>
                <a:ea typeface="Roboto" panose="02000000000000000000" pitchFamily="2" charset="0"/>
                <a:cs typeface="Roboto" panose="02000000000000000000" pitchFamily="2" charset="0"/>
              </a:rPr>
              <a:t>The look and feel of the space </a:t>
            </a:r>
          </a:p>
          <a:p>
            <a:pPr marL="285750" lvl="1" indent="-285750">
              <a:buFont typeface="Arial" panose="020B0604020202020204" pitchFamily="34" charset="0"/>
              <a:buChar char="•"/>
            </a:pPr>
            <a:r>
              <a:rPr lang="en-US" sz="1600" dirty="0">
                <a:latin typeface="Roboto" panose="02000000000000000000" pitchFamily="2" charset="0"/>
                <a:ea typeface="Roboto" panose="02000000000000000000" pitchFamily="2" charset="0"/>
                <a:cs typeface="Roboto" panose="02000000000000000000" pitchFamily="2" charset="0"/>
              </a:rPr>
              <a:t>Desired uses/functions</a:t>
            </a:r>
          </a:p>
          <a:p>
            <a:pPr marL="285750" lvl="1" indent="-285750">
              <a:buFont typeface="Arial" panose="020B0604020202020204" pitchFamily="34" charset="0"/>
              <a:buChar char="•"/>
            </a:pPr>
            <a:r>
              <a:rPr lang="en-US" sz="1600" dirty="0">
                <a:latin typeface="Roboto" panose="02000000000000000000" pitchFamily="2" charset="0"/>
                <a:ea typeface="Roboto" panose="02000000000000000000" pitchFamily="2" charset="0"/>
                <a:cs typeface="Roboto" panose="02000000000000000000" pitchFamily="2" charset="0"/>
              </a:rPr>
              <a:t>Opportunities or needs of surrounding neighborhood</a:t>
            </a:r>
          </a:p>
          <a:p>
            <a:pPr marL="285750" indent="-285750">
              <a:buChar char="•"/>
            </a:pPr>
            <a:endParaRPr lang="en-US" dirty="0">
              <a:latin typeface="Roboto" panose="02000000000000000000" pitchFamily="2" charset="0"/>
              <a:ea typeface="Roboto" panose="02000000000000000000" pitchFamily="2" charset="0"/>
              <a:cs typeface="Roboto" panose="02000000000000000000" pitchFamily="2" charset="0"/>
            </a:endParaRPr>
          </a:p>
          <a:p>
            <a:pPr lvl="1"/>
            <a:endParaRPr lang="en-US" dirty="0">
              <a:latin typeface="Montserrat Medium" panose="00000600000000000000" pitchFamily="2" charset="0"/>
            </a:endParaRPr>
          </a:p>
        </p:txBody>
      </p:sp>
      <p:pic>
        <p:nvPicPr>
          <p:cNvPr id="2" name="Picture 1" descr="A picture containing text, sign&#10;&#10;Description automatically generated">
            <a:extLst>
              <a:ext uri="{FF2B5EF4-FFF2-40B4-BE49-F238E27FC236}">
                <a16:creationId xmlns:a16="http://schemas.microsoft.com/office/drawing/2014/main" id="{42096812-1602-1E2E-77DD-9CD08A2167F3}"/>
              </a:ext>
            </a:extLst>
          </p:cNvPr>
          <p:cNvPicPr>
            <a:picLocks noChangeAspect="1"/>
          </p:cNvPicPr>
          <p:nvPr/>
        </p:nvPicPr>
        <p:blipFill>
          <a:blip r:embed="rId3"/>
          <a:stretch>
            <a:fillRect/>
          </a:stretch>
        </p:blipFill>
        <p:spPr>
          <a:xfrm>
            <a:off x="167191" y="833654"/>
            <a:ext cx="5536921" cy="3691281"/>
          </a:xfrm>
          <a:prstGeom prst="rect">
            <a:avLst/>
          </a:prstGeom>
        </p:spPr>
      </p:pic>
    </p:spTree>
    <p:extLst>
      <p:ext uri="{BB962C8B-B14F-4D97-AF65-F5344CB8AC3E}">
        <p14:creationId xmlns:p14="http://schemas.microsoft.com/office/powerpoint/2010/main" val="21794113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742BD2-E311-DF47-F3B3-D2A235069841}"/>
              </a:ext>
            </a:extLst>
          </p:cNvPr>
          <p:cNvSpPr>
            <a:spLocks noGrp="1"/>
          </p:cNvSpPr>
          <p:nvPr>
            <p:ph type="title"/>
          </p:nvPr>
        </p:nvSpPr>
        <p:spPr>
          <a:xfrm>
            <a:off x="276758" y="-32101"/>
            <a:ext cx="8239051" cy="710598"/>
          </a:xfrm>
        </p:spPr>
        <p:txBody>
          <a:bodyPr>
            <a:normAutofit/>
          </a:bodyPr>
          <a:lstStyle/>
          <a:p>
            <a:r>
              <a:rPr lang="en-US" sz="2400" dirty="0">
                <a:latin typeface="Montserrat Black"/>
              </a:rPr>
              <a:t>Tarnow-Kirkwood Park - Comparison #1 </a:t>
            </a:r>
            <a:endParaRPr lang="en-US" dirty="0">
              <a:latin typeface="Montserrat Black"/>
            </a:endParaRPr>
          </a:p>
        </p:txBody>
      </p:sp>
      <p:pic>
        <p:nvPicPr>
          <p:cNvPr id="2" name="Picture 1">
            <a:extLst>
              <a:ext uri="{FF2B5EF4-FFF2-40B4-BE49-F238E27FC236}">
                <a16:creationId xmlns:a16="http://schemas.microsoft.com/office/drawing/2014/main" id="{B273C617-0BBC-071C-E34F-CA40B7AEE74A}"/>
              </a:ext>
            </a:extLst>
          </p:cNvPr>
          <p:cNvPicPr>
            <a:picLocks noChangeAspect="1"/>
          </p:cNvPicPr>
          <p:nvPr/>
        </p:nvPicPr>
        <p:blipFill rotWithShape="1">
          <a:blip r:embed="rId3"/>
          <a:srcRect l="18579" t="5047" r="26863" b="16976"/>
          <a:stretch/>
        </p:blipFill>
        <p:spPr>
          <a:xfrm>
            <a:off x="148851" y="835517"/>
            <a:ext cx="2496592" cy="2211190"/>
          </a:xfrm>
          <a:prstGeom prst="rect">
            <a:avLst/>
          </a:prstGeom>
        </p:spPr>
      </p:pic>
      <p:pic>
        <p:nvPicPr>
          <p:cNvPr id="6" name="Picture 5">
            <a:extLst>
              <a:ext uri="{FF2B5EF4-FFF2-40B4-BE49-F238E27FC236}">
                <a16:creationId xmlns:a16="http://schemas.microsoft.com/office/drawing/2014/main" id="{A05FAD45-9E31-5AEB-80EE-BB1E31AF4479}"/>
              </a:ext>
            </a:extLst>
          </p:cNvPr>
          <p:cNvPicPr>
            <a:picLocks noChangeAspect="1"/>
          </p:cNvPicPr>
          <p:nvPr/>
        </p:nvPicPr>
        <p:blipFill rotWithShape="1">
          <a:blip r:embed="rId4"/>
          <a:srcRect l="15125" t="12901" r="12893"/>
          <a:stretch/>
        </p:blipFill>
        <p:spPr>
          <a:xfrm>
            <a:off x="2746173" y="835517"/>
            <a:ext cx="2443286" cy="2211190"/>
          </a:xfrm>
          <a:prstGeom prst="rect">
            <a:avLst/>
          </a:prstGeom>
        </p:spPr>
      </p:pic>
      <p:sp>
        <p:nvSpPr>
          <p:cNvPr id="7" name="Rectangle 6">
            <a:extLst>
              <a:ext uri="{FF2B5EF4-FFF2-40B4-BE49-F238E27FC236}">
                <a16:creationId xmlns:a16="http://schemas.microsoft.com/office/drawing/2014/main" id="{99AFF102-14AC-690E-5CE5-AB30B21BAC4C}"/>
              </a:ext>
            </a:extLst>
          </p:cNvPr>
          <p:cNvSpPr/>
          <p:nvPr/>
        </p:nvSpPr>
        <p:spPr>
          <a:xfrm rot="21000000">
            <a:off x="714873" y="1288011"/>
            <a:ext cx="1290918" cy="1311089"/>
          </a:xfrm>
          <a:prstGeom prst="rect">
            <a:avLst/>
          </a:prstGeom>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4285F4"/>
              </a:solidFill>
              <a:effectLst/>
              <a:uLnTx/>
              <a:uFillTx/>
              <a:latin typeface="Montserrat"/>
              <a:ea typeface="+mn-ea"/>
              <a:cs typeface="+mn-cs"/>
              <a:sym typeface="Arial"/>
            </a:endParaRPr>
          </a:p>
        </p:txBody>
      </p:sp>
      <p:pic>
        <p:nvPicPr>
          <p:cNvPr id="8" name="Picture 7">
            <a:extLst>
              <a:ext uri="{FF2B5EF4-FFF2-40B4-BE49-F238E27FC236}">
                <a16:creationId xmlns:a16="http://schemas.microsoft.com/office/drawing/2014/main" id="{8C3CD8CA-EED7-D2F1-1CA5-D7CC4B862BF6}"/>
              </a:ext>
            </a:extLst>
          </p:cNvPr>
          <p:cNvPicPr>
            <a:picLocks noChangeAspect="1"/>
          </p:cNvPicPr>
          <p:nvPr/>
        </p:nvPicPr>
        <p:blipFill rotWithShape="1">
          <a:blip r:embed="rId5"/>
          <a:srcRect l="20089" t="46162" r="38839" b="26504"/>
          <a:stretch/>
        </p:blipFill>
        <p:spPr>
          <a:xfrm>
            <a:off x="3967816" y="3053851"/>
            <a:ext cx="2220818" cy="2026479"/>
          </a:xfrm>
          <a:prstGeom prst="rect">
            <a:avLst/>
          </a:prstGeom>
        </p:spPr>
      </p:pic>
      <p:pic>
        <p:nvPicPr>
          <p:cNvPr id="9" name="Picture 5">
            <a:extLst>
              <a:ext uri="{FF2B5EF4-FFF2-40B4-BE49-F238E27FC236}">
                <a16:creationId xmlns:a16="http://schemas.microsoft.com/office/drawing/2014/main" id="{5039AE01-DAC8-BDF4-D5DB-458EB4C0B60F}"/>
              </a:ext>
            </a:extLst>
          </p:cNvPr>
          <p:cNvPicPr>
            <a:picLocks noChangeAspect="1"/>
          </p:cNvPicPr>
          <p:nvPr/>
        </p:nvPicPr>
        <p:blipFill rotWithShape="1">
          <a:blip r:embed="rId6"/>
          <a:srcRect t="17063"/>
          <a:stretch/>
        </p:blipFill>
        <p:spPr>
          <a:xfrm>
            <a:off x="148851" y="3053851"/>
            <a:ext cx="3818965" cy="1982191"/>
          </a:xfrm>
          <a:prstGeom prst="rect">
            <a:avLst/>
          </a:prstGeom>
        </p:spPr>
      </p:pic>
      <p:sp>
        <p:nvSpPr>
          <p:cNvPr id="10" name="TextBox 9">
            <a:extLst>
              <a:ext uri="{FF2B5EF4-FFF2-40B4-BE49-F238E27FC236}">
                <a16:creationId xmlns:a16="http://schemas.microsoft.com/office/drawing/2014/main" id="{ACB905F9-A6E4-9805-E1BA-1889869404EB}"/>
              </a:ext>
            </a:extLst>
          </p:cNvPr>
          <p:cNvSpPr txBox="1"/>
          <p:nvPr/>
        </p:nvSpPr>
        <p:spPr>
          <a:xfrm>
            <a:off x="5959996" y="1004176"/>
            <a:ext cx="3016813" cy="3662541"/>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600" dirty="0">
                <a:latin typeface="Roboto" panose="02000000000000000000" pitchFamily="2" charset="0"/>
                <a:ea typeface="Roboto" panose="02000000000000000000" pitchFamily="2" charset="0"/>
                <a:cs typeface="Roboto" panose="02000000000000000000" pitchFamily="2" charset="0"/>
              </a:rPr>
              <a:t>5837 Tarnow, Detroit, MI</a:t>
            </a:r>
          </a:p>
          <a:p>
            <a:pPr marL="285750" indent="-285750">
              <a:buFont typeface="Arial" panose="020B0604020202020204" pitchFamily="34" charset="0"/>
              <a:buChar char="•"/>
            </a:pPr>
            <a:r>
              <a:rPr lang="en-US" sz="1600" dirty="0">
                <a:latin typeface="Roboto" panose="02000000000000000000" pitchFamily="2" charset="0"/>
                <a:ea typeface="Roboto" panose="02000000000000000000" pitchFamily="2" charset="0"/>
                <a:cs typeface="Roboto" panose="02000000000000000000" pitchFamily="2" charset="0"/>
              </a:rPr>
              <a:t>District 6</a:t>
            </a:r>
          </a:p>
          <a:p>
            <a:pPr marL="285750" indent="-285750">
              <a:buFont typeface="Arial" panose="020B0604020202020204" pitchFamily="34" charset="0"/>
              <a:buChar char="•"/>
            </a:pPr>
            <a:r>
              <a:rPr lang="en-US" sz="1600" dirty="0">
                <a:latin typeface="Roboto" panose="02000000000000000000" pitchFamily="2" charset="0"/>
                <a:ea typeface="Roboto" panose="02000000000000000000" pitchFamily="2" charset="0"/>
                <a:cs typeface="Roboto" panose="02000000000000000000" pitchFamily="2" charset="0"/>
              </a:rPr>
              <a:t>.21 Acres</a:t>
            </a:r>
          </a:p>
          <a:p>
            <a:pPr marL="285750" indent="-285750">
              <a:buFont typeface="Arial" panose="020B0604020202020204" pitchFamily="34" charset="0"/>
              <a:buChar char="•"/>
            </a:pPr>
            <a:r>
              <a:rPr lang="en-US" sz="1600" dirty="0">
                <a:latin typeface="Roboto" panose="02000000000000000000" pitchFamily="2" charset="0"/>
                <a:ea typeface="Roboto" panose="02000000000000000000" pitchFamily="2" charset="0"/>
                <a:cs typeface="Roboto" panose="02000000000000000000" pitchFamily="2" charset="0"/>
              </a:rPr>
              <a:t>Zoning: Single </a:t>
            </a:r>
            <a:r>
              <a:rPr lang="en-US" sz="1600">
                <a:latin typeface="Roboto" panose="02000000000000000000" pitchFamily="2" charset="0"/>
                <a:ea typeface="Roboto" panose="02000000000000000000" pitchFamily="2" charset="0"/>
                <a:cs typeface="Roboto" panose="02000000000000000000" pitchFamily="2" charset="0"/>
              </a:rPr>
              <a:t>Family Residential Zoning</a:t>
            </a:r>
            <a:endParaRPr lang="en-US" sz="1600" dirty="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US" sz="1600" dirty="0">
                <a:latin typeface="Roboto" panose="02000000000000000000" pitchFamily="2" charset="0"/>
                <a:ea typeface="Roboto" panose="02000000000000000000" pitchFamily="2" charset="0"/>
                <a:cs typeface="Roboto" panose="02000000000000000000" pitchFamily="2" charset="0"/>
              </a:rPr>
              <a:t>Modern Feel</a:t>
            </a:r>
          </a:p>
          <a:p>
            <a:pPr marL="285750" indent="-285750">
              <a:buFont typeface="Arial" panose="020B0604020202020204" pitchFamily="34" charset="0"/>
              <a:buChar char="•"/>
            </a:pPr>
            <a:endParaRPr lang="en-US" sz="1600" dirty="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US" sz="1600" dirty="0">
                <a:latin typeface="Roboto" panose="02000000000000000000" pitchFamily="2" charset="0"/>
                <a:ea typeface="Roboto" panose="02000000000000000000" pitchFamily="2" charset="0"/>
                <a:cs typeface="Roboto" panose="02000000000000000000" pitchFamily="2" charset="0"/>
              </a:rPr>
              <a:t>Amenities</a:t>
            </a:r>
            <a:r>
              <a:rPr lang="en-US" sz="1600">
                <a:latin typeface="Roboto" panose="02000000000000000000" pitchFamily="2" charset="0"/>
                <a:ea typeface="Roboto" panose="02000000000000000000" pitchFamily="2" charset="0"/>
                <a:cs typeface="Roboto" panose="02000000000000000000" pitchFamily="2" charset="0"/>
              </a:rPr>
              <a:t>:</a:t>
            </a:r>
          </a:p>
          <a:p>
            <a:pPr marL="285750" lvl="5" indent="-285750">
              <a:buFontTx/>
              <a:buChar char="-"/>
            </a:pPr>
            <a:r>
              <a:rPr lang="en-US" sz="1600" dirty="0">
                <a:latin typeface="Roboto" panose="02000000000000000000" pitchFamily="2" charset="0"/>
                <a:ea typeface="Roboto" panose="02000000000000000000" pitchFamily="2" charset="0"/>
                <a:cs typeface="Roboto" panose="02000000000000000000" pitchFamily="2" charset="0"/>
              </a:rPr>
              <a:t>Benches</a:t>
            </a:r>
          </a:p>
          <a:p>
            <a:pPr marL="285750" lvl="5" indent="-285750">
              <a:buFontTx/>
              <a:buChar char="-"/>
            </a:pPr>
            <a:r>
              <a:rPr lang="en-US" sz="1600">
                <a:latin typeface="Roboto" panose="02000000000000000000" pitchFamily="2" charset="0"/>
                <a:ea typeface="Roboto" panose="02000000000000000000" pitchFamily="2" charset="0"/>
                <a:cs typeface="Roboto" panose="02000000000000000000" pitchFamily="2" charset="0"/>
              </a:rPr>
              <a:t>Plantings</a:t>
            </a:r>
            <a:endParaRPr lang="en-US" sz="1600" dirty="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endParaRPr lang="en-US" sz="1600" dirty="0">
              <a:latin typeface="Roboto" panose="02000000000000000000" pitchFamily="2" charset="0"/>
              <a:ea typeface="Roboto" panose="02000000000000000000" pitchFamily="2" charset="0"/>
              <a:cs typeface="Roboto" panose="02000000000000000000" pitchFamily="2" charset="0"/>
            </a:endParaRPr>
          </a:p>
          <a:p>
            <a:r>
              <a:rPr lang="en-US" i="1" dirty="0">
                <a:latin typeface="Roboto" panose="02000000000000000000" pitchFamily="2" charset="0"/>
                <a:ea typeface="Roboto" panose="02000000000000000000" pitchFamily="2" charset="0"/>
                <a:cs typeface="Roboto" panose="02000000000000000000" pitchFamily="2" charset="0"/>
              </a:rPr>
              <a:t>A slightly larger, but very similar site to the educational plaza </a:t>
            </a:r>
            <a:endParaRPr lang="en-US" sz="1600" dirty="0">
              <a:latin typeface="Roboto" panose="02000000000000000000" pitchFamily="2" charset="0"/>
              <a:ea typeface="Roboto" panose="02000000000000000000" pitchFamily="2" charset="0"/>
              <a:cs typeface="Roboto" panose="02000000000000000000" pitchFamily="2" charset="0"/>
            </a:endParaRPr>
          </a:p>
          <a:p>
            <a:endParaRPr lang="en-US" dirty="0">
              <a:latin typeface="Roboto" panose="02000000000000000000" pitchFamily="2" charset="0"/>
              <a:ea typeface="Roboto" panose="02000000000000000000" pitchFamily="2" charset="0"/>
              <a:cs typeface="Roboto" panose="02000000000000000000" pitchFamily="2" charset="0"/>
            </a:endParaRPr>
          </a:p>
          <a:p>
            <a:pPr lvl="1"/>
            <a:endParaRPr lang="en-US" dirty="0">
              <a:latin typeface="Montserrat Medium" panose="00000600000000000000" pitchFamily="2" charset="0"/>
            </a:endParaRPr>
          </a:p>
        </p:txBody>
      </p:sp>
    </p:spTree>
    <p:extLst>
      <p:ext uri="{BB962C8B-B14F-4D97-AF65-F5344CB8AC3E}">
        <p14:creationId xmlns:p14="http://schemas.microsoft.com/office/powerpoint/2010/main" val="27526845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742BD2-E311-DF47-F3B3-D2A235069841}"/>
              </a:ext>
            </a:extLst>
          </p:cNvPr>
          <p:cNvSpPr>
            <a:spLocks noGrp="1"/>
          </p:cNvSpPr>
          <p:nvPr>
            <p:ph type="title"/>
          </p:nvPr>
        </p:nvSpPr>
        <p:spPr>
          <a:xfrm>
            <a:off x="276758" y="-32101"/>
            <a:ext cx="8239051" cy="710598"/>
          </a:xfrm>
        </p:spPr>
        <p:txBody>
          <a:bodyPr>
            <a:normAutofit/>
          </a:bodyPr>
          <a:lstStyle/>
          <a:p>
            <a:r>
              <a:rPr lang="en-US" sz="2400">
                <a:latin typeface="Montserrat Black"/>
              </a:rPr>
              <a:t>Union Plaza </a:t>
            </a:r>
            <a:r>
              <a:rPr lang="en-US" sz="2400" dirty="0">
                <a:latin typeface="Montserrat Black"/>
              </a:rPr>
              <a:t>- Comparison #2</a:t>
            </a:r>
            <a:endParaRPr lang="en-US" dirty="0">
              <a:latin typeface="Montserrat Black"/>
            </a:endParaRPr>
          </a:p>
        </p:txBody>
      </p:sp>
      <p:sp>
        <p:nvSpPr>
          <p:cNvPr id="10" name="TextBox 9">
            <a:extLst>
              <a:ext uri="{FF2B5EF4-FFF2-40B4-BE49-F238E27FC236}">
                <a16:creationId xmlns:a16="http://schemas.microsoft.com/office/drawing/2014/main" id="{ACB905F9-A6E4-9805-E1BA-1889869404EB}"/>
              </a:ext>
            </a:extLst>
          </p:cNvPr>
          <p:cNvSpPr txBox="1"/>
          <p:nvPr/>
        </p:nvSpPr>
        <p:spPr>
          <a:xfrm>
            <a:off x="5959996" y="1004176"/>
            <a:ext cx="3016813" cy="3662541"/>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600" dirty="0">
                <a:latin typeface="Roboto" panose="02000000000000000000" pitchFamily="2" charset="0"/>
                <a:ea typeface="Roboto" panose="02000000000000000000" pitchFamily="2" charset="0"/>
                <a:cs typeface="Roboto" panose="02000000000000000000" pitchFamily="2" charset="0"/>
              </a:rPr>
              <a:t>117 Anthony, EL Paso TX</a:t>
            </a:r>
          </a:p>
          <a:p>
            <a:pPr marL="285750" indent="-285750">
              <a:buFont typeface="Arial" panose="020B0604020202020204" pitchFamily="34" charset="0"/>
              <a:buChar char="•"/>
            </a:pPr>
            <a:r>
              <a:rPr lang="en-US" sz="1600" dirty="0">
                <a:latin typeface="Roboto" panose="02000000000000000000" pitchFamily="2" charset="0"/>
                <a:ea typeface="Roboto" panose="02000000000000000000" pitchFamily="2" charset="0"/>
                <a:cs typeface="Roboto" panose="02000000000000000000" pitchFamily="2" charset="0"/>
              </a:rPr>
              <a:t>.1433 acres</a:t>
            </a:r>
          </a:p>
          <a:p>
            <a:pPr marL="285750" indent="-285750">
              <a:buFont typeface="Arial" panose="020B0604020202020204" pitchFamily="34" charset="0"/>
              <a:buChar char="•"/>
            </a:pPr>
            <a:r>
              <a:rPr lang="en-US" sz="1600" dirty="0">
                <a:latin typeface="Roboto" panose="02000000000000000000" pitchFamily="2" charset="0"/>
                <a:ea typeface="Roboto" panose="02000000000000000000" pitchFamily="2" charset="0"/>
                <a:cs typeface="Roboto" panose="02000000000000000000" pitchFamily="2" charset="0"/>
              </a:rPr>
              <a:t>Zoning: Union Plaza District</a:t>
            </a:r>
          </a:p>
          <a:p>
            <a:pPr marL="285750" indent="-285750">
              <a:buFont typeface="Arial" panose="020B0604020202020204" pitchFamily="34" charset="0"/>
              <a:buChar char="•"/>
            </a:pPr>
            <a:r>
              <a:rPr lang="en-US" sz="1600" dirty="0">
                <a:latin typeface="Roboto" panose="02000000000000000000" pitchFamily="2" charset="0"/>
                <a:ea typeface="Roboto" panose="02000000000000000000" pitchFamily="2" charset="0"/>
                <a:cs typeface="Roboto" panose="02000000000000000000" pitchFamily="2" charset="0"/>
              </a:rPr>
              <a:t>Historic Feel</a:t>
            </a:r>
          </a:p>
          <a:p>
            <a:pPr marL="285750" indent="-285750">
              <a:buFont typeface="Arial" panose="020B0604020202020204" pitchFamily="34" charset="0"/>
              <a:buChar char="•"/>
            </a:pPr>
            <a:endParaRPr lang="en-US" sz="1600" dirty="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US" sz="1600" dirty="0">
                <a:latin typeface="Roboto" panose="02000000000000000000" pitchFamily="2" charset="0"/>
                <a:ea typeface="Roboto" panose="02000000000000000000" pitchFamily="2" charset="0"/>
                <a:cs typeface="Roboto" panose="02000000000000000000" pitchFamily="2" charset="0"/>
              </a:rPr>
              <a:t>Amenities:</a:t>
            </a:r>
          </a:p>
          <a:p>
            <a:pPr marL="285750" lvl="5" indent="-285750">
              <a:buFontTx/>
              <a:buChar char="-"/>
            </a:pPr>
            <a:r>
              <a:rPr lang="en-US" sz="1600" dirty="0">
                <a:latin typeface="Roboto" panose="02000000000000000000" pitchFamily="2" charset="0"/>
                <a:ea typeface="Roboto" panose="02000000000000000000" pitchFamily="2" charset="0"/>
                <a:cs typeface="Roboto" panose="02000000000000000000" pitchFamily="2" charset="0"/>
              </a:rPr>
              <a:t>Gateway Entrance </a:t>
            </a:r>
          </a:p>
          <a:p>
            <a:pPr marL="285750" lvl="5" indent="-285750">
              <a:buFontTx/>
              <a:buChar char="-"/>
            </a:pPr>
            <a:r>
              <a:rPr lang="en-US" sz="1600" dirty="0">
                <a:latin typeface="Roboto" panose="02000000000000000000" pitchFamily="2" charset="0"/>
                <a:ea typeface="Roboto" panose="02000000000000000000" pitchFamily="2" charset="0"/>
                <a:cs typeface="Roboto" panose="02000000000000000000" pitchFamily="2" charset="0"/>
              </a:rPr>
              <a:t>Seating and Stage</a:t>
            </a:r>
          </a:p>
          <a:p>
            <a:pPr marL="285750" lvl="5" indent="-285750">
              <a:buFontTx/>
              <a:buChar char="-"/>
            </a:pPr>
            <a:r>
              <a:rPr lang="en-US" sz="1600" dirty="0">
                <a:latin typeface="Roboto" panose="02000000000000000000" pitchFamily="2" charset="0"/>
                <a:ea typeface="Roboto" panose="02000000000000000000" pitchFamily="2" charset="0"/>
                <a:cs typeface="Roboto" panose="02000000000000000000" pitchFamily="2" charset="0"/>
              </a:rPr>
              <a:t>Water Feature</a:t>
            </a:r>
          </a:p>
          <a:p>
            <a:pPr marL="285750" lvl="5" indent="-285750">
              <a:buFontTx/>
              <a:buChar char="-"/>
            </a:pPr>
            <a:r>
              <a:rPr lang="en-US" sz="1600" dirty="0">
                <a:latin typeface="Roboto" panose="02000000000000000000" pitchFamily="2" charset="0"/>
                <a:ea typeface="Roboto" panose="02000000000000000000" pitchFamily="2" charset="0"/>
                <a:cs typeface="Roboto" panose="02000000000000000000" pitchFamily="2" charset="0"/>
              </a:rPr>
              <a:t>Plantings</a:t>
            </a:r>
          </a:p>
          <a:p>
            <a:pPr marL="285750" indent="-285750">
              <a:buFont typeface="Arial" panose="020B0604020202020204" pitchFamily="34" charset="0"/>
              <a:buChar char="•"/>
            </a:pPr>
            <a:endParaRPr lang="en-US" sz="1600" dirty="0">
              <a:latin typeface="Roboto" panose="02000000000000000000" pitchFamily="2" charset="0"/>
              <a:ea typeface="Roboto" panose="02000000000000000000" pitchFamily="2" charset="0"/>
              <a:cs typeface="Roboto" panose="02000000000000000000" pitchFamily="2" charset="0"/>
            </a:endParaRPr>
          </a:p>
          <a:p>
            <a:r>
              <a:rPr lang="en-US" i="1" dirty="0">
                <a:latin typeface="Roboto" panose="02000000000000000000" pitchFamily="2" charset="0"/>
                <a:ea typeface="Roboto" panose="02000000000000000000" pitchFamily="2" charset="0"/>
                <a:cs typeface="Roboto" panose="02000000000000000000" pitchFamily="2" charset="0"/>
              </a:rPr>
              <a:t>A </a:t>
            </a:r>
            <a:r>
              <a:rPr lang="en-US" i="1">
                <a:latin typeface="Roboto" panose="02000000000000000000" pitchFamily="2" charset="0"/>
                <a:ea typeface="Roboto" panose="02000000000000000000" pitchFamily="2" charset="0"/>
                <a:cs typeface="Roboto" panose="02000000000000000000" pitchFamily="2" charset="0"/>
              </a:rPr>
              <a:t>slightly smaller, </a:t>
            </a:r>
            <a:r>
              <a:rPr lang="en-US" i="1" dirty="0">
                <a:latin typeface="Roboto" panose="02000000000000000000" pitchFamily="2" charset="0"/>
                <a:ea typeface="Roboto" panose="02000000000000000000" pitchFamily="2" charset="0"/>
                <a:cs typeface="Roboto" panose="02000000000000000000" pitchFamily="2" charset="0"/>
              </a:rPr>
              <a:t>but very similar site to the educational plaza </a:t>
            </a:r>
            <a:endParaRPr lang="en-US" sz="1600" dirty="0">
              <a:latin typeface="Roboto" panose="02000000000000000000" pitchFamily="2" charset="0"/>
              <a:ea typeface="Roboto" panose="02000000000000000000" pitchFamily="2" charset="0"/>
              <a:cs typeface="Roboto" panose="02000000000000000000" pitchFamily="2" charset="0"/>
            </a:endParaRPr>
          </a:p>
          <a:p>
            <a:endParaRPr lang="en-US" dirty="0">
              <a:latin typeface="Roboto" panose="02000000000000000000" pitchFamily="2" charset="0"/>
              <a:ea typeface="Roboto" panose="02000000000000000000" pitchFamily="2" charset="0"/>
              <a:cs typeface="Roboto" panose="02000000000000000000" pitchFamily="2" charset="0"/>
            </a:endParaRPr>
          </a:p>
          <a:p>
            <a:pPr lvl="1"/>
            <a:endParaRPr lang="en-US" dirty="0">
              <a:latin typeface="Montserrat Medium" panose="00000600000000000000" pitchFamily="2" charset="0"/>
            </a:endParaRPr>
          </a:p>
        </p:txBody>
      </p:sp>
      <p:pic>
        <p:nvPicPr>
          <p:cNvPr id="14" name="Picture 13">
            <a:extLst>
              <a:ext uri="{FF2B5EF4-FFF2-40B4-BE49-F238E27FC236}">
                <a16:creationId xmlns:a16="http://schemas.microsoft.com/office/drawing/2014/main" id="{796D48CF-EC88-DB56-D591-30959E6D1061}"/>
              </a:ext>
            </a:extLst>
          </p:cNvPr>
          <p:cNvPicPr>
            <a:picLocks noChangeAspect="1"/>
          </p:cNvPicPr>
          <p:nvPr/>
        </p:nvPicPr>
        <p:blipFill rotWithShape="1">
          <a:blip r:embed="rId3"/>
          <a:srcRect b="6493"/>
          <a:stretch/>
        </p:blipFill>
        <p:spPr>
          <a:xfrm>
            <a:off x="167191" y="2940882"/>
            <a:ext cx="5493157" cy="2055377"/>
          </a:xfrm>
          <a:prstGeom prst="rect">
            <a:avLst/>
          </a:prstGeom>
        </p:spPr>
      </p:pic>
      <p:pic>
        <p:nvPicPr>
          <p:cNvPr id="15" name="Picture 14" descr="A picture containing grass, outdoor, light, way&#10;&#10;Description automatically generated">
            <a:extLst>
              <a:ext uri="{FF2B5EF4-FFF2-40B4-BE49-F238E27FC236}">
                <a16:creationId xmlns:a16="http://schemas.microsoft.com/office/drawing/2014/main" id="{03AE541F-B6D1-50C5-9179-D154E0F57D68}"/>
              </a:ext>
            </a:extLst>
          </p:cNvPr>
          <p:cNvPicPr>
            <a:picLocks noChangeAspect="1"/>
          </p:cNvPicPr>
          <p:nvPr/>
        </p:nvPicPr>
        <p:blipFill>
          <a:blip r:embed="rId4"/>
          <a:stretch>
            <a:fillRect/>
          </a:stretch>
        </p:blipFill>
        <p:spPr>
          <a:xfrm>
            <a:off x="3415136" y="893012"/>
            <a:ext cx="2385074" cy="1788805"/>
          </a:xfrm>
          <a:prstGeom prst="rect">
            <a:avLst/>
          </a:prstGeom>
        </p:spPr>
      </p:pic>
      <p:pic>
        <p:nvPicPr>
          <p:cNvPr id="18" name="Picture 17" descr="A picture containing military vehicle&#10;&#10;Description automatically generated">
            <a:extLst>
              <a:ext uri="{FF2B5EF4-FFF2-40B4-BE49-F238E27FC236}">
                <a16:creationId xmlns:a16="http://schemas.microsoft.com/office/drawing/2014/main" id="{804B7DCF-E27F-4408-7492-E8C6A943C152}"/>
              </a:ext>
            </a:extLst>
          </p:cNvPr>
          <p:cNvPicPr>
            <a:picLocks noChangeAspect="1"/>
          </p:cNvPicPr>
          <p:nvPr/>
        </p:nvPicPr>
        <p:blipFill rotWithShape="1">
          <a:blip r:embed="rId5"/>
          <a:srcRect t="15207" r="5139" b="5038"/>
          <a:stretch/>
        </p:blipFill>
        <p:spPr>
          <a:xfrm>
            <a:off x="167191" y="782001"/>
            <a:ext cx="3247945" cy="2055377"/>
          </a:xfrm>
          <a:prstGeom prst="rect">
            <a:avLst/>
          </a:prstGeom>
        </p:spPr>
      </p:pic>
    </p:spTree>
    <p:extLst>
      <p:ext uri="{BB962C8B-B14F-4D97-AF65-F5344CB8AC3E}">
        <p14:creationId xmlns:p14="http://schemas.microsoft.com/office/powerpoint/2010/main" val="38708508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742BD2-E311-DF47-F3B3-D2A235069841}"/>
              </a:ext>
            </a:extLst>
          </p:cNvPr>
          <p:cNvSpPr>
            <a:spLocks noGrp="1"/>
          </p:cNvSpPr>
          <p:nvPr>
            <p:ph type="title"/>
          </p:nvPr>
        </p:nvSpPr>
        <p:spPr>
          <a:xfrm>
            <a:off x="276758" y="-32101"/>
            <a:ext cx="8239051" cy="710598"/>
          </a:xfrm>
        </p:spPr>
        <p:txBody>
          <a:bodyPr>
            <a:normAutofit/>
          </a:bodyPr>
          <a:lstStyle/>
          <a:p>
            <a:r>
              <a:rPr lang="en-US" sz="2100" dirty="0">
                <a:latin typeface="Montserrat Black"/>
              </a:rPr>
              <a:t>Digital Information Gateway in El Paso - Comparison #3</a:t>
            </a:r>
          </a:p>
        </p:txBody>
      </p:sp>
      <p:sp>
        <p:nvSpPr>
          <p:cNvPr id="10" name="TextBox 9">
            <a:extLst>
              <a:ext uri="{FF2B5EF4-FFF2-40B4-BE49-F238E27FC236}">
                <a16:creationId xmlns:a16="http://schemas.microsoft.com/office/drawing/2014/main" id="{ACB905F9-A6E4-9805-E1BA-1889869404EB}"/>
              </a:ext>
            </a:extLst>
          </p:cNvPr>
          <p:cNvSpPr txBox="1"/>
          <p:nvPr/>
        </p:nvSpPr>
        <p:spPr>
          <a:xfrm>
            <a:off x="5471214" y="1004176"/>
            <a:ext cx="3505595" cy="393954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600" dirty="0">
                <a:latin typeface="Roboto" panose="02000000000000000000" pitchFamily="2" charset="0"/>
                <a:ea typeface="Roboto" panose="02000000000000000000" pitchFamily="2" charset="0"/>
                <a:cs typeface="Roboto" panose="02000000000000000000" pitchFamily="2" charset="0"/>
              </a:rPr>
              <a:t>510 N </a:t>
            </a:r>
            <a:r>
              <a:rPr lang="en-US" sz="1600">
                <a:latin typeface="Roboto" panose="02000000000000000000" pitchFamily="2" charset="0"/>
                <a:ea typeface="Roboto" panose="02000000000000000000" pitchFamily="2" charset="0"/>
                <a:cs typeface="Roboto" panose="02000000000000000000" pitchFamily="2" charset="0"/>
              </a:rPr>
              <a:t>Santa </a:t>
            </a:r>
            <a:r>
              <a:rPr lang="en-US" sz="1600" dirty="0">
                <a:latin typeface="Roboto" panose="02000000000000000000" pitchFamily="2" charset="0"/>
                <a:ea typeface="Roboto" panose="02000000000000000000" pitchFamily="2" charset="0"/>
                <a:cs typeface="Roboto" panose="02000000000000000000" pitchFamily="2" charset="0"/>
              </a:rPr>
              <a:t>Fe St, El Paso, TX</a:t>
            </a:r>
          </a:p>
          <a:p>
            <a:pPr marL="285750" indent="-285750">
              <a:buFont typeface="Arial" panose="020B0604020202020204" pitchFamily="34" charset="0"/>
              <a:buChar char="•"/>
            </a:pPr>
            <a:r>
              <a:rPr lang="en-US" sz="1600" dirty="0">
                <a:latin typeface="Roboto" panose="02000000000000000000" pitchFamily="2" charset="0"/>
                <a:ea typeface="Roboto" panose="02000000000000000000" pitchFamily="2" charset="0"/>
                <a:cs typeface="Roboto" panose="02000000000000000000" pitchFamily="2" charset="0"/>
              </a:rPr>
              <a:t>First </a:t>
            </a:r>
            <a:r>
              <a:rPr lang="en-US" sz="1600">
                <a:latin typeface="Roboto" panose="02000000000000000000" pitchFamily="2" charset="0"/>
                <a:ea typeface="Roboto" panose="02000000000000000000" pitchFamily="2" charset="0"/>
                <a:cs typeface="Roboto" panose="02000000000000000000" pitchFamily="2" charset="0"/>
              </a:rPr>
              <a:t>and only of its kind in the U.S., 1 of 4 in the</a:t>
            </a:r>
            <a:r>
              <a:rPr lang="en-US" sz="1600" dirty="0">
                <a:latin typeface="Roboto" panose="02000000000000000000" pitchFamily="2" charset="0"/>
                <a:ea typeface="Roboto" panose="02000000000000000000" pitchFamily="2" charset="0"/>
                <a:cs typeface="Roboto" panose="02000000000000000000" pitchFamily="2" charset="0"/>
              </a:rPr>
              <a:t> </a:t>
            </a:r>
            <a:r>
              <a:rPr lang="en-US" sz="1600">
                <a:latin typeface="Roboto" panose="02000000000000000000" pitchFamily="2" charset="0"/>
                <a:ea typeface="Roboto" panose="02000000000000000000" pitchFamily="2" charset="0"/>
                <a:cs typeface="Roboto" panose="02000000000000000000" pitchFamily="2" charset="0"/>
              </a:rPr>
              <a:t>world!</a:t>
            </a:r>
            <a:endParaRPr lang="en-US" sz="1600" dirty="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US" sz="1600">
                <a:latin typeface="Roboto"/>
                <a:ea typeface="Roboto"/>
                <a:cs typeface="Roboto"/>
              </a:rPr>
              <a:t>Modern Feel, all digital with simple site</a:t>
            </a:r>
            <a:endParaRPr lang="en-US" sz="1600" dirty="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endParaRPr lang="en-US" sz="1600" dirty="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US" sz="1600" dirty="0">
                <a:latin typeface="Roboto" panose="02000000000000000000" pitchFamily="2" charset="0"/>
                <a:ea typeface="Roboto" panose="02000000000000000000" pitchFamily="2" charset="0"/>
                <a:cs typeface="Roboto" panose="02000000000000000000" pitchFamily="2" charset="0"/>
              </a:rPr>
              <a:t>Amenities:</a:t>
            </a:r>
          </a:p>
          <a:p>
            <a:pPr marL="285750" lvl="5" indent="-285750">
              <a:buFontTx/>
              <a:buChar char="-"/>
            </a:pPr>
            <a:r>
              <a:rPr lang="en-US" sz="1600">
                <a:latin typeface="Roboto" panose="02000000000000000000" pitchFamily="2" charset="0"/>
                <a:ea typeface="Roboto" panose="02000000000000000000" pitchFamily="2" charset="0"/>
                <a:cs typeface="Roboto" panose="02000000000000000000" pitchFamily="2" charset="0"/>
              </a:rPr>
              <a:t>Touchscreens</a:t>
            </a:r>
            <a:endParaRPr lang="en-US" sz="1600" dirty="0">
              <a:latin typeface="Roboto" panose="02000000000000000000" pitchFamily="2" charset="0"/>
              <a:ea typeface="Roboto" panose="02000000000000000000" pitchFamily="2" charset="0"/>
              <a:cs typeface="Roboto" panose="02000000000000000000" pitchFamily="2" charset="0"/>
            </a:endParaRPr>
          </a:p>
          <a:p>
            <a:pPr marL="285750" lvl="5" indent="-285750">
              <a:buFontTx/>
              <a:buChar char="-"/>
            </a:pPr>
            <a:r>
              <a:rPr lang="en-US" sz="1600" dirty="0">
                <a:latin typeface="Roboto" panose="02000000000000000000" pitchFamily="2" charset="0"/>
                <a:ea typeface="Roboto" panose="02000000000000000000" pitchFamily="2" charset="0"/>
                <a:cs typeface="Roboto" panose="02000000000000000000" pitchFamily="2" charset="0"/>
              </a:rPr>
              <a:t>Interactive </a:t>
            </a:r>
            <a:r>
              <a:rPr lang="en-US" sz="1600">
                <a:latin typeface="Roboto" panose="02000000000000000000" pitchFamily="2" charset="0"/>
                <a:ea typeface="Roboto" panose="02000000000000000000" pitchFamily="2" charset="0"/>
                <a:cs typeface="Roboto" panose="02000000000000000000" pitchFamily="2" charset="0"/>
              </a:rPr>
              <a:t>community archives</a:t>
            </a:r>
          </a:p>
          <a:p>
            <a:pPr marL="285750" lvl="5" indent="-285750">
              <a:buFontTx/>
              <a:buChar char="-"/>
            </a:pPr>
            <a:r>
              <a:rPr lang="en-US" sz="1600" dirty="0">
                <a:latin typeface="Roboto" panose="02000000000000000000" pitchFamily="2" charset="0"/>
                <a:ea typeface="Roboto" panose="02000000000000000000" pitchFamily="2" charset="0"/>
                <a:cs typeface="Roboto" panose="02000000000000000000" pitchFamily="2" charset="0"/>
              </a:rPr>
              <a:t>Community image &amp; </a:t>
            </a:r>
            <a:r>
              <a:rPr lang="en-US" sz="1600">
                <a:latin typeface="Roboto" panose="02000000000000000000" pitchFamily="2" charset="0"/>
                <a:ea typeface="Roboto" panose="02000000000000000000" pitchFamily="2" charset="0"/>
                <a:cs typeface="Roboto" panose="02000000000000000000" pitchFamily="2" charset="0"/>
              </a:rPr>
              <a:t>video uploads</a:t>
            </a:r>
          </a:p>
          <a:p>
            <a:pPr marL="285750" lvl="5" indent="-285750">
              <a:buFontTx/>
              <a:buChar char="-"/>
            </a:pPr>
            <a:r>
              <a:rPr lang="en-US" sz="1600">
                <a:latin typeface="Roboto" panose="02000000000000000000" pitchFamily="2" charset="0"/>
                <a:ea typeface="Roboto" panose="02000000000000000000" pitchFamily="2" charset="0"/>
                <a:cs typeface="Roboto" panose="02000000000000000000" pitchFamily="2" charset="0"/>
              </a:rPr>
              <a:t>Signage</a:t>
            </a:r>
            <a:endParaRPr lang="en-US" sz="1600" dirty="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endParaRPr lang="en-US" sz="1600" dirty="0">
              <a:latin typeface="Roboto" panose="02000000000000000000" pitchFamily="2" charset="0"/>
              <a:ea typeface="Roboto" panose="02000000000000000000" pitchFamily="2" charset="0"/>
              <a:cs typeface="Roboto" panose="02000000000000000000" pitchFamily="2" charset="0"/>
            </a:endParaRPr>
          </a:p>
          <a:p>
            <a:r>
              <a:rPr lang="en-US" i="1" dirty="0">
                <a:latin typeface="Roboto" panose="02000000000000000000" pitchFamily="2" charset="0"/>
                <a:ea typeface="Roboto" panose="02000000000000000000" pitchFamily="2" charset="0"/>
                <a:cs typeface="Roboto" panose="02000000000000000000" pitchFamily="2" charset="0"/>
              </a:rPr>
              <a:t>A larger site </a:t>
            </a:r>
            <a:r>
              <a:rPr lang="en-US" i="1">
                <a:latin typeface="Roboto" panose="02000000000000000000" pitchFamily="2" charset="0"/>
                <a:ea typeface="Roboto" panose="02000000000000000000" pitchFamily="2" charset="0"/>
                <a:cs typeface="Roboto" panose="02000000000000000000" pitchFamily="2" charset="0"/>
              </a:rPr>
              <a:t>vs</a:t>
            </a:r>
            <a:r>
              <a:rPr lang="en-US" i="1" dirty="0">
                <a:latin typeface="Roboto" panose="02000000000000000000" pitchFamily="2" charset="0"/>
                <a:ea typeface="Roboto" panose="02000000000000000000" pitchFamily="2" charset="0"/>
                <a:cs typeface="Roboto" panose="02000000000000000000" pitchFamily="2" charset="0"/>
              </a:rPr>
              <a:t> the educational plaza </a:t>
            </a:r>
            <a:endParaRPr lang="en-US" sz="1600" dirty="0">
              <a:latin typeface="Roboto" panose="02000000000000000000" pitchFamily="2" charset="0"/>
              <a:ea typeface="Roboto" panose="02000000000000000000" pitchFamily="2" charset="0"/>
              <a:cs typeface="Roboto" panose="02000000000000000000" pitchFamily="2" charset="0"/>
            </a:endParaRPr>
          </a:p>
          <a:p>
            <a:endParaRPr lang="en-US" dirty="0">
              <a:latin typeface="Roboto" panose="02000000000000000000" pitchFamily="2" charset="0"/>
              <a:ea typeface="Roboto" panose="02000000000000000000" pitchFamily="2" charset="0"/>
              <a:cs typeface="Roboto" panose="02000000000000000000" pitchFamily="2" charset="0"/>
            </a:endParaRPr>
          </a:p>
          <a:p>
            <a:pPr lvl="1"/>
            <a:endParaRPr lang="en-US" dirty="0">
              <a:latin typeface="Montserrat Medium" panose="00000600000000000000" pitchFamily="2" charset="0"/>
            </a:endParaRPr>
          </a:p>
        </p:txBody>
      </p:sp>
      <p:pic>
        <p:nvPicPr>
          <p:cNvPr id="3" name="Picture 2" descr="el paso digital wall">
            <a:extLst>
              <a:ext uri="{FF2B5EF4-FFF2-40B4-BE49-F238E27FC236}">
                <a16:creationId xmlns:a16="http://schemas.microsoft.com/office/drawing/2014/main" id="{BAE4FA2B-EEF9-63BF-1A90-CBA4FE9695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83" t="9795"/>
          <a:stretch/>
        </p:blipFill>
        <p:spPr bwMode="auto">
          <a:xfrm>
            <a:off x="167191" y="863599"/>
            <a:ext cx="4303975" cy="26585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un Ridge students explore El Paso history with Mini-DIGIE">
            <a:extLst>
              <a:ext uri="{FF2B5EF4-FFF2-40B4-BE49-F238E27FC236}">
                <a16:creationId xmlns:a16="http://schemas.microsoft.com/office/drawing/2014/main" id="{A04F56FA-1309-36E1-F8AE-E6372203D7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7933" y="3297907"/>
            <a:ext cx="2301504" cy="164320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98AA324-4043-4203-844D-F64B268D67AA}"/>
              </a:ext>
            </a:extLst>
          </p:cNvPr>
          <p:cNvPicPr>
            <a:picLocks noChangeAspect="1"/>
          </p:cNvPicPr>
          <p:nvPr/>
        </p:nvPicPr>
        <p:blipFill rotWithShape="1">
          <a:blip r:embed="rId5"/>
          <a:srcRect t="6655"/>
          <a:stretch/>
        </p:blipFill>
        <p:spPr>
          <a:xfrm>
            <a:off x="167191" y="3193237"/>
            <a:ext cx="2770742" cy="1747877"/>
          </a:xfrm>
          <a:prstGeom prst="rect">
            <a:avLst/>
          </a:prstGeom>
        </p:spPr>
      </p:pic>
    </p:spTree>
    <p:extLst>
      <p:ext uri="{BB962C8B-B14F-4D97-AF65-F5344CB8AC3E}">
        <p14:creationId xmlns:p14="http://schemas.microsoft.com/office/powerpoint/2010/main" val="31684250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742BD2-E311-DF47-F3B3-D2A235069841}"/>
              </a:ext>
            </a:extLst>
          </p:cNvPr>
          <p:cNvSpPr>
            <a:spLocks noGrp="1"/>
          </p:cNvSpPr>
          <p:nvPr>
            <p:ph type="title"/>
          </p:nvPr>
        </p:nvSpPr>
        <p:spPr>
          <a:xfrm>
            <a:off x="276758" y="-32101"/>
            <a:ext cx="8239051" cy="710598"/>
          </a:xfrm>
        </p:spPr>
        <p:txBody>
          <a:bodyPr>
            <a:normAutofit/>
          </a:bodyPr>
          <a:lstStyle/>
          <a:p>
            <a:r>
              <a:rPr lang="en-US" sz="2100" dirty="0">
                <a:latin typeface="Montserrat Black"/>
              </a:rPr>
              <a:t>Jefferson Long Park (Little Richard)- Comparison #4</a:t>
            </a:r>
          </a:p>
        </p:txBody>
      </p:sp>
      <p:sp>
        <p:nvSpPr>
          <p:cNvPr id="10" name="TextBox 9">
            <a:extLst>
              <a:ext uri="{FF2B5EF4-FFF2-40B4-BE49-F238E27FC236}">
                <a16:creationId xmlns:a16="http://schemas.microsoft.com/office/drawing/2014/main" id="{ACB905F9-A6E4-9805-E1BA-1889869404EB}"/>
              </a:ext>
            </a:extLst>
          </p:cNvPr>
          <p:cNvSpPr txBox="1"/>
          <p:nvPr/>
        </p:nvSpPr>
        <p:spPr>
          <a:xfrm>
            <a:off x="6117910" y="1004176"/>
            <a:ext cx="2858899" cy="3893723"/>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600" dirty="0">
                <a:latin typeface="Roboto" panose="02000000000000000000" pitchFamily="2" charset="0"/>
                <a:ea typeface="Roboto" panose="02000000000000000000" pitchFamily="2" charset="0"/>
                <a:cs typeface="Roboto" panose="02000000000000000000" pitchFamily="2" charset="0"/>
              </a:rPr>
              <a:t>436 </a:t>
            </a:r>
            <a:r>
              <a:rPr lang="en-US" sz="1600" dirty="0" err="1">
                <a:latin typeface="Roboto" panose="02000000000000000000" pitchFamily="2" charset="0"/>
                <a:ea typeface="Roboto" panose="02000000000000000000" pitchFamily="2" charset="0"/>
                <a:cs typeface="Roboto" panose="02000000000000000000" pitchFamily="2" charset="0"/>
              </a:rPr>
              <a:t>Pursely</a:t>
            </a:r>
            <a:r>
              <a:rPr lang="en-US" sz="1600" dirty="0">
                <a:latin typeface="Roboto" panose="02000000000000000000" pitchFamily="2" charset="0"/>
                <a:ea typeface="Roboto" panose="02000000000000000000" pitchFamily="2" charset="0"/>
                <a:cs typeface="Roboto" panose="02000000000000000000" pitchFamily="2" charset="0"/>
              </a:rPr>
              <a:t> St</a:t>
            </a:r>
            <a:r>
              <a:rPr lang="en-US" sz="1600">
                <a:latin typeface="Roboto" panose="02000000000000000000" pitchFamily="2" charset="0"/>
                <a:ea typeface="Roboto" panose="02000000000000000000" pitchFamily="2" charset="0"/>
                <a:cs typeface="Roboto" panose="02000000000000000000" pitchFamily="2" charset="0"/>
              </a:rPr>
              <a:t>, Macon, GA</a:t>
            </a:r>
            <a:endParaRPr lang="en-US" sz="1600" dirty="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US" sz="1600" dirty="0">
                <a:latin typeface="Roboto" panose="02000000000000000000" pitchFamily="2" charset="0"/>
                <a:ea typeface="Roboto" panose="02000000000000000000" pitchFamily="2" charset="0"/>
                <a:cs typeface="Roboto" panose="02000000000000000000" pitchFamily="2" charset="0"/>
              </a:rPr>
              <a:t>2.5 acres</a:t>
            </a:r>
          </a:p>
          <a:p>
            <a:pPr marL="285750" indent="-285750">
              <a:buFont typeface="Arial" panose="020B0604020202020204" pitchFamily="34" charset="0"/>
              <a:buChar char="•"/>
            </a:pPr>
            <a:r>
              <a:rPr lang="en-US" sz="1600" dirty="0">
                <a:latin typeface="Roboto" panose="02000000000000000000" pitchFamily="2" charset="0"/>
                <a:ea typeface="Roboto" panose="02000000000000000000" pitchFamily="2" charset="0"/>
                <a:cs typeface="Roboto" panose="02000000000000000000" pitchFamily="2" charset="0"/>
              </a:rPr>
              <a:t>Traditional</a:t>
            </a:r>
            <a:r>
              <a:rPr lang="en-US" sz="1600">
                <a:latin typeface="Roboto" panose="02000000000000000000" pitchFamily="2" charset="0"/>
                <a:ea typeface="Roboto" panose="02000000000000000000" pitchFamily="2" charset="0"/>
                <a:cs typeface="Roboto" panose="02000000000000000000" pitchFamily="2" charset="0"/>
              </a:rPr>
              <a:t> </a:t>
            </a:r>
            <a:r>
              <a:rPr lang="en-US" sz="1600" dirty="0">
                <a:latin typeface="Roboto" panose="02000000000000000000" pitchFamily="2" charset="0"/>
                <a:ea typeface="Roboto" panose="02000000000000000000" pitchFamily="2" charset="0"/>
                <a:cs typeface="Roboto" panose="02000000000000000000" pitchFamily="2" charset="0"/>
              </a:rPr>
              <a:t>Feel</a:t>
            </a:r>
          </a:p>
          <a:p>
            <a:pPr marL="285750" indent="-285750">
              <a:buFont typeface="Arial" panose="020B0604020202020204" pitchFamily="34" charset="0"/>
              <a:buChar char="•"/>
            </a:pPr>
            <a:endParaRPr lang="en-US" sz="1600" dirty="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US" sz="1600" dirty="0">
                <a:latin typeface="Roboto" panose="02000000000000000000" pitchFamily="2" charset="0"/>
                <a:ea typeface="Roboto" panose="02000000000000000000" pitchFamily="2" charset="0"/>
                <a:cs typeface="Roboto" panose="02000000000000000000" pitchFamily="2" charset="0"/>
              </a:rPr>
              <a:t>Amenities:</a:t>
            </a:r>
          </a:p>
          <a:p>
            <a:pPr marL="285750" lvl="5" indent="-285750">
              <a:buFontTx/>
              <a:buChar char="-"/>
            </a:pPr>
            <a:r>
              <a:rPr lang="en-US" sz="1600" dirty="0">
                <a:latin typeface="Roboto" panose="02000000000000000000" pitchFamily="2" charset="0"/>
                <a:ea typeface="Roboto" panose="02000000000000000000" pitchFamily="2" charset="0"/>
                <a:cs typeface="Roboto" panose="02000000000000000000" pitchFamily="2" charset="0"/>
              </a:rPr>
              <a:t>Grand Entrance</a:t>
            </a:r>
          </a:p>
          <a:p>
            <a:pPr marL="285750" lvl="5" indent="-285750">
              <a:buFontTx/>
              <a:buChar char="-"/>
            </a:pPr>
            <a:r>
              <a:rPr lang="en-US" sz="1600">
                <a:latin typeface="Roboto" panose="02000000000000000000" pitchFamily="2" charset="0"/>
                <a:ea typeface="Roboto" panose="02000000000000000000" pitchFamily="2" charset="0"/>
                <a:cs typeface="Roboto" panose="02000000000000000000" pitchFamily="2" charset="0"/>
              </a:rPr>
              <a:t>Seating</a:t>
            </a:r>
            <a:r>
              <a:rPr lang="en-US" sz="1600" dirty="0">
                <a:latin typeface="Roboto" panose="02000000000000000000" pitchFamily="2" charset="0"/>
                <a:ea typeface="Roboto" panose="02000000000000000000" pitchFamily="2" charset="0"/>
                <a:cs typeface="Roboto" panose="02000000000000000000" pitchFamily="2" charset="0"/>
              </a:rPr>
              <a:t>/Stage</a:t>
            </a:r>
          </a:p>
          <a:p>
            <a:pPr marL="285750" lvl="5" indent="-285750">
              <a:buFontTx/>
              <a:buChar char="-"/>
            </a:pPr>
            <a:r>
              <a:rPr lang="en-US" sz="1600">
                <a:latin typeface="Roboto" panose="02000000000000000000" pitchFamily="2" charset="0"/>
                <a:ea typeface="Roboto" panose="02000000000000000000" pitchFamily="2" charset="0"/>
                <a:cs typeface="Roboto" panose="02000000000000000000" pitchFamily="2" charset="0"/>
              </a:rPr>
              <a:t>Gardens</a:t>
            </a:r>
            <a:endParaRPr lang="en-US" sz="1600" dirty="0">
              <a:latin typeface="Roboto" panose="02000000000000000000" pitchFamily="2" charset="0"/>
              <a:ea typeface="Roboto" panose="02000000000000000000" pitchFamily="2" charset="0"/>
              <a:cs typeface="Roboto" panose="02000000000000000000" pitchFamily="2" charset="0"/>
            </a:endParaRPr>
          </a:p>
          <a:p>
            <a:pPr marL="285750" lvl="5" indent="-285750">
              <a:buFontTx/>
              <a:buChar char="-"/>
            </a:pPr>
            <a:r>
              <a:rPr lang="en-US" sz="1600" dirty="0">
                <a:latin typeface="Roboto" panose="02000000000000000000" pitchFamily="2" charset="0"/>
                <a:ea typeface="Roboto" panose="02000000000000000000" pitchFamily="2" charset="0"/>
                <a:cs typeface="Roboto" panose="02000000000000000000" pitchFamily="2" charset="0"/>
              </a:rPr>
              <a:t>Shelter</a:t>
            </a:r>
          </a:p>
          <a:p>
            <a:pPr marL="285750" lvl="5" indent="-285750">
              <a:buFontTx/>
              <a:buChar char="-"/>
            </a:pPr>
            <a:r>
              <a:rPr lang="en-US" sz="1600" dirty="0">
                <a:latin typeface="Roboto" panose="02000000000000000000" pitchFamily="2" charset="0"/>
                <a:ea typeface="Roboto" panose="02000000000000000000" pitchFamily="2" charset="0"/>
                <a:cs typeface="Roboto" panose="02000000000000000000" pitchFamily="2" charset="0"/>
              </a:rPr>
              <a:t>Lighting</a:t>
            </a:r>
          </a:p>
          <a:p>
            <a:pPr marL="285750" lvl="5" indent="-285750">
              <a:buFontTx/>
              <a:buChar char="-"/>
            </a:pPr>
            <a:r>
              <a:rPr lang="en-US" sz="1600" dirty="0">
                <a:latin typeface="Roboto" panose="02000000000000000000" pitchFamily="2" charset="0"/>
                <a:ea typeface="Roboto" panose="02000000000000000000" pitchFamily="2" charset="0"/>
                <a:cs typeface="Roboto" panose="02000000000000000000" pitchFamily="2" charset="0"/>
              </a:rPr>
              <a:t>Plantings</a:t>
            </a:r>
          </a:p>
          <a:p>
            <a:pPr marL="285750" indent="-285750">
              <a:buFont typeface="Arial" panose="020B0604020202020204" pitchFamily="34" charset="0"/>
              <a:buChar char="•"/>
            </a:pPr>
            <a:endParaRPr lang="en-US" sz="1600" dirty="0">
              <a:latin typeface="Roboto" panose="02000000000000000000" pitchFamily="2" charset="0"/>
              <a:ea typeface="Roboto" panose="02000000000000000000" pitchFamily="2" charset="0"/>
              <a:cs typeface="Roboto" panose="02000000000000000000" pitchFamily="2" charset="0"/>
            </a:endParaRPr>
          </a:p>
          <a:p>
            <a:r>
              <a:rPr lang="en-US" i="1" dirty="0">
                <a:latin typeface="Roboto" panose="02000000000000000000" pitchFamily="2" charset="0"/>
                <a:ea typeface="Roboto" panose="02000000000000000000" pitchFamily="2" charset="0"/>
                <a:cs typeface="Roboto" panose="02000000000000000000" pitchFamily="2" charset="0"/>
              </a:rPr>
              <a:t>A</a:t>
            </a:r>
            <a:r>
              <a:rPr lang="en-US" i="1">
                <a:latin typeface="Roboto" panose="02000000000000000000" pitchFamily="2" charset="0"/>
                <a:ea typeface="Roboto" panose="02000000000000000000" pitchFamily="2" charset="0"/>
                <a:cs typeface="Roboto" panose="02000000000000000000" pitchFamily="2" charset="0"/>
              </a:rPr>
              <a:t> much</a:t>
            </a:r>
            <a:r>
              <a:rPr lang="en-US" i="1" dirty="0">
                <a:latin typeface="Roboto" panose="02000000000000000000" pitchFamily="2" charset="0"/>
                <a:ea typeface="Roboto" panose="02000000000000000000" pitchFamily="2" charset="0"/>
                <a:cs typeface="Roboto" panose="02000000000000000000" pitchFamily="2" charset="0"/>
              </a:rPr>
              <a:t> larger site vs the educational plaza </a:t>
            </a:r>
            <a:endParaRPr lang="en-US" sz="1600" dirty="0">
              <a:latin typeface="Roboto" panose="02000000000000000000" pitchFamily="2" charset="0"/>
              <a:ea typeface="Roboto" panose="02000000000000000000" pitchFamily="2" charset="0"/>
              <a:cs typeface="Roboto" panose="02000000000000000000" pitchFamily="2" charset="0"/>
            </a:endParaRPr>
          </a:p>
          <a:p>
            <a:endParaRPr lang="en-US" dirty="0">
              <a:latin typeface="Roboto" panose="02000000000000000000" pitchFamily="2" charset="0"/>
              <a:ea typeface="Roboto" panose="02000000000000000000" pitchFamily="2" charset="0"/>
              <a:cs typeface="Roboto" panose="02000000000000000000" pitchFamily="2" charset="0"/>
            </a:endParaRPr>
          </a:p>
          <a:p>
            <a:pPr lvl="1"/>
            <a:endParaRPr lang="en-US" dirty="0">
              <a:latin typeface="Montserrat Medium" panose="00000600000000000000" pitchFamily="2" charset="0"/>
            </a:endParaRPr>
          </a:p>
        </p:txBody>
      </p:sp>
      <p:pic>
        <p:nvPicPr>
          <p:cNvPr id="11" name="Picture 6" descr="park 3.JPG">
            <a:extLst>
              <a:ext uri="{FF2B5EF4-FFF2-40B4-BE49-F238E27FC236}">
                <a16:creationId xmlns:a16="http://schemas.microsoft.com/office/drawing/2014/main" id="{89159E61-21EB-591F-E517-E7E0145DE1A2}"/>
              </a:ext>
            </a:extLst>
          </p:cNvPr>
          <p:cNvPicPr>
            <a:picLocks noChangeAspect="1"/>
          </p:cNvPicPr>
          <p:nvPr/>
        </p:nvPicPr>
        <p:blipFill rotWithShape="1">
          <a:blip r:embed="rId3"/>
          <a:srcRect t="6673"/>
          <a:stretch/>
        </p:blipFill>
        <p:spPr>
          <a:xfrm>
            <a:off x="139079" y="836871"/>
            <a:ext cx="3396107" cy="1927882"/>
          </a:xfrm>
          <a:prstGeom prst="rect">
            <a:avLst/>
          </a:prstGeom>
        </p:spPr>
      </p:pic>
      <p:pic>
        <p:nvPicPr>
          <p:cNvPr id="6" name="Picture 4">
            <a:extLst>
              <a:ext uri="{FF2B5EF4-FFF2-40B4-BE49-F238E27FC236}">
                <a16:creationId xmlns:a16="http://schemas.microsoft.com/office/drawing/2014/main" id="{E332A096-7270-0BA9-109E-26DF215CE333}"/>
              </a:ext>
            </a:extLst>
          </p:cNvPr>
          <p:cNvPicPr>
            <a:picLocks noChangeAspect="1"/>
          </p:cNvPicPr>
          <p:nvPr/>
        </p:nvPicPr>
        <p:blipFill rotWithShape="1">
          <a:blip r:embed="rId4"/>
          <a:srcRect l="6221" t="5740" r="17894" b="9195"/>
          <a:stretch/>
        </p:blipFill>
        <p:spPr>
          <a:xfrm>
            <a:off x="2731421" y="2346994"/>
            <a:ext cx="3183534" cy="2583114"/>
          </a:xfrm>
          <a:prstGeom prst="rect">
            <a:avLst/>
          </a:prstGeom>
        </p:spPr>
      </p:pic>
      <p:sp>
        <p:nvSpPr>
          <p:cNvPr id="7" name="Rectangle 6">
            <a:extLst>
              <a:ext uri="{FF2B5EF4-FFF2-40B4-BE49-F238E27FC236}">
                <a16:creationId xmlns:a16="http://schemas.microsoft.com/office/drawing/2014/main" id="{F18F3719-BCBD-8907-0BEC-76010E97915B}"/>
              </a:ext>
            </a:extLst>
          </p:cNvPr>
          <p:cNvSpPr/>
          <p:nvPr/>
        </p:nvSpPr>
        <p:spPr>
          <a:xfrm rot="900000">
            <a:off x="3169159" y="2851504"/>
            <a:ext cx="1634017" cy="1860033"/>
          </a:xfrm>
          <a:prstGeom prst="rect">
            <a:avLst/>
          </a:prstGeom>
          <a:noFill/>
          <a:ln>
            <a:solidFill>
              <a:srgbClr val="FEB70D"/>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4285F4"/>
              </a:solidFill>
              <a:effectLst/>
              <a:uLnTx/>
              <a:uFillTx/>
              <a:latin typeface="Montserrat"/>
              <a:ea typeface="+mn-ea"/>
              <a:cs typeface="+mn-cs"/>
              <a:sym typeface="Arial"/>
            </a:endParaRPr>
          </a:p>
        </p:txBody>
      </p:sp>
      <p:sp>
        <p:nvSpPr>
          <p:cNvPr id="8" name="Rectangle 7">
            <a:extLst>
              <a:ext uri="{FF2B5EF4-FFF2-40B4-BE49-F238E27FC236}">
                <a16:creationId xmlns:a16="http://schemas.microsoft.com/office/drawing/2014/main" id="{537C0C59-B205-099D-C290-659A48BA4267}"/>
              </a:ext>
            </a:extLst>
          </p:cNvPr>
          <p:cNvSpPr/>
          <p:nvPr/>
        </p:nvSpPr>
        <p:spPr>
          <a:xfrm rot="900000">
            <a:off x="4891937" y="3584992"/>
            <a:ext cx="375132" cy="974302"/>
          </a:xfrm>
          <a:prstGeom prst="rect">
            <a:avLst/>
          </a:prstGeom>
          <a:noFill/>
          <a:ln>
            <a:solidFill>
              <a:srgbClr val="FEB70D"/>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4285F4"/>
              </a:solidFill>
              <a:effectLst/>
              <a:uLnTx/>
              <a:uFillTx/>
              <a:latin typeface="Montserrat"/>
              <a:ea typeface="+mn-ea"/>
              <a:cs typeface="+mn-cs"/>
              <a:sym typeface="Arial"/>
            </a:endParaRPr>
          </a:p>
        </p:txBody>
      </p:sp>
      <p:pic>
        <p:nvPicPr>
          <p:cNvPr id="9" name="Picture 5" descr="park 2.JPG">
            <a:extLst>
              <a:ext uri="{FF2B5EF4-FFF2-40B4-BE49-F238E27FC236}">
                <a16:creationId xmlns:a16="http://schemas.microsoft.com/office/drawing/2014/main" id="{8D51AEC8-3DDF-1FA0-7EBD-8E2DCD6C3124}"/>
              </a:ext>
            </a:extLst>
          </p:cNvPr>
          <p:cNvPicPr>
            <a:picLocks noChangeAspect="1"/>
          </p:cNvPicPr>
          <p:nvPr/>
        </p:nvPicPr>
        <p:blipFill rotWithShape="1">
          <a:blip r:embed="rId5"/>
          <a:srcRect t="8538" r="5460" b="6180"/>
          <a:stretch/>
        </p:blipFill>
        <p:spPr>
          <a:xfrm>
            <a:off x="140353" y="2768097"/>
            <a:ext cx="2597741" cy="1524781"/>
          </a:xfrm>
          <a:prstGeom prst="rect">
            <a:avLst/>
          </a:prstGeom>
        </p:spPr>
      </p:pic>
    </p:spTree>
    <p:extLst>
      <p:ext uri="{BB962C8B-B14F-4D97-AF65-F5344CB8AC3E}">
        <p14:creationId xmlns:p14="http://schemas.microsoft.com/office/powerpoint/2010/main" val="8771111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08C67-5275-329C-FDD4-0CBDA82C21CB}"/>
              </a:ext>
            </a:extLst>
          </p:cNvPr>
          <p:cNvSpPr>
            <a:spLocks noGrp="1"/>
          </p:cNvSpPr>
          <p:nvPr>
            <p:ph type="title"/>
          </p:nvPr>
        </p:nvSpPr>
        <p:spPr>
          <a:xfrm>
            <a:off x="574973" y="1204362"/>
            <a:ext cx="7772400" cy="2053875"/>
          </a:xfrm>
        </p:spPr>
        <p:txBody>
          <a:bodyPr/>
          <a:lstStyle/>
          <a:p>
            <a:r>
              <a:rPr lang="en-US" dirty="0"/>
              <a:t>Let’s Discuss!</a:t>
            </a:r>
            <a:br>
              <a:rPr lang="en-US" dirty="0"/>
            </a:br>
            <a:r>
              <a:rPr lang="en-US" sz="4000" dirty="0"/>
              <a:t>15 minutes</a:t>
            </a:r>
            <a:endParaRPr lang="en-US" dirty="0"/>
          </a:p>
        </p:txBody>
      </p:sp>
    </p:spTree>
    <p:extLst>
      <p:ext uri="{BB962C8B-B14F-4D97-AF65-F5344CB8AC3E}">
        <p14:creationId xmlns:p14="http://schemas.microsoft.com/office/powerpoint/2010/main" val="40368731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08C67-5275-329C-FDD4-0CBDA82C21CB}"/>
              </a:ext>
            </a:extLst>
          </p:cNvPr>
          <p:cNvSpPr>
            <a:spLocks noGrp="1"/>
          </p:cNvSpPr>
          <p:nvPr>
            <p:ph type="title"/>
          </p:nvPr>
        </p:nvSpPr>
        <p:spPr>
          <a:xfrm>
            <a:off x="574973" y="1204362"/>
            <a:ext cx="7772400" cy="2053875"/>
          </a:xfrm>
        </p:spPr>
        <p:txBody>
          <a:bodyPr/>
          <a:lstStyle/>
          <a:p>
            <a:r>
              <a:rPr lang="en-US" dirty="0"/>
              <a:t>Report Out</a:t>
            </a:r>
            <a:br>
              <a:rPr lang="en-US" dirty="0"/>
            </a:br>
            <a:r>
              <a:rPr lang="en-US" sz="4000" dirty="0"/>
              <a:t>5 minutes</a:t>
            </a:r>
            <a:endParaRPr lang="en-US" dirty="0"/>
          </a:p>
        </p:txBody>
      </p:sp>
    </p:spTree>
    <p:extLst>
      <p:ext uri="{BB962C8B-B14F-4D97-AF65-F5344CB8AC3E}">
        <p14:creationId xmlns:p14="http://schemas.microsoft.com/office/powerpoint/2010/main" val="35883666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Graphical user interface, website&#10;&#10;Description automatically generated">
            <a:extLst>
              <a:ext uri="{FF2B5EF4-FFF2-40B4-BE49-F238E27FC236}">
                <a16:creationId xmlns:a16="http://schemas.microsoft.com/office/drawing/2014/main" id="{C87F6D02-6235-BA01-5347-C0F243CA5D51}"/>
              </a:ext>
            </a:extLst>
          </p:cNvPr>
          <p:cNvPicPr>
            <a:picLocks noChangeAspect="1"/>
          </p:cNvPicPr>
          <p:nvPr/>
        </p:nvPicPr>
        <p:blipFill rotWithShape="1">
          <a:blip r:embed="rId3"/>
          <a:srcRect l="11193" t="16005"/>
          <a:stretch/>
        </p:blipFill>
        <p:spPr>
          <a:xfrm>
            <a:off x="0" y="1260766"/>
            <a:ext cx="9753395" cy="3074973"/>
          </a:xfrm>
          <a:prstGeom prst="rect">
            <a:avLst/>
          </a:prstGeom>
        </p:spPr>
      </p:pic>
      <p:sp>
        <p:nvSpPr>
          <p:cNvPr id="20" name="Title 19">
            <a:extLst>
              <a:ext uri="{FF2B5EF4-FFF2-40B4-BE49-F238E27FC236}">
                <a16:creationId xmlns:a16="http://schemas.microsoft.com/office/drawing/2014/main" id="{5994D140-9F36-A027-B3B2-78BC6F6A0093}"/>
              </a:ext>
            </a:extLst>
          </p:cNvPr>
          <p:cNvSpPr>
            <a:spLocks noGrp="1"/>
          </p:cNvSpPr>
          <p:nvPr>
            <p:ph type="title"/>
          </p:nvPr>
        </p:nvSpPr>
        <p:spPr/>
        <p:txBody>
          <a:bodyPr>
            <a:normAutofit/>
          </a:bodyPr>
          <a:lstStyle/>
          <a:p>
            <a:r>
              <a:rPr lang="en-US" sz="2400" dirty="0"/>
              <a:t>TIMELINE</a:t>
            </a:r>
          </a:p>
        </p:txBody>
      </p:sp>
      <p:pic>
        <p:nvPicPr>
          <p:cNvPr id="3" name="Graphic 2" descr="Arrow: Clockwise curve with solid fill">
            <a:extLst>
              <a:ext uri="{FF2B5EF4-FFF2-40B4-BE49-F238E27FC236}">
                <a16:creationId xmlns:a16="http://schemas.microsoft.com/office/drawing/2014/main" id="{F6B1A361-03F1-2029-E3D9-312C48B301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7288" y="3721894"/>
            <a:ext cx="613845" cy="613845"/>
          </a:xfrm>
          <a:prstGeom prst="rect">
            <a:avLst/>
          </a:prstGeom>
        </p:spPr>
      </p:pic>
      <p:sp>
        <p:nvSpPr>
          <p:cNvPr id="4" name="TextBox 3">
            <a:extLst>
              <a:ext uri="{FF2B5EF4-FFF2-40B4-BE49-F238E27FC236}">
                <a16:creationId xmlns:a16="http://schemas.microsoft.com/office/drawing/2014/main" id="{36CCE4C5-05B8-9A00-889B-2845888BDCB9}"/>
              </a:ext>
            </a:extLst>
          </p:cNvPr>
          <p:cNvSpPr txBox="1"/>
          <p:nvPr/>
        </p:nvSpPr>
        <p:spPr>
          <a:xfrm>
            <a:off x="1599682" y="4100254"/>
            <a:ext cx="1514992" cy="338554"/>
          </a:xfrm>
          <a:prstGeom prst="rect">
            <a:avLst/>
          </a:prstGeom>
          <a:noFill/>
        </p:spPr>
        <p:txBody>
          <a:bodyPr wrap="square" rtlCol="0">
            <a:spAutoFit/>
          </a:bodyPr>
          <a:lstStyle/>
          <a:p>
            <a:r>
              <a:rPr lang="en-US" sz="1600" b="1" dirty="0">
                <a:solidFill>
                  <a:schemeClr val="accent3"/>
                </a:solidFill>
                <a:latin typeface="Roboto" panose="02000000000000000000" pitchFamily="2" charset="0"/>
                <a:ea typeface="Roboto" panose="02000000000000000000" pitchFamily="2" charset="0"/>
                <a:cs typeface="Roboto" panose="02000000000000000000" pitchFamily="2" charset="0"/>
              </a:rPr>
              <a:t>We Are Here!</a:t>
            </a:r>
          </a:p>
        </p:txBody>
      </p:sp>
    </p:spTree>
    <p:extLst>
      <p:ext uri="{BB962C8B-B14F-4D97-AF65-F5344CB8AC3E}">
        <p14:creationId xmlns:p14="http://schemas.microsoft.com/office/powerpoint/2010/main" val="1411396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332F8-1AD8-9DB9-3C80-375E328A861E}"/>
              </a:ext>
            </a:extLst>
          </p:cNvPr>
          <p:cNvSpPr>
            <a:spLocks noGrp="1"/>
          </p:cNvSpPr>
          <p:nvPr>
            <p:ph type="title"/>
          </p:nvPr>
        </p:nvSpPr>
        <p:spPr/>
        <p:txBody>
          <a:bodyPr/>
          <a:lstStyle/>
          <a:p>
            <a:pPr marL="114300" indent="0">
              <a:buNone/>
            </a:pPr>
            <a:r>
              <a:rPr lang="en-US" sz="2000" dirty="0"/>
              <a:t>Tonight’s meeting is your opportunity to </a:t>
            </a:r>
            <a:r>
              <a:rPr lang="en-US" sz="2400" dirty="0"/>
              <a:t>TAKE PART!</a:t>
            </a:r>
            <a:endParaRPr lang="en-US" sz="2000" dirty="0"/>
          </a:p>
        </p:txBody>
      </p:sp>
      <p:sp>
        <p:nvSpPr>
          <p:cNvPr id="3" name="Text Placeholder 2">
            <a:extLst>
              <a:ext uri="{FF2B5EF4-FFF2-40B4-BE49-F238E27FC236}">
                <a16:creationId xmlns:a16="http://schemas.microsoft.com/office/drawing/2014/main" id="{FC377D57-489B-6FEC-60F7-068EF2446885}"/>
              </a:ext>
            </a:extLst>
          </p:cNvPr>
          <p:cNvSpPr>
            <a:spLocks noGrp="1"/>
          </p:cNvSpPr>
          <p:nvPr>
            <p:ph type="body" idx="13"/>
          </p:nvPr>
        </p:nvSpPr>
        <p:spPr/>
        <p:txBody>
          <a:bodyPr>
            <a:normAutofit/>
          </a:bodyPr>
          <a:lstStyle/>
          <a:p>
            <a:pPr marL="114300" indent="0">
              <a:buNone/>
            </a:pPr>
            <a:r>
              <a:rPr lang="en-US" sz="2400" b="1" u="sng" dirty="0"/>
              <a:t>AGENDA</a:t>
            </a:r>
          </a:p>
          <a:p>
            <a:pPr marL="114300" indent="0">
              <a:buNone/>
            </a:pPr>
            <a:r>
              <a:rPr lang="en-US" sz="2400" dirty="0"/>
              <a:t>I. Update on the Dr. Ossian Sweet House</a:t>
            </a:r>
          </a:p>
          <a:p>
            <a:pPr marL="114300" indent="0">
              <a:buNone/>
            </a:pPr>
            <a:r>
              <a:rPr lang="en-US" sz="1800" i="1" dirty="0">
                <a:solidFill>
                  <a:schemeClr val="accent5"/>
                </a:solidFill>
              </a:rPr>
              <a:t>Learn the status of the House </a:t>
            </a:r>
          </a:p>
          <a:p>
            <a:pPr marL="114300" indent="0">
              <a:buNone/>
            </a:pPr>
            <a:r>
              <a:rPr lang="en-US" sz="2400" dirty="0"/>
              <a:t>II. Ossian Sweet Project Overview</a:t>
            </a:r>
          </a:p>
          <a:p>
            <a:pPr marL="114300" indent="0">
              <a:buNone/>
            </a:pPr>
            <a:r>
              <a:rPr lang="en-US" sz="1800" i="1" dirty="0">
                <a:solidFill>
                  <a:schemeClr val="accent5"/>
                </a:solidFill>
              </a:rPr>
              <a:t>Get Informed, Ask Questions, Provide Feedback</a:t>
            </a:r>
          </a:p>
          <a:p>
            <a:pPr marL="114300" indent="0">
              <a:buNone/>
            </a:pPr>
            <a:r>
              <a:rPr lang="en-US" sz="2400" dirty="0"/>
              <a:t>III. Dr. Ossian Sweet Story </a:t>
            </a:r>
          </a:p>
          <a:p>
            <a:pPr marL="114300" indent="0">
              <a:buNone/>
            </a:pPr>
            <a:r>
              <a:rPr lang="en-US" i="1" dirty="0">
                <a:solidFill>
                  <a:schemeClr val="accent5"/>
                </a:solidFill>
              </a:rPr>
              <a:t>Hear more about the Sweet Story &amp; tell us what you think matters most</a:t>
            </a:r>
          </a:p>
          <a:p>
            <a:pPr marL="114300" indent="0">
              <a:buNone/>
            </a:pPr>
            <a:r>
              <a:rPr lang="en-US" sz="2400" dirty="0"/>
              <a:t>IV. Educational Plaza Design</a:t>
            </a:r>
          </a:p>
          <a:p>
            <a:pPr marL="114300" indent="0">
              <a:buNone/>
            </a:pPr>
            <a:r>
              <a:rPr lang="en-US" i="1" dirty="0">
                <a:solidFill>
                  <a:schemeClr val="accent5"/>
                </a:solidFill>
              </a:rPr>
              <a:t>Help us make key choices about the design</a:t>
            </a:r>
          </a:p>
          <a:p>
            <a:pPr marL="114300" indent="0">
              <a:buNone/>
            </a:pPr>
            <a:endParaRPr lang="en-US" dirty="0"/>
          </a:p>
        </p:txBody>
      </p:sp>
    </p:spTree>
    <p:extLst>
      <p:ext uri="{BB962C8B-B14F-4D97-AF65-F5344CB8AC3E}">
        <p14:creationId xmlns:p14="http://schemas.microsoft.com/office/powerpoint/2010/main" val="20134393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36BF8-04E1-DEC7-C998-234966953B1E}"/>
              </a:ext>
            </a:extLst>
          </p:cNvPr>
          <p:cNvSpPr>
            <a:spLocks noGrp="1"/>
          </p:cNvSpPr>
          <p:nvPr>
            <p:ph type="title"/>
          </p:nvPr>
        </p:nvSpPr>
        <p:spPr/>
        <p:txBody>
          <a:bodyPr/>
          <a:lstStyle/>
          <a:p>
            <a:r>
              <a:rPr lang="en-US" dirty="0"/>
              <a:t>NEXT STEPS</a:t>
            </a:r>
          </a:p>
        </p:txBody>
      </p:sp>
      <p:sp>
        <p:nvSpPr>
          <p:cNvPr id="3" name="Text Placeholder 2">
            <a:extLst>
              <a:ext uri="{FF2B5EF4-FFF2-40B4-BE49-F238E27FC236}">
                <a16:creationId xmlns:a16="http://schemas.microsoft.com/office/drawing/2014/main" id="{91B2F0B8-E3F6-ED70-F219-3597573415FE}"/>
              </a:ext>
            </a:extLst>
          </p:cNvPr>
          <p:cNvSpPr>
            <a:spLocks noGrp="1"/>
          </p:cNvSpPr>
          <p:nvPr>
            <p:ph type="body" idx="13"/>
          </p:nvPr>
        </p:nvSpPr>
        <p:spPr/>
        <p:txBody>
          <a:bodyPr/>
          <a:lstStyle/>
          <a:p>
            <a:r>
              <a:rPr lang="en-US" dirty="0"/>
              <a:t>Master Plan &amp; Construction RFPs close on May 8</a:t>
            </a:r>
            <a:r>
              <a:rPr lang="en-US" baseline="30000" dirty="0"/>
              <a:t>th</a:t>
            </a:r>
            <a:r>
              <a:rPr lang="en-US" dirty="0"/>
              <a:t> </a:t>
            </a:r>
          </a:p>
          <a:p>
            <a:pPr lvl="1"/>
            <a:r>
              <a:rPr lang="en-US" dirty="0"/>
              <a:t>Selection Process, Contracting &amp; City Council Approval (approximately 30-60 days)</a:t>
            </a:r>
          </a:p>
          <a:p>
            <a:pPr marL="596900" lvl="1" indent="0">
              <a:buNone/>
            </a:pPr>
            <a:endParaRPr lang="en-US" dirty="0"/>
          </a:p>
          <a:p>
            <a:r>
              <a:rPr lang="en-US" dirty="0"/>
              <a:t>Online Survey open until May 15</a:t>
            </a:r>
            <a:r>
              <a:rPr lang="en-US" baseline="30000" dirty="0"/>
              <a:t>th</a:t>
            </a:r>
            <a:r>
              <a:rPr lang="en-US" dirty="0"/>
              <a:t>!</a:t>
            </a:r>
          </a:p>
          <a:p>
            <a:pPr marL="114300" indent="0">
              <a:buNone/>
            </a:pPr>
            <a:endParaRPr lang="en-US" dirty="0"/>
          </a:p>
          <a:p>
            <a:r>
              <a:rPr lang="en-US" dirty="0"/>
              <a:t>Next Community Meeting in Summer 2023!</a:t>
            </a:r>
          </a:p>
          <a:p>
            <a:endParaRPr lang="en-US" dirty="0"/>
          </a:p>
        </p:txBody>
      </p:sp>
    </p:spTree>
    <p:extLst>
      <p:ext uri="{BB962C8B-B14F-4D97-AF65-F5344CB8AC3E}">
        <p14:creationId xmlns:p14="http://schemas.microsoft.com/office/powerpoint/2010/main" val="9971748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56C0D4-9B2D-7CC1-136A-ECCEA0865717}"/>
              </a:ext>
            </a:extLst>
          </p:cNvPr>
          <p:cNvPicPr>
            <a:picLocks noChangeAspect="1"/>
          </p:cNvPicPr>
          <p:nvPr/>
        </p:nvPicPr>
        <p:blipFill>
          <a:blip r:embed="rId2"/>
          <a:stretch>
            <a:fillRect/>
          </a:stretch>
        </p:blipFill>
        <p:spPr>
          <a:xfrm>
            <a:off x="1187154" y="840504"/>
            <a:ext cx="6574248" cy="4126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 Placeholder 4">
            <a:extLst>
              <a:ext uri="{FF2B5EF4-FFF2-40B4-BE49-F238E27FC236}">
                <a16:creationId xmlns:a16="http://schemas.microsoft.com/office/drawing/2014/main" id="{8C730ABF-2924-1644-26CE-9C27F86712E0}"/>
              </a:ext>
            </a:extLst>
          </p:cNvPr>
          <p:cNvSpPr>
            <a:spLocks noGrp="1"/>
          </p:cNvSpPr>
          <p:nvPr>
            <p:ph type="body" sz="quarter" idx="13"/>
          </p:nvPr>
        </p:nvSpPr>
        <p:spPr>
          <a:xfrm>
            <a:off x="588078" y="73959"/>
            <a:ext cx="7772400" cy="685800"/>
          </a:xfrm>
          <a:solidFill>
            <a:srgbClr val="279989"/>
          </a:solidFill>
          <a:ln w="12700">
            <a:solidFill>
              <a:schemeClr val="bg1"/>
            </a:solidFill>
          </a:ln>
        </p:spPr>
        <p:txBody>
          <a:bodyPr anchor="ctr">
            <a:normAutofit fontScale="85000" lnSpcReduction="10000"/>
          </a:bodyPr>
          <a:lstStyle/>
          <a:p>
            <a:r>
              <a:rPr lang="en-US" sz="2000" dirty="0"/>
              <a:t>Check our webpage for updates: </a:t>
            </a:r>
            <a:r>
              <a:rPr lang="en-US" sz="2400" dirty="0">
                <a:latin typeface="Montserrat ExtraBold" panose="00000900000000000000" pitchFamily="50" charset="0"/>
              </a:rPr>
              <a:t>detroitmi.gov/</a:t>
            </a:r>
            <a:r>
              <a:rPr lang="en-US" sz="2400" dirty="0" err="1">
                <a:latin typeface="Montserrat ExtraBold" panose="00000900000000000000" pitchFamily="50" charset="0"/>
              </a:rPr>
              <a:t>ossiansweet</a:t>
            </a:r>
            <a:endParaRPr lang="en-US" sz="2000" dirty="0">
              <a:latin typeface="Montserrat ExtraBold" panose="00000900000000000000" pitchFamily="50" charset="0"/>
            </a:endParaRPr>
          </a:p>
        </p:txBody>
      </p:sp>
      <p:sp>
        <p:nvSpPr>
          <p:cNvPr id="10" name="Arrow: Right 9">
            <a:extLst>
              <a:ext uri="{FF2B5EF4-FFF2-40B4-BE49-F238E27FC236}">
                <a16:creationId xmlns:a16="http://schemas.microsoft.com/office/drawing/2014/main" id="{2C8BDA34-50C1-7595-8EF0-58CD1DDC5566}"/>
              </a:ext>
            </a:extLst>
          </p:cNvPr>
          <p:cNvSpPr/>
          <p:nvPr/>
        </p:nvSpPr>
        <p:spPr>
          <a:xfrm flipH="1">
            <a:off x="6532414" y="840504"/>
            <a:ext cx="1773385" cy="542630"/>
          </a:xfrm>
          <a:prstGeom prst="rightArrow">
            <a:avLst>
              <a:gd name="adj1" fmla="val 60213"/>
              <a:gd name="adj2" fmla="val 50000"/>
            </a:avLst>
          </a:prstGeom>
          <a:solidFill>
            <a:srgbClr val="FEB70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bg1"/>
                </a:solidFill>
                <a:latin typeface="+mj-lt"/>
              </a:rPr>
              <a:t>Enter “Ossian Sweet” in Search Bar</a:t>
            </a:r>
          </a:p>
        </p:txBody>
      </p:sp>
    </p:spTree>
    <p:extLst>
      <p:ext uri="{BB962C8B-B14F-4D97-AF65-F5344CB8AC3E}">
        <p14:creationId xmlns:p14="http://schemas.microsoft.com/office/powerpoint/2010/main" val="4681086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AABF8-91B0-0CD2-67DC-460D1C2B3960}"/>
              </a:ext>
            </a:extLst>
          </p:cNvPr>
          <p:cNvSpPr>
            <a:spLocks noGrp="1"/>
          </p:cNvSpPr>
          <p:nvPr>
            <p:ph type="ctrTitle"/>
          </p:nvPr>
        </p:nvSpPr>
        <p:spPr/>
        <p:txBody>
          <a:bodyPr>
            <a:normAutofit/>
          </a:bodyPr>
          <a:lstStyle/>
          <a:p>
            <a:r>
              <a:rPr lang="en-US" sz="3600" dirty="0"/>
              <a:t>THANK YOU</a:t>
            </a:r>
          </a:p>
        </p:txBody>
      </p:sp>
      <p:pic>
        <p:nvPicPr>
          <p:cNvPr id="5" name="Graphic 4" descr="Help outline">
            <a:extLst>
              <a:ext uri="{FF2B5EF4-FFF2-40B4-BE49-F238E27FC236}">
                <a16:creationId xmlns:a16="http://schemas.microsoft.com/office/drawing/2014/main" id="{38926A97-0109-D7C6-4FAF-B24519F211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82299" y="1734670"/>
            <a:ext cx="1674159" cy="1674159"/>
          </a:xfrm>
          <a:prstGeom prst="rect">
            <a:avLst/>
          </a:prstGeom>
        </p:spPr>
      </p:pic>
      <p:sp>
        <p:nvSpPr>
          <p:cNvPr id="4" name="TextBox 3">
            <a:extLst>
              <a:ext uri="{FF2B5EF4-FFF2-40B4-BE49-F238E27FC236}">
                <a16:creationId xmlns:a16="http://schemas.microsoft.com/office/drawing/2014/main" id="{B211FD32-2F61-DCFB-9504-09042770E6D1}"/>
              </a:ext>
            </a:extLst>
          </p:cNvPr>
          <p:cNvSpPr txBox="1"/>
          <p:nvPr/>
        </p:nvSpPr>
        <p:spPr>
          <a:xfrm>
            <a:off x="564356" y="1893094"/>
            <a:ext cx="2200275" cy="1600438"/>
          </a:xfrm>
          <a:prstGeom prst="rect">
            <a:avLst/>
          </a:prstGeom>
          <a:noFill/>
        </p:spPr>
        <p:txBody>
          <a:bodyPr wrap="square" rtlCol="0">
            <a:spAutoFit/>
          </a:bodyPr>
          <a:lstStyle/>
          <a:p>
            <a:pPr algn="ctr"/>
            <a:r>
              <a:rPr lang="en-US" sz="2800" dirty="0">
                <a:solidFill>
                  <a:schemeClr val="bg1"/>
                </a:solidFill>
                <a:latin typeface="Roboto" panose="02000000000000000000" pitchFamily="2" charset="0"/>
                <a:ea typeface="Roboto" panose="02000000000000000000" pitchFamily="2" charset="0"/>
                <a:cs typeface="Roboto" panose="02000000000000000000" pitchFamily="2" charset="0"/>
              </a:rPr>
              <a:t>QUESTIONS</a:t>
            </a:r>
          </a:p>
          <a:p>
            <a:pPr algn="ctr"/>
            <a:r>
              <a:rPr lang="en-US" sz="2800" dirty="0">
                <a:solidFill>
                  <a:schemeClr val="bg1"/>
                </a:solidFill>
                <a:latin typeface="Roboto" panose="02000000000000000000" pitchFamily="2" charset="0"/>
                <a:ea typeface="Roboto" panose="02000000000000000000" pitchFamily="2" charset="0"/>
                <a:cs typeface="Roboto" panose="02000000000000000000" pitchFamily="2" charset="0"/>
              </a:rPr>
              <a:t>COMMENTS</a:t>
            </a:r>
          </a:p>
          <a:p>
            <a:pPr algn="ctr"/>
            <a:r>
              <a:rPr lang="en-US" sz="2800" dirty="0">
                <a:solidFill>
                  <a:schemeClr val="bg1"/>
                </a:solidFill>
                <a:latin typeface="Roboto" panose="02000000000000000000" pitchFamily="2" charset="0"/>
                <a:ea typeface="Roboto" panose="02000000000000000000" pitchFamily="2" charset="0"/>
                <a:cs typeface="Roboto" panose="02000000000000000000" pitchFamily="2" charset="0"/>
              </a:rPr>
              <a:t>CONCERNS</a:t>
            </a:r>
          </a:p>
          <a:p>
            <a:endParaRPr lang="en-US" dirty="0"/>
          </a:p>
        </p:txBody>
      </p:sp>
    </p:spTree>
    <p:extLst>
      <p:ext uri="{BB962C8B-B14F-4D97-AF65-F5344CB8AC3E}">
        <p14:creationId xmlns:p14="http://schemas.microsoft.com/office/powerpoint/2010/main" val="3381290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6A0408A6-B9E2-CFDE-B268-AB30D5975A6C}"/>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220213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D2B72A-3787-BEF0-E8C4-0641D60B58E4}"/>
              </a:ext>
            </a:extLst>
          </p:cNvPr>
          <p:cNvSpPr txBox="1"/>
          <p:nvPr/>
        </p:nvSpPr>
        <p:spPr>
          <a:xfrm>
            <a:off x="530197" y="324981"/>
            <a:ext cx="2280975" cy="2246769"/>
          </a:xfrm>
          <a:prstGeom prst="rect">
            <a:avLst/>
          </a:prstGeom>
          <a:solidFill>
            <a:schemeClr val="bg1"/>
          </a:solidFill>
          <a:ln w="38100">
            <a:solidFill>
              <a:schemeClr val="tx2">
                <a:lumMod val="40000"/>
                <a:lumOff val="60000"/>
              </a:schemeClr>
            </a:solidFill>
          </a:ln>
        </p:spPr>
        <p:txBody>
          <a:bodyPr wrap="square" rtlCol="0">
            <a:spAutoFit/>
          </a:bodyPr>
          <a:lstStyle/>
          <a:p>
            <a:r>
              <a:rPr lang="en-US" dirty="0">
                <a:latin typeface="+mj-lt"/>
              </a:rPr>
              <a:t>External Stakeholder Committee</a:t>
            </a:r>
          </a:p>
          <a:p>
            <a:endParaRPr lang="en-US" dirty="0">
              <a:latin typeface="+mj-lt"/>
            </a:endParaRPr>
          </a:p>
          <a:p>
            <a:r>
              <a:rPr lang="en-US" dirty="0">
                <a:latin typeface="Montserrat SemiBold" panose="00000700000000000000" pitchFamily="50" charset="0"/>
              </a:rPr>
              <a:t>Meets 1</a:t>
            </a:r>
            <a:r>
              <a:rPr lang="en-US" baseline="30000" dirty="0">
                <a:latin typeface="Montserrat SemiBold" panose="00000700000000000000" pitchFamily="50" charset="0"/>
              </a:rPr>
              <a:t>st</a:t>
            </a:r>
            <a:r>
              <a:rPr lang="en-US" dirty="0">
                <a:latin typeface="Montserrat SemiBold" panose="00000700000000000000" pitchFamily="50" charset="0"/>
              </a:rPr>
              <a:t> Monday of every month at 12 noon</a:t>
            </a:r>
          </a:p>
          <a:p>
            <a:endParaRPr lang="en-US" dirty="0">
              <a:latin typeface="Montserrat SemiBold" panose="00000700000000000000" pitchFamily="50" charset="0"/>
            </a:endParaRPr>
          </a:p>
          <a:p>
            <a:r>
              <a:rPr lang="en-US" dirty="0">
                <a:latin typeface="Montserrat SemiBold" panose="00000700000000000000" pitchFamily="50" charset="0"/>
              </a:rPr>
              <a:t>Meetings to Date:</a:t>
            </a:r>
          </a:p>
          <a:p>
            <a:pPr marL="285750" indent="-285750">
              <a:buFont typeface="Arial" panose="020B0604020202020204" pitchFamily="34" charset="0"/>
              <a:buChar char="•"/>
            </a:pPr>
            <a:r>
              <a:rPr lang="en-US" dirty="0">
                <a:latin typeface="Montserrat SemiBold" panose="00000700000000000000" pitchFamily="50" charset="0"/>
              </a:rPr>
              <a:t>March 1, 2023</a:t>
            </a:r>
          </a:p>
          <a:p>
            <a:pPr marL="285750" indent="-285750">
              <a:buFont typeface="Arial" panose="020B0604020202020204" pitchFamily="34" charset="0"/>
              <a:buChar char="•"/>
            </a:pPr>
            <a:r>
              <a:rPr lang="en-US" dirty="0">
                <a:latin typeface="Montserrat SemiBold" panose="00000700000000000000" pitchFamily="50" charset="0"/>
              </a:rPr>
              <a:t>April 3, 2023</a:t>
            </a:r>
          </a:p>
        </p:txBody>
      </p:sp>
      <p:pic>
        <p:nvPicPr>
          <p:cNvPr id="12" name="Picture 11">
            <a:extLst>
              <a:ext uri="{FF2B5EF4-FFF2-40B4-BE49-F238E27FC236}">
                <a16:creationId xmlns:a16="http://schemas.microsoft.com/office/drawing/2014/main" id="{C308684F-4582-7EF2-5CAF-4D5DE1D39690}"/>
              </a:ext>
            </a:extLst>
          </p:cNvPr>
          <p:cNvPicPr>
            <a:picLocks noChangeAspect="1"/>
          </p:cNvPicPr>
          <p:nvPr/>
        </p:nvPicPr>
        <p:blipFill>
          <a:blip r:embed="rId3"/>
          <a:stretch>
            <a:fillRect/>
          </a:stretch>
        </p:blipFill>
        <p:spPr>
          <a:xfrm>
            <a:off x="3540472" y="265683"/>
            <a:ext cx="4997865" cy="4640875"/>
          </a:xfrm>
          <a:prstGeom prst="rect">
            <a:avLst/>
          </a:prstGeom>
          <a:ln w="38100">
            <a:solidFill>
              <a:schemeClr val="bg1">
                <a:lumMod val="85000"/>
              </a:schemeClr>
            </a:solidFill>
          </a:ln>
        </p:spPr>
      </p:pic>
      <p:sp>
        <p:nvSpPr>
          <p:cNvPr id="13" name="TextBox 12">
            <a:extLst>
              <a:ext uri="{FF2B5EF4-FFF2-40B4-BE49-F238E27FC236}">
                <a16:creationId xmlns:a16="http://schemas.microsoft.com/office/drawing/2014/main" id="{422C2047-DF62-9ECF-2892-1D46DA94B489}"/>
              </a:ext>
            </a:extLst>
          </p:cNvPr>
          <p:cNvSpPr txBox="1"/>
          <p:nvPr/>
        </p:nvSpPr>
        <p:spPr>
          <a:xfrm>
            <a:off x="530197" y="2760641"/>
            <a:ext cx="2280975" cy="2246769"/>
          </a:xfrm>
          <a:prstGeom prst="rect">
            <a:avLst/>
          </a:prstGeom>
          <a:solidFill>
            <a:schemeClr val="bg1"/>
          </a:solidFill>
          <a:ln w="38100">
            <a:solidFill>
              <a:schemeClr val="tx2">
                <a:lumMod val="40000"/>
                <a:lumOff val="60000"/>
              </a:schemeClr>
            </a:solidFill>
          </a:ln>
        </p:spPr>
        <p:txBody>
          <a:bodyPr wrap="square" rtlCol="0">
            <a:spAutoFit/>
          </a:bodyPr>
          <a:lstStyle/>
          <a:p>
            <a:r>
              <a:rPr lang="en-US" dirty="0">
                <a:latin typeface="+mj-lt"/>
              </a:rPr>
              <a:t>Project Advisors</a:t>
            </a:r>
          </a:p>
          <a:p>
            <a:endParaRPr lang="en-US" dirty="0">
              <a:latin typeface="+mj-lt"/>
            </a:endParaRPr>
          </a:p>
          <a:p>
            <a:r>
              <a:rPr lang="en-US" dirty="0">
                <a:latin typeface="Montserrat SemiBold" panose="00000700000000000000" pitchFamily="50" charset="0"/>
              </a:rPr>
              <a:t>Daniel Baxter</a:t>
            </a:r>
          </a:p>
          <a:p>
            <a:r>
              <a:rPr lang="en-US" dirty="0">
                <a:latin typeface="Montserrat SemiBold" panose="00000700000000000000" pitchFamily="50" charset="0"/>
              </a:rPr>
              <a:t>Kevin Boyle</a:t>
            </a:r>
          </a:p>
          <a:p>
            <a:endParaRPr lang="en-US" dirty="0">
              <a:latin typeface="Montserrat SemiBold" panose="00000700000000000000" pitchFamily="50" charset="0"/>
            </a:endParaRPr>
          </a:p>
          <a:p>
            <a:r>
              <a:rPr lang="en-US" dirty="0">
                <a:latin typeface="+mj-lt"/>
              </a:rPr>
              <a:t>Seeking Participation From</a:t>
            </a:r>
          </a:p>
          <a:p>
            <a:pPr marL="285750" indent="-285750">
              <a:buFont typeface="Arial" panose="020B0604020202020204" pitchFamily="34" charset="0"/>
              <a:buChar char="•"/>
            </a:pPr>
            <a:r>
              <a:rPr lang="en-US" dirty="0">
                <a:latin typeface="Montserrat SemiBold" panose="00000700000000000000" pitchFamily="50" charset="0"/>
              </a:rPr>
              <a:t>Detroit Medical Society</a:t>
            </a:r>
          </a:p>
          <a:p>
            <a:pPr marL="285750" indent="-285750">
              <a:buFont typeface="Arial" panose="020B0604020202020204" pitchFamily="34" charset="0"/>
              <a:buChar char="•"/>
            </a:pPr>
            <a:r>
              <a:rPr lang="en-US" dirty="0">
                <a:latin typeface="Montserrat SemiBold" panose="00000700000000000000" pitchFamily="50" charset="0"/>
              </a:rPr>
              <a:t>Kappa Alpha Psi</a:t>
            </a:r>
          </a:p>
        </p:txBody>
      </p:sp>
    </p:spTree>
    <p:extLst>
      <p:ext uri="{BB962C8B-B14F-4D97-AF65-F5344CB8AC3E}">
        <p14:creationId xmlns:p14="http://schemas.microsoft.com/office/powerpoint/2010/main" val="827575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D5405-7E45-AB33-0228-8B4886AF2DAB}"/>
              </a:ext>
            </a:extLst>
          </p:cNvPr>
          <p:cNvSpPr>
            <a:spLocks noGrp="1"/>
          </p:cNvSpPr>
          <p:nvPr>
            <p:ph type="title"/>
          </p:nvPr>
        </p:nvSpPr>
        <p:spPr/>
        <p:txBody>
          <a:bodyPr/>
          <a:lstStyle/>
          <a:p>
            <a:r>
              <a:rPr lang="en-US" dirty="0"/>
              <a:t>Dr. Ossian Sweet House</a:t>
            </a:r>
          </a:p>
        </p:txBody>
      </p:sp>
      <p:sp>
        <p:nvSpPr>
          <p:cNvPr id="3" name="Text Placeholder 2">
            <a:extLst>
              <a:ext uri="{FF2B5EF4-FFF2-40B4-BE49-F238E27FC236}">
                <a16:creationId xmlns:a16="http://schemas.microsoft.com/office/drawing/2014/main" id="{C4240663-10F4-EBFA-D264-6439A1BC220A}"/>
              </a:ext>
            </a:extLst>
          </p:cNvPr>
          <p:cNvSpPr>
            <a:spLocks noGrp="1"/>
          </p:cNvSpPr>
          <p:nvPr>
            <p:ph type="body" sz="quarter" idx="10"/>
          </p:nvPr>
        </p:nvSpPr>
        <p:spPr/>
        <p:txBody>
          <a:bodyPr/>
          <a:lstStyle/>
          <a:p>
            <a:pPr marL="114300" indent="0">
              <a:buNone/>
            </a:pPr>
            <a:r>
              <a:rPr lang="en-US" dirty="0"/>
              <a:t>Dr. Kya Robertson, PhD </a:t>
            </a:r>
          </a:p>
          <a:p>
            <a:pPr marL="114300" indent="0">
              <a:buNone/>
            </a:pPr>
            <a:r>
              <a:rPr lang="en-US" i="1" dirty="0"/>
              <a:t>Housing and Redevelopment Department</a:t>
            </a:r>
          </a:p>
        </p:txBody>
      </p:sp>
      <p:pic>
        <p:nvPicPr>
          <p:cNvPr id="5" name="Picture 4" descr="Logo, company name&#10;&#10;Description automatically generated">
            <a:extLst>
              <a:ext uri="{FF2B5EF4-FFF2-40B4-BE49-F238E27FC236}">
                <a16:creationId xmlns:a16="http://schemas.microsoft.com/office/drawing/2014/main" id="{3DAE1906-DB17-EC3E-1DB9-B7827B0A7CED}"/>
              </a:ext>
            </a:extLst>
          </p:cNvPr>
          <p:cNvPicPr>
            <a:picLocks noChangeAspect="1"/>
          </p:cNvPicPr>
          <p:nvPr/>
        </p:nvPicPr>
        <p:blipFill>
          <a:blip r:embed="rId2"/>
          <a:stretch>
            <a:fillRect/>
          </a:stretch>
        </p:blipFill>
        <p:spPr>
          <a:xfrm>
            <a:off x="857250" y="3465513"/>
            <a:ext cx="744862" cy="914400"/>
          </a:xfrm>
          <a:prstGeom prst="rect">
            <a:avLst/>
          </a:prstGeom>
        </p:spPr>
      </p:pic>
    </p:spTree>
    <p:extLst>
      <p:ext uri="{BB962C8B-B14F-4D97-AF65-F5344CB8AC3E}">
        <p14:creationId xmlns:p14="http://schemas.microsoft.com/office/powerpoint/2010/main" val="4093017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E17F726-3A6E-5572-C268-B8B626E46EF0}"/>
              </a:ext>
            </a:extLst>
          </p:cNvPr>
          <p:cNvPicPr>
            <a:picLocks noGrp="1" noChangeAspect="1"/>
          </p:cNvPicPr>
          <p:nvPr>
            <p:ph type="pic" sz="quarter" idx="13"/>
          </p:nvPr>
        </p:nvPicPr>
        <p:blipFill rotWithShape="1">
          <a:blip r:embed="rId2"/>
          <a:srcRect l="2866" r="2866"/>
          <a:stretch/>
        </p:blipFill>
        <p:spPr>
          <a:prstGeom prst="rect">
            <a:avLst/>
          </a:prstGeom>
        </p:spPr>
      </p:pic>
      <p:sp>
        <p:nvSpPr>
          <p:cNvPr id="3" name="Text Placeholder 2">
            <a:extLst>
              <a:ext uri="{FF2B5EF4-FFF2-40B4-BE49-F238E27FC236}">
                <a16:creationId xmlns:a16="http://schemas.microsoft.com/office/drawing/2014/main" id="{D0B3A7FC-8732-20B5-6789-19D96B5F4A7C}"/>
              </a:ext>
            </a:extLst>
          </p:cNvPr>
          <p:cNvSpPr>
            <a:spLocks noGrp="1"/>
          </p:cNvSpPr>
          <p:nvPr>
            <p:ph type="body" sz="quarter" idx="14"/>
          </p:nvPr>
        </p:nvSpPr>
        <p:spPr>
          <a:xfrm>
            <a:off x="4323229" y="1230405"/>
            <a:ext cx="4160872" cy="3170704"/>
          </a:xfrm>
        </p:spPr>
        <p:txBody>
          <a:bodyPr>
            <a:normAutofit fontScale="55000" lnSpcReduction="20000"/>
          </a:bodyPr>
          <a:lstStyle/>
          <a:p>
            <a:pPr marL="0" marR="0" lvl="0">
              <a:spcBef>
                <a:spcPts val="0"/>
              </a:spcBef>
              <a:spcAft>
                <a:spcPts val="0"/>
              </a:spcAft>
              <a:buSzPts val="1000"/>
              <a:tabLst>
                <a:tab pos="457200" algn="l"/>
              </a:tabLst>
            </a:pPr>
            <a:r>
              <a:rPr lang="en-US" sz="2600" dirty="0">
                <a:effectLst/>
                <a:latin typeface="Roboto" panose="02000000000000000000" pitchFamily="2" charset="0"/>
                <a:ea typeface="Roboto" panose="02000000000000000000" pitchFamily="2" charset="0"/>
                <a:cs typeface="Roboto" panose="02000000000000000000" pitchFamily="2" charset="0"/>
              </a:rPr>
              <a:t>The City received a $500,000 African American Civil Rights Grant from National Park Service.</a:t>
            </a:r>
          </a:p>
          <a:p>
            <a:pPr marL="0" marR="0" lvl="0">
              <a:spcBef>
                <a:spcPts val="0"/>
              </a:spcBef>
              <a:spcAft>
                <a:spcPts val="0"/>
              </a:spcAft>
              <a:buSzPts val="1000"/>
              <a:tabLst>
                <a:tab pos="457200" algn="l"/>
              </a:tabLst>
            </a:pPr>
            <a:br>
              <a:rPr lang="en-US" sz="2600" dirty="0">
                <a:latin typeface="Roboto" panose="02000000000000000000" pitchFamily="2" charset="0"/>
                <a:ea typeface="Roboto" panose="02000000000000000000" pitchFamily="2" charset="0"/>
                <a:cs typeface="Roboto" panose="02000000000000000000" pitchFamily="2" charset="0"/>
              </a:rPr>
            </a:br>
            <a:r>
              <a:rPr lang="en-US" sz="2600" dirty="0">
                <a:effectLst/>
                <a:latin typeface="Roboto" panose="02000000000000000000" pitchFamily="2" charset="0"/>
                <a:ea typeface="Roboto" panose="02000000000000000000" pitchFamily="2" charset="0"/>
                <a:cs typeface="Roboto" panose="02000000000000000000" pitchFamily="2" charset="0"/>
              </a:rPr>
              <a:t>Purpose of this grant was to: </a:t>
            </a:r>
            <a:endParaRPr lang="en-US" sz="2600" dirty="0">
              <a:latin typeface="Roboto" panose="02000000000000000000" pitchFamily="2" charset="0"/>
              <a:ea typeface="Roboto" panose="02000000000000000000" pitchFamily="2" charset="0"/>
              <a:cs typeface="Roboto" panose="02000000000000000000" pitchFamily="2" charset="0"/>
            </a:endParaRPr>
          </a:p>
          <a:p>
            <a:pPr marL="342900" marR="0" lvl="0" indent="-342900">
              <a:spcBef>
                <a:spcPts val="0"/>
              </a:spcBef>
              <a:spcAft>
                <a:spcPts val="0"/>
              </a:spcAft>
              <a:buSzPct val="75000"/>
              <a:buAutoNum type="arabicPeriod"/>
              <a:tabLst>
                <a:tab pos="457200" algn="l"/>
              </a:tabLst>
            </a:pPr>
            <a:r>
              <a:rPr lang="en-US" sz="2600" dirty="0">
                <a:effectLst/>
                <a:latin typeface="Roboto" panose="02000000000000000000" pitchFamily="2" charset="0"/>
                <a:ea typeface="Roboto" panose="02000000000000000000" pitchFamily="2" charset="0"/>
                <a:cs typeface="Roboto" panose="02000000000000000000" pitchFamily="2" charset="0"/>
              </a:rPr>
              <a:t>Update historical nomination for the neighborhood </a:t>
            </a:r>
            <a:endParaRPr lang="en-US" sz="2600" dirty="0">
              <a:latin typeface="Roboto" panose="02000000000000000000" pitchFamily="2" charset="0"/>
              <a:ea typeface="Roboto" panose="02000000000000000000" pitchFamily="2" charset="0"/>
              <a:cs typeface="Roboto" panose="02000000000000000000" pitchFamily="2" charset="0"/>
            </a:endParaRPr>
          </a:p>
          <a:p>
            <a:pPr marL="342900" marR="0" lvl="0" indent="-342900">
              <a:spcBef>
                <a:spcPts val="0"/>
              </a:spcBef>
              <a:spcAft>
                <a:spcPts val="0"/>
              </a:spcAft>
              <a:buSzPct val="75000"/>
              <a:buAutoNum type="arabicPeriod"/>
              <a:tabLst>
                <a:tab pos="457200" algn="l"/>
              </a:tabLst>
            </a:pPr>
            <a:r>
              <a:rPr lang="en-US" sz="2600" dirty="0">
                <a:effectLst/>
                <a:latin typeface="Roboto" panose="02000000000000000000" pitchFamily="2" charset="0"/>
                <a:ea typeface="Roboto" panose="02000000000000000000" pitchFamily="2" charset="0"/>
                <a:cs typeface="Roboto" panose="02000000000000000000" pitchFamily="2" charset="0"/>
              </a:rPr>
              <a:t>Create a historical report </a:t>
            </a:r>
            <a:endParaRPr lang="en-US" sz="2600" dirty="0">
              <a:latin typeface="Roboto" panose="02000000000000000000" pitchFamily="2" charset="0"/>
              <a:ea typeface="Roboto" panose="02000000000000000000" pitchFamily="2" charset="0"/>
              <a:cs typeface="Roboto" panose="02000000000000000000" pitchFamily="2" charset="0"/>
            </a:endParaRPr>
          </a:p>
          <a:p>
            <a:pPr marL="342900" marR="0" lvl="0" indent="-342900">
              <a:spcBef>
                <a:spcPts val="0"/>
              </a:spcBef>
              <a:spcAft>
                <a:spcPts val="0"/>
              </a:spcAft>
              <a:buSzPct val="75000"/>
              <a:buAutoNum type="arabicPeriod"/>
              <a:tabLst>
                <a:tab pos="457200" algn="l"/>
              </a:tabLst>
            </a:pPr>
            <a:r>
              <a:rPr lang="en-US" sz="2600" dirty="0">
                <a:effectLst/>
                <a:latin typeface="Roboto" panose="02000000000000000000" pitchFamily="2" charset="0"/>
                <a:ea typeface="Roboto" panose="02000000000000000000" pitchFamily="2" charset="0"/>
                <a:cs typeface="Roboto" panose="02000000000000000000" pitchFamily="2" charset="0"/>
              </a:rPr>
              <a:t>Construction of the house back to its original state in 1925</a:t>
            </a:r>
          </a:p>
          <a:p>
            <a:pPr marL="0" marR="0" lvl="0">
              <a:spcBef>
                <a:spcPts val="0"/>
              </a:spcBef>
              <a:spcAft>
                <a:spcPts val="0"/>
              </a:spcAft>
              <a:buSzPct val="75000"/>
              <a:tabLst>
                <a:tab pos="457200" algn="l"/>
              </a:tabLst>
            </a:pPr>
            <a:endParaRPr lang="en-US" sz="2600" dirty="0">
              <a:effectLst/>
              <a:latin typeface="Roboto" panose="02000000000000000000" pitchFamily="2" charset="0"/>
              <a:ea typeface="Roboto" panose="02000000000000000000" pitchFamily="2" charset="0"/>
              <a:cs typeface="Roboto" panose="02000000000000000000" pitchFamily="2" charset="0"/>
            </a:endParaRPr>
          </a:p>
          <a:p>
            <a:pPr marL="285750" marR="0" lvl="0" indent="-285750">
              <a:spcBef>
                <a:spcPts val="0"/>
              </a:spcBef>
              <a:spcAft>
                <a:spcPts val="0"/>
              </a:spcAft>
              <a:buSzPts val="1000"/>
              <a:buFont typeface="Arial" panose="020B0604020202020204" pitchFamily="34" charset="0"/>
              <a:buChar char="•"/>
              <a:tabLst>
                <a:tab pos="457200" algn="l"/>
              </a:tabLst>
            </a:pPr>
            <a:r>
              <a:rPr lang="en-US" sz="2600" dirty="0">
                <a:effectLst/>
                <a:latin typeface="Roboto" panose="02000000000000000000" pitchFamily="2" charset="0"/>
                <a:ea typeface="Roboto" panose="02000000000000000000" pitchFamily="2" charset="0"/>
                <a:cs typeface="Roboto" panose="02000000000000000000" pitchFamily="2" charset="0"/>
              </a:rPr>
              <a:t>Developer selected is Blue Gate Michigan LLC </a:t>
            </a:r>
          </a:p>
          <a:p>
            <a:pPr marL="285750" marR="0" lvl="0" indent="-285750">
              <a:spcBef>
                <a:spcPts val="0"/>
              </a:spcBef>
              <a:spcAft>
                <a:spcPts val="0"/>
              </a:spcAft>
              <a:buSzPts val="1000"/>
              <a:buFont typeface="Arial" panose="020B0604020202020204" pitchFamily="34" charset="0"/>
              <a:buChar char="•"/>
              <a:tabLst>
                <a:tab pos="457200" algn="l"/>
              </a:tabLst>
            </a:pPr>
            <a:r>
              <a:rPr lang="en-US" sz="2600" dirty="0">
                <a:effectLst/>
                <a:latin typeface="Roboto" panose="02000000000000000000" pitchFamily="2" charset="0"/>
                <a:ea typeface="Roboto" panose="02000000000000000000" pitchFamily="2" charset="0"/>
                <a:cs typeface="Roboto" panose="02000000000000000000" pitchFamily="2" charset="0"/>
              </a:rPr>
              <a:t>Construction started Fall of 2022 with an estimated completion of end of summer 2023</a:t>
            </a:r>
          </a:p>
          <a:p>
            <a:pPr marL="0" marR="0" lvl="0" algn="ctr">
              <a:spcBef>
                <a:spcPts val="0"/>
              </a:spcBef>
              <a:spcAft>
                <a:spcPts val="0"/>
              </a:spcAft>
              <a:buSzPts val="1000"/>
              <a:tabLst>
                <a:tab pos="457200" algn="l"/>
              </a:tabLst>
            </a:pPr>
            <a:endParaRPr lang="en-US" sz="2200" dirty="0">
              <a:latin typeface="Roboto" panose="02000000000000000000" pitchFamily="2" charset="0"/>
              <a:ea typeface="Roboto" panose="02000000000000000000" pitchFamily="2" charset="0"/>
              <a:cs typeface="Roboto" panose="02000000000000000000" pitchFamily="2" charset="0"/>
            </a:endParaRPr>
          </a:p>
          <a:p>
            <a:pPr marL="0" marR="0" lvl="0" algn="ctr">
              <a:spcBef>
                <a:spcPts val="0"/>
              </a:spcBef>
              <a:spcAft>
                <a:spcPts val="0"/>
              </a:spcAft>
              <a:buSzPts val="1000"/>
              <a:tabLst>
                <a:tab pos="457200" algn="l"/>
              </a:tabLst>
            </a:pPr>
            <a:r>
              <a:rPr lang="en-US" sz="3300" dirty="0">
                <a:effectLst/>
                <a:latin typeface="Roboto" panose="02000000000000000000" pitchFamily="2" charset="0"/>
                <a:ea typeface="Roboto" panose="02000000000000000000" pitchFamily="2" charset="0"/>
                <a:cs typeface="Roboto" panose="02000000000000000000" pitchFamily="2" charset="0"/>
              </a:rPr>
              <a:t>Questions </a:t>
            </a:r>
          </a:p>
          <a:p>
            <a:pPr marL="0" marR="0" lvl="0">
              <a:spcBef>
                <a:spcPts val="0"/>
              </a:spcBef>
              <a:spcAft>
                <a:spcPts val="0"/>
              </a:spcAft>
              <a:buSzPts val="1000"/>
              <a:tabLst>
                <a:tab pos="457200" algn="l"/>
              </a:tabLst>
            </a:pPr>
            <a:endParaRPr lang="en-US" sz="2600" dirty="0">
              <a:latin typeface="Roboto" panose="02000000000000000000" pitchFamily="2" charset="0"/>
              <a:ea typeface="Roboto" panose="02000000000000000000" pitchFamily="2" charset="0"/>
              <a:cs typeface="Roboto" panose="02000000000000000000" pitchFamily="2" charset="0"/>
            </a:endParaRPr>
          </a:p>
          <a:p>
            <a:pPr marL="0" marR="0" lvl="0">
              <a:spcBef>
                <a:spcPts val="0"/>
              </a:spcBef>
              <a:spcAft>
                <a:spcPts val="0"/>
              </a:spcAft>
              <a:buSzPts val="1000"/>
              <a:tabLst>
                <a:tab pos="457200" algn="l"/>
              </a:tabLst>
            </a:pPr>
            <a:endParaRPr lang="en-US" sz="2600" dirty="0">
              <a:effectLst/>
              <a:latin typeface="Roboto" panose="02000000000000000000" pitchFamily="2" charset="0"/>
              <a:ea typeface="Roboto" panose="02000000000000000000" pitchFamily="2" charset="0"/>
              <a:cs typeface="Roboto" panose="02000000000000000000" pitchFamily="2" charset="0"/>
            </a:endParaRPr>
          </a:p>
          <a:p>
            <a:endParaRPr lang="en-US" dirty="0"/>
          </a:p>
        </p:txBody>
      </p:sp>
      <p:sp>
        <p:nvSpPr>
          <p:cNvPr id="4" name="Text Placeholder 3">
            <a:extLst>
              <a:ext uri="{FF2B5EF4-FFF2-40B4-BE49-F238E27FC236}">
                <a16:creationId xmlns:a16="http://schemas.microsoft.com/office/drawing/2014/main" id="{EA70ABCE-2418-6A16-388B-35F4D1865738}"/>
              </a:ext>
            </a:extLst>
          </p:cNvPr>
          <p:cNvSpPr>
            <a:spLocks noGrp="1"/>
          </p:cNvSpPr>
          <p:nvPr>
            <p:ph type="body" sz="quarter" idx="15"/>
          </p:nvPr>
        </p:nvSpPr>
        <p:spPr/>
        <p:txBody>
          <a:bodyPr/>
          <a:lstStyle/>
          <a:p>
            <a:r>
              <a:rPr lang="en-US" dirty="0"/>
              <a:t>African American Civil Rights Grant </a:t>
            </a:r>
          </a:p>
        </p:txBody>
      </p:sp>
      <p:pic>
        <p:nvPicPr>
          <p:cNvPr id="7" name="Graphic 6" descr="Badge Question Mark with solid fill">
            <a:extLst>
              <a:ext uri="{FF2B5EF4-FFF2-40B4-BE49-F238E27FC236}">
                <a16:creationId xmlns:a16="http://schemas.microsoft.com/office/drawing/2014/main" id="{A6659588-BBC4-C8E4-B578-445445A8C5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66229" y="3913095"/>
            <a:ext cx="399584" cy="399584"/>
          </a:xfrm>
          <a:prstGeom prst="rect">
            <a:avLst/>
          </a:prstGeom>
        </p:spPr>
      </p:pic>
    </p:spTree>
    <p:extLst>
      <p:ext uri="{BB962C8B-B14F-4D97-AF65-F5344CB8AC3E}">
        <p14:creationId xmlns:p14="http://schemas.microsoft.com/office/powerpoint/2010/main" val="1309139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17AE9-64C5-0941-B1D8-5BAC1BF8562E}"/>
              </a:ext>
            </a:extLst>
          </p:cNvPr>
          <p:cNvSpPr>
            <a:spLocks noGrp="1"/>
          </p:cNvSpPr>
          <p:nvPr>
            <p:ph type="title"/>
          </p:nvPr>
        </p:nvSpPr>
        <p:spPr/>
        <p:txBody>
          <a:bodyPr/>
          <a:lstStyle/>
          <a:p>
            <a:r>
              <a:rPr lang="en-US" dirty="0"/>
              <a:t>PROJECT OVERVIEW</a:t>
            </a:r>
          </a:p>
        </p:txBody>
      </p:sp>
      <p:sp>
        <p:nvSpPr>
          <p:cNvPr id="3" name="Text Placeholder 2">
            <a:extLst>
              <a:ext uri="{FF2B5EF4-FFF2-40B4-BE49-F238E27FC236}">
                <a16:creationId xmlns:a16="http://schemas.microsoft.com/office/drawing/2014/main" id="{27F2015E-90AC-C7F1-0D27-DFD2C8AA897A}"/>
              </a:ext>
            </a:extLst>
          </p:cNvPr>
          <p:cNvSpPr>
            <a:spLocks noGrp="1"/>
          </p:cNvSpPr>
          <p:nvPr>
            <p:ph type="body" sz="quarter" idx="10"/>
          </p:nvPr>
        </p:nvSpPr>
        <p:spPr/>
        <p:txBody>
          <a:bodyPr/>
          <a:lstStyle/>
          <a:p>
            <a:pPr marL="114300" indent="0">
              <a:buNone/>
            </a:pPr>
            <a:r>
              <a:rPr lang="en-US" dirty="0"/>
              <a:t>Shamori Whitt, AICP </a:t>
            </a:r>
          </a:p>
          <a:p>
            <a:pPr marL="114300" indent="0">
              <a:buNone/>
            </a:pPr>
            <a:r>
              <a:rPr lang="en-US" i="1" dirty="0"/>
              <a:t>Parks &amp; Recreation Division, Public Spaces Planning Unit</a:t>
            </a:r>
          </a:p>
          <a:p>
            <a:pPr marL="114300" indent="0">
              <a:buNone/>
            </a:pPr>
            <a:endParaRPr lang="en-US" dirty="0"/>
          </a:p>
          <a:p>
            <a:pPr marL="114300" indent="0">
              <a:buNone/>
            </a:pPr>
            <a:endParaRPr lang="en-US" dirty="0"/>
          </a:p>
        </p:txBody>
      </p:sp>
      <p:pic>
        <p:nvPicPr>
          <p:cNvPr id="4" name="Picture 3" descr="A picture containing text, sign&#10;&#10;Description automatically generated">
            <a:extLst>
              <a:ext uri="{FF2B5EF4-FFF2-40B4-BE49-F238E27FC236}">
                <a16:creationId xmlns:a16="http://schemas.microsoft.com/office/drawing/2014/main" id="{EFE0060B-C6AD-D821-D86C-B733E600AE33}"/>
              </a:ext>
            </a:extLst>
          </p:cNvPr>
          <p:cNvPicPr>
            <a:picLocks noChangeAspect="1"/>
          </p:cNvPicPr>
          <p:nvPr/>
        </p:nvPicPr>
        <p:blipFill>
          <a:blip r:embed="rId3"/>
          <a:stretch>
            <a:fillRect/>
          </a:stretch>
        </p:blipFill>
        <p:spPr>
          <a:xfrm>
            <a:off x="797051" y="3353342"/>
            <a:ext cx="780473" cy="914400"/>
          </a:xfrm>
          <a:prstGeom prst="rect">
            <a:avLst/>
          </a:prstGeom>
        </p:spPr>
      </p:pic>
    </p:spTree>
    <p:extLst>
      <p:ext uri="{BB962C8B-B14F-4D97-AF65-F5344CB8AC3E}">
        <p14:creationId xmlns:p14="http://schemas.microsoft.com/office/powerpoint/2010/main" val="2429669851"/>
      </p:ext>
    </p:extLst>
  </p:cSld>
  <p:clrMapOvr>
    <a:masterClrMapping/>
  </p:clrMapOvr>
</p:sld>
</file>

<file path=ppt/theme/theme1.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1A237E"/>
      </a:accent5>
      <a:accent6>
        <a:srgbClr val="F4B400"/>
      </a:accent6>
      <a:hlink>
        <a:srgbClr val="1A237E"/>
      </a:hlink>
      <a:folHlink>
        <a:srgbClr val="1A237E"/>
      </a:folHlink>
    </a:clrScheme>
    <a:fontScheme name="CoD">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58E5C34233BB343BD23EF19D3F229EA" ma:contentTypeVersion="17" ma:contentTypeDescription="Create a new document." ma:contentTypeScope="" ma:versionID="4f23dff64eb63dd5252169e10edc3530">
  <xsd:schema xmlns:xsd="http://www.w3.org/2001/XMLSchema" xmlns:xs="http://www.w3.org/2001/XMLSchema" xmlns:p="http://schemas.microsoft.com/office/2006/metadata/properties" xmlns:ns1="http://schemas.microsoft.com/sharepoint/v3" xmlns:ns2="311ad728-7e9a-4da2-b6da-4bb2c4538714" xmlns:ns3="9cf38841-b39a-4b43-b2cc-d03f4fd773af" targetNamespace="http://schemas.microsoft.com/office/2006/metadata/properties" ma:root="true" ma:fieldsID="ae8ef3890cffd88271bb8ddaff4272a6" ns1:_="" ns2:_="" ns3:_="">
    <xsd:import namespace="http://schemas.microsoft.com/sharepoint/v3"/>
    <xsd:import namespace="311ad728-7e9a-4da2-b6da-4bb2c4538714"/>
    <xsd:import namespace="9cf38841-b39a-4b43-b2cc-d03f4fd773af"/>
    <xsd:element name="properties">
      <xsd:complexType>
        <xsd:sequence>
          <xsd:element name="documentManagement">
            <xsd:complexType>
              <xsd:all>
                <xsd:element ref="ns2:MediaServiceMetadata" minOccurs="0"/>
                <xsd:element ref="ns2:MediaServiceFastMetadata" minOccurs="0"/>
                <xsd:element ref="ns1:_ip_UnifiedCompliancePolicyProperties" minOccurs="0"/>
                <xsd:element ref="ns1:_ip_UnifiedCompliancePolicyUIAction"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DeedorGrantRestri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0" nillable="true" ma:displayName="Unified Compliance Policy Properties" ma:hidden="true" ma:internalName="_ip_UnifiedCompliancePolicyProperties">
      <xsd:simpleType>
        <xsd:restriction base="dms:Note"/>
      </xsd:simpleType>
    </xsd:element>
    <xsd:element name="_ip_UnifiedCompliancePolicyUIAction" ma:index="1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11ad728-7e9a-4da2-b6da-4bb2c45387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042f1e1-721c-4f15-8265-f5fffa71f74a" ma:termSetId="09814cd3-568e-fe90-9814-8d621ff8fb84" ma:anchorId="fba54fb3-c3e1-fe81-a776-ca4b69148c4d" ma:open="true" ma:isKeyword="false">
      <xsd:complexType>
        <xsd:sequence>
          <xsd:element ref="pc:Terms" minOccurs="0" maxOccurs="1"/>
        </xsd:sequence>
      </xsd:complexType>
    </xsd:element>
    <xsd:element name="DeedorGrantRestriction" ma:index="24" nillable="true" ma:displayName="Restrictions" ma:description="Is this property leased, or encumbered by grant or deed restrictions?" ma:format="Dropdown" ma:internalName="DeedorGrantRestriction">
      <xsd:complexType>
        <xsd:complexContent>
          <xsd:extension base="dms:MultiChoiceFillIn">
            <xsd:sequence>
              <xsd:element name="Value" maxOccurs="unbounded" minOccurs="0" nillable="true">
                <xsd:simpleType>
                  <xsd:union memberTypes="dms:Text">
                    <xsd:simpleType>
                      <xsd:restriction base="dms:Choice">
                        <xsd:enumeration value="Grant restrictions"/>
                        <xsd:enumeration value="Deed restrictions"/>
                        <xsd:enumeration value="Leases, MOUs"/>
                        <xsd:enumeration value="ROW or Easement"/>
                        <xsd:enumeration value="Moratorium on sale"/>
                        <xsd:enumeration value="Not DPR property"/>
                        <xsd:enumeration value="Choice 8"/>
                        <xsd:enumeration value="Conversion"/>
                        <xsd:enumeration value="Restriction on Buildings"/>
                      </xsd:restriction>
                    </xsd:simpleType>
                  </xsd:union>
                </xsd:simple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cf38841-b39a-4b43-b2cc-d03f4fd773af"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e2f01b5-2f33-4e2e-b4a8-0083a7bacb90}" ma:internalName="TaxCatchAll" ma:showField="CatchAllData" ma:web="9cf38841-b39a-4b43-b2cc-d03f4fd773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311ad728-7e9a-4da2-b6da-4bb2c4538714">
      <Terms xmlns="http://schemas.microsoft.com/office/infopath/2007/PartnerControls"/>
    </lcf76f155ced4ddcb4097134ff3c332f>
    <TaxCatchAll xmlns="9cf38841-b39a-4b43-b2cc-d03f4fd773af" xsi:nil="true"/>
    <_ip_UnifiedCompliancePolicyProperties xmlns="http://schemas.microsoft.com/sharepoint/v3" xsi:nil="true"/>
    <DeedorGrantRestriction xmlns="311ad728-7e9a-4da2-b6da-4bb2c4538714" xsi:nil="true"/>
    <SharedWithUsers xmlns="9cf38841-b39a-4b43-b2cc-d03f4fd773af">
      <UserInfo>
        <DisplayName>Rayshaun Landrum</DisplayName>
        <AccountId>53</AccountId>
        <AccountType/>
      </UserInfo>
      <UserInfo>
        <DisplayName>Rhea Bautista</DisplayName>
        <AccountId>69</AccountId>
        <AccountType/>
      </UserInfo>
      <UserInfo>
        <DisplayName>LaJuan Counts</DisplayName>
        <AccountId>736</AccountId>
        <AccountType/>
      </UserInfo>
    </SharedWithUsers>
  </documentManagement>
</p:properties>
</file>

<file path=customXml/itemProps1.xml><?xml version="1.0" encoding="utf-8"?>
<ds:datastoreItem xmlns:ds="http://schemas.openxmlformats.org/officeDocument/2006/customXml" ds:itemID="{E082DB30-4F81-4EF9-B863-537E5209136E}">
  <ds:schemaRefs>
    <ds:schemaRef ds:uri="http://schemas.microsoft.com/sharepoint/v3/contenttype/forms"/>
  </ds:schemaRefs>
</ds:datastoreItem>
</file>

<file path=customXml/itemProps2.xml><?xml version="1.0" encoding="utf-8"?>
<ds:datastoreItem xmlns:ds="http://schemas.openxmlformats.org/officeDocument/2006/customXml" ds:itemID="{F062D322-1C14-41EE-8CE8-7B2AB992FD5F}">
  <ds:schemaRefs>
    <ds:schemaRef ds:uri="311ad728-7e9a-4da2-b6da-4bb2c4538714"/>
    <ds:schemaRef ds:uri="9cf38841-b39a-4b43-b2cc-d03f4fd773a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0/xmlns/"/>
    <ds:schemaRef ds:uri="http://www.w3.org/2001/XMLSchema"/>
  </ds:schemaRefs>
</ds:datastoreItem>
</file>

<file path=customXml/itemProps3.xml><?xml version="1.0" encoding="utf-8"?>
<ds:datastoreItem xmlns:ds="http://schemas.openxmlformats.org/officeDocument/2006/customXml" ds:itemID="{6302519C-EB21-43ED-BE30-0D936C84284E}">
  <ds:schemaRefs>
    <ds:schemaRef ds:uri="311ad728-7e9a-4da2-b6da-4bb2c4538714"/>
    <ds:schemaRef ds:uri="9cf38841-b39a-4b43-b2cc-d03f4fd773a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5406</TotalTime>
  <Words>1789</Words>
  <Application>Microsoft Office PowerPoint</Application>
  <PresentationFormat>On-screen Show (16:9)</PresentationFormat>
  <Paragraphs>288</Paragraphs>
  <Slides>42</Slides>
  <Notes>16</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42</vt:i4>
      </vt:variant>
    </vt:vector>
  </HeadingPairs>
  <TitlesOfParts>
    <vt:vector size="55" baseType="lpstr">
      <vt:lpstr>Montserrat Medium</vt:lpstr>
      <vt:lpstr>Calibri</vt:lpstr>
      <vt:lpstr>Montserrat Black</vt:lpstr>
      <vt:lpstr>Arial</vt:lpstr>
      <vt:lpstr>Segoe UI</vt:lpstr>
      <vt:lpstr>Calibri Light</vt:lpstr>
      <vt:lpstr>Montserrat</vt:lpstr>
      <vt:lpstr>Montserrat SemiBold</vt:lpstr>
      <vt:lpstr>Roboto</vt:lpstr>
      <vt:lpstr>Montserrat ExtraBold</vt:lpstr>
      <vt:lpstr>Times New Roman</vt:lpstr>
      <vt:lpstr>Material</vt:lpstr>
      <vt:lpstr>Office Theme</vt:lpstr>
      <vt:lpstr>Ossian Sweet Project  Community Meeting #1 </vt:lpstr>
      <vt:lpstr>WELCOME</vt:lpstr>
      <vt:lpstr>WXYZ Story from September 29, 2021</vt:lpstr>
      <vt:lpstr>Tonight’s meeting is your opportunity to TAKE PART!</vt:lpstr>
      <vt:lpstr>PowerPoint Presentation</vt:lpstr>
      <vt:lpstr>PowerPoint Presentation</vt:lpstr>
      <vt:lpstr>Dr. Ossian Sweet House</vt:lpstr>
      <vt:lpstr>PowerPoint Presentation</vt:lpstr>
      <vt:lpstr>PROJECT OVERVIEW</vt:lpstr>
      <vt:lpstr>Ossian Sweet Project Background</vt:lpstr>
      <vt:lpstr>PowerPoint Presentation</vt:lpstr>
      <vt:lpstr>Role of the Historic Interpretive Plan</vt:lpstr>
      <vt:lpstr>PowerPoint Presentation</vt:lpstr>
      <vt:lpstr>PowerPoint Presentation</vt:lpstr>
      <vt:lpstr>PowerPoint Presentation</vt:lpstr>
      <vt:lpstr>PROJECT TIMELINE</vt:lpstr>
      <vt:lpstr> QUESTIONS &amp; FEEDBACK  5 minutes</vt:lpstr>
      <vt:lpstr>Dr. Ossian Sweet Story</vt:lpstr>
      <vt:lpstr>The Sweet Trials</vt:lpstr>
      <vt:lpstr>The Attorneys - Detroit</vt:lpstr>
      <vt:lpstr>The Defendants</vt:lpstr>
      <vt:lpstr>The NAACP</vt:lpstr>
      <vt:lpstr>Clarence Darrow</vt:lpstr>
      <vt:lpstr>The Trials</vt:lpstr>
      <vt:lpstr>The Tragedies</vt:lpstr>
      <vt:lpstr>The Aftermath</vt:lpstr>
      <vt:lpstr>The Aftermath</vt:lpstr>
      <vt:lpstr>PowerPoint Presentation</vt:lpstr>
      <vt:lpstr>Small Group Discussion 15 Minutes</vt:lpstr>
      <vt:lpstr>Report Out: What’s the main thing you think people should know about the Ossian Sweet Story? (on card)  5 Minutes</vt:lpstr>
      <vt:lpstr>Educational Plaza Design</vt:lpstr>
      <vt:lpstr>Educational Plaza</vt:lpstr>
      <vt:lpstr>Tarnow-Kirkwood Park - Comparison #1 </vt:lpstr>
      <vt:lpstr>Union Plaza - Comparison #2</vt:lpstr>
      <vt:lpstr>Digital Information Gateway in El Paso - Comparison #3</vt:lpstr>
      <vt:lpstr>Jefferson Long Park (Little Richard)- Comparison #4</vt:lpstr>
      <vt:lpstr>Let’s Discuss! 15 minutes</vt:lpstr>
      <vt:lpstr>Report Out 5 minutes</vt:lpstr>
      <vt:lpstr>TIMELINE</vt:lpstr>
      <vt:lpstr>NEXT STEPS</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DEPARTMENT OF TRANSPORTATION</dc:title>
  <dc:creator>Jose Payan</dc:creator>
  <cp:lastModifiedBy>Shamori Whitt</cp:lastModifiedBy>
  <cp:revision>4</cp:revision>
  <cp:lastPrinted>2023-04-14T16:17:29Z</cp:lastPrinted>
  <dcterms:modified xsi:type="dcterms:W3CDTF">2023-04-27T21:27:00Z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0x010100C58E5C34233BB343BD23EF19D3F229EA</vt:lpwstr>
  </property>
  <property fmtid="{D5CDD505-2E9C-101B-9397-08002B2CF9AE}" pid="3" name="MediaServiceImageTags">
    <vt:lpwstr/>
  </property>
</Properties>
</file>