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23"/>
  </p:notesMasterIdLst>
  <p:sldIdLst>
    <p:sldId id="903" r:id="rId5"/>
    <p:sldId id="912" r:id="rId6"/>
    <p:sldId id="911" r:id="rId7"/>
    <p:sldId id="901" r:id="rId8"/>
    <p:sldId id="887" r:id="rId9"/>
    <p:sldId id="895" r:id="rId10"/>
    <p:sldId id="888" r:id="rId11"/>
    <p:sldId id="896" r:id="rId12"/>
    <p:sldId id="893" r:id="rId13"/>
    <p:sldId id="908" r:id="rId14"/>
    <p:sldId id="898" r:id="rId15"/>
    <p:sldId id="894" r:id="rId16"/>
    <p:sldId id="899" r:id="rId17"/>
    <p:sldId id="909" r:id="rId18"/>
    <p:sldId id="907" r:id="rId19"/>
    <p:sldId id="892" r:id="rId20"/>
    <p:sldId id="913" r:id="rId21"/>
    <p:sldId id="906" r:id="rId22"/>
  </p:sldIdLst>
  <p:sldSz cx="9144000" cy="5143500" type="screen16x9"/>
  <p:notesSz cx="6950075" cy="9236075"/>
  <p:embeddedFontLst>
    <p:embeddedFont>
      <p:font typeface="Montserrat" panose="00000300000000000000" pitchFamily="2" charset="0"/>
      <p:regular r:id="rId24"/>
      <p:bold r:id="rId25"/>
      <p:italic r:id="rId26"/>
      <p:boldItalic r:id="rId27"/>
    </p:embeddedFont>
    <p:embeddedFont>
      <p:font typeface="Montserrat Black" panose="00000A00000000000000" pitchFamily="2" charset="0"/>
      <p:bold r:id="rId28"/>
      <p:boldItalic r:id="rId29"/>
    </p:embeddedFont>
    <p:embeddedFont>
      <p:font typeface="Montserrat ExtraBold" panose="00000900000000000000" pitchFamily="2" charset="0"/>
      <p:bold r:id="rId30"/>
      <p:boldItalic r:id="rId31"/>
    </p:embeddedFont>
    <p:embeddedFont>
      <p:font typeface="Montserrat Medium" panose="00000600000000000000" pitchFamily="2" charset="0"/>
      <p:regular r:id="rId32"/>
      <p:italic r:id="rId33"/>
    </p:embeddedFont>
    <p:embeddedFont>
      <p:font typeface="Montserrat SemiBold" panose="00000700000000000000" pitchFamily="2" charset="0"/>
      <p:bold r:id="rId34"/>
      <p:boldItalic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e Payan" initials="JP" lastIdx="1" clrIdx="0">
    <p:extLst>
      <p:ext uri="{19B8F6BF-5375-455C-9EA6-DF929625EA0E}">
        <p15:presenceInfo xmlns:p15="http://schemas.microsoft.com/office/powerpoint/2012/main" userId="0049e93d2917a597" providerId="Windows Live"/>
      </p:ext>
    </p:extLst>
  </p:cmAuthor>
  <p:cmAuthor id="2" name="Michele Flournoy" initials="MF" lastIdx="1" clrIdx="1">
    <p:extLst>
      <p:ext uri="{19B8F6BF-5375-455C-9EA6-DF929625EA0E}">
        <p15:presenceInfo xmlns:p15="http://schemas.microsoft.com/office/powerpoint/2012/main" userId="S::flournoym@detroitmi.gov::be3c407d-722f-4fa2-9a8e-b6285ad8a994" providerId="AD"/>
      </p:ext>
    </p:extLst>
  </p:cmAuthor>
  <p:cmAuthor id="3" name="Dara OByrne" initials="DO" lastIdx="11" clrIdx="2">
    <p:extLst>
      <p:ext uri="{19B8F6BF-5375-455C-9EA6-DF929625EA0E}">
        <p15:presenceInfo xmlns:p15="http://schemas.microsoft.com/office/powerpoint/2012/main" userId="S::dara.obyrne@detroitmi.gov::9a6ce214-047e-427e-8931-4b995aedb76d" providerId="AD"/>
      </p:ext>
    </p:extLst>
  </p:cmAuthor>
  <p:cmAuthor id="4" name="Jeff Klein" initials="JK" lastIdx="9" clrIdx="3">
    <p:extLst>
      <p:ext uri="{19B8F6BF-5375-455C-9EA6-DF929625EA0E}">
        <p15:presenceInfo xmlns:p15="http://schemas.microsoft.com/office/powerpoint/2012/main" userId="S::kleinj@detroitmi.gov::36595522-a41f-42ee-8f5c-01cad18e23c6" providerId="AD"/>
      </p:ext>
    </p:extLst>
  </p:cmAuthor>
  <p:cmAuthor id="5" name="Shamori Whitt" initials="SW" lastIdx="2" clrIdx="4">
    <p:extLst>
      <p:ext uri="{19B8F6BF-5375-455C-9EA6-DF929625EA0E}">
        <p15:presenceInfo xmlns:p15="http://schemas.microsoft.com/office/powerpoint/2012/main" userId="S::shamori.whitt@detroitmi.gov::22130cd8-2e67-4d0d-9a03-f7151f254226" providerId="AD"/>
      </p:ext>
    </p:extLst>
  </p:cmAuthor>
  <p:cmAuthor id="6" name="Anita Harrington" initials="AH" lastIdx="11" clrIdx="5">
    <p:extLst>
      <p:ext uri="{19B8F6BF-5375-455C-9EA6-DF929625EA0E}">
        <p15:presenceInfo xmlns:p15="http://schemas.microsoft.com/office/powerpoint/2012/main" userId="S::harringtona@detroitmi.gov::702f9d36-ea80-45ff-be10-a68f1c9431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445"/>
    <a:srgbClr val="FEB70D"/>
    <a:srgbClr val="279989"/>
    <a:srgbClr val="9FD5B3"/>
    <a:srgbClr val="4D5ADA"/>
    <a:srgbClr val="737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0012CA-C335-9FDE-8209-761DCD09A773}" v="16" dt="2023-02-28T19:06:08.928"/>
    <p1510:client id="{25FABD0D-EC2C-A768-F891-17CEC07ABE81}" v="21" dt="2023-02-28T20:49:07.498"/>
    <p1510:client id="{CD19987E-74D3-43C6-9D5B-DACB0852CC92}" vWet="4" dt="2023-02-28T13:42:12.229"/>
    <p1510:client id="{E285B884-CF8F-4352-9E5B-E62C256234D9}" v="1028" dt="2023-02-28T17:48:58.776"/>
    <p1510:client id="{F5AB2142-7967-7824-1CA1-BC39CF8F5EFC}" v="133" dt="2023-02-28T15:17:30.6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mori Whitt" userId="22130cd8-2e67-4d0d-9a03-f7151f254226" providerId="ADAL" clId="{408ED922-CF1F-4521-A391-27D4759C5E6E}"/>
    <pc:docChg chg="custSel addSld modSld">
      <pc:chgData name="Shamori Whitt" userId="22130cd8-2e67-4d0d-9a03-f7151f254226" providerId="ADAL" clId="{408ED922-CF1F-4521-A391-27D4759C5E6E}" dt="2022-11-01T19:35:31.750" v="212" actId="20577"/>
      <pc:docMkLst>
        <pc:docMk/>
      </pc:docMkLst>
      <pc:sldChg chg="modSp mod">
        <pc:chgData name="Shamori Whitt" userId="22130cd8-2e67-4d0d-9a03-f7151f254226" providerId="ADAL" clId="{408ED922-CF1F-4521-A391-27D4759C5E6E}" dt="2022-11-01T17:52:45.294" v="73" actId="20577"/>
        <pc:sldMkLst>
          <pc:docMk/>
          <pc:sldMk cId="851913277" sldId="879"/>
        </pc:sldMkLst>
        <pc:spChg chg="mod">
          <ac:chgData name="Shamori Whitt" userId="22130cd8-2e67-4d0d-9a03-f7151f254226" providerId="ADAL" clId="{408ED922-CF1F-4521-A391-27D4759C5E6E}" dt="2022-11-01T17:52:45.294" v="73" actId="20577"/>
          <ac:spMkLst>
            <pc:docMk/>
            <pc:sldMk cId="851913277" sldId="879"/>
            <ac:spMk id="10" creationId="{82F1F972-7BC3-EADF-964A-086CC0C1817E}"/>
          </ac:spMkLst>
        </pc:spChg>
        <pc:spChg chg="mod">
          <ac:chgData name="Shamori Whitt" userId="22130cd8-2e67-4d0d-9a03-f7151f254226" providerId="ADAL" clId="{408ED922-CF1F-4521-A391-27D4759C5E6E}" dt="2022-11-01T17:52:36.952" v="71" actId="2711"/>
          <ac:spMkLst>
            <pc:docMk/>
            <pc:sldMk cId="851913277" sldId="879"/>
            <ac:spMk id="11" creationId="{B9CF5EB9-DA2C-72FD-A210-4CA6DA010258}"/>
          </ac:spMkLst>
        </pc:spChg>
        <pc:spChg chg="mod">
          <ac:chgData name="Shamori Whitt" userId="22130cd8-2e67-4d0d-9a03-f7151f254226" providerId="ADAL" clId="{408ED922-CF1F-4521-A391-27D4759C5E6E}" dt="2022-11-01T17:52:36.952" v="71" actId="2711"/>
          <ac:spMkLst>
            <pc:docMk/>
            <pc:sldMk cId="851913277" sldId="879"/>
            <ac:spMk id="12" creationId="{9285F3A2-4EA8-BC1C-40D7-01F900F8B2D8}"/>
          </ac:spMkLst>
        </pc:spChg>
        <pc:spChg chg="mod">
          <ac:chgData name="Shamori Whitt" userId="22130cd8-2e67-4d0d-9a03-f7151f254226" providerId="ADAL" clId="{408ED922-CF1F-4521-A391-27D4759C5E6E}" dt="2022-11-01T17:52:36.952" v="71" actId="2711"/>
          <ac:spMkLst>
            <pc:docMk/>
            <pc:sldMk cId="851913277" sldId="879"/>
            <ac:spMk id="13" creationId="{369A4160-47CA-7127-E5BC-CE2C32AE69C8}"/>
          </ac:spMkLst>
        </pc:spChg>
        <pc:spChg chg="mod">
          <ac:chgData name="Shamori Whitt" userId="22130cd8-2e67-4d0d-9a03-f7151f254226" providerId="ADAL" clId="{408ED922-CF1F-4521-A391-27D4759C5E6E}" dt="2022-11-01T17:52:36.952" v="71" actId="2711"/>
          <ac:spMkLst>
            <pc:docMk/>
            <pc:sldMk cId="851913277" sldId="879"/>
            <ac:spMk id="14" creationId="{27405EEA-47F8-E625-2E6D-886859F7492E}"/>
          </ac:spMkLst>
        </pc:spChg>
        <pc:spChg chg="mod">
          <ac:chgData name="Shamori Whitt" userId="22130cd8-2e67-4d0d-9a03-f7151f254226" providerId="ADAL" clId="{408ED922-CF1F-4521-A391-27D4759C5E6E}" dt="2022-11-01T17:52:36.952" v="71" actId="2711"/>
          <ac:spMkLst>
            <pc:docMk/>
            <pc:sldMk cId="851913277" sldId="879"/>
            <ac:spMk id="17" creationId="{339A2436-EAC4-872A-1D1C-1F88C5B83281}"/>
          </ac:spMkLst>
        </pc:spChg>
        <pc:spChg chg="mod">
          <ac:chgData name="Shamori Whitt" userId="22130cd8-2e67-4d0d-9a03-f7151f254226" providerId="ADAL" clId="{408ED922-CF1F-4521-A391-27D4759C5E6E}" dt="2022-11-01T17:52:36.952" v="71" actId="2711"/>
          <ac:spMkLst>
            <pc:docMk/>
            <pc:sldMk cId="851913277" sldId="879"/>
            <ac:spMk id="18" creationId="{2CFA8195-FAD2-0524-00A0-9FFE2CE283EA}"/>
          </ac:spMkLst>
        </pc:spChg>
        <pc:spChg chg="mod">
          <ac:chgData name="Shamori Whitt" userId="22130cd8-2e67-4d0d-9a03-f7151f254226" providerId="ADAL" clId="{408ED922-CF1F-4521-A391-27D4759C5E6E}" dt="2022-11-01T17:52:36.952" v="71" actId="2711"/>
          <ac:spMkLst>
            <pc:docMk/>
            <pc:sldMk cId="851913277" sldId="879"/>
            <ac:spMk id="19" creationId="{97B651CE-3F85-EC6D-1DC1-332F73111BE8}"/>
          </ac:spMkLst>
        </pc:spChg>
      </pc:sldChg>
      <pc:sldChg chg="modSp mod">
        <pc:chgData name="Shamori Whitt" userId="22130cd8-2e67-4d0d-9a03-f7151f254226" providerId="ADAL" clId="{408ED922-CF1F-4521-A391-27D4759C5E6E}" dt="2022-11-01T17:53:32.777" v="82" actId="20577"/>
        <pc:sldMkLst>
          <pc:docMk/>
          <pc:sldMk cId="3493072359" sldId="886"/>
        </pc:sldMkLst>
        <pc:spChg chg="mod">
          <ac:chgData name="Shamori Whitt" userId="22130cd8-2e67-4d0d-9a03-f7151f254226" providerId="ADAL" clId="{408ED922-CF1F-4521-A391-27D4759C5E6E}" dt="2022-11-01T17:53:32.777" v="82" actId="20577"/>
          <ac:spMkLst>
            <pc:docMk/>
            <pc:sldMk cId="3493072359" sldId="886"/>
            <ac:spMk id="10" creationId="{FE81F3F9-E522-49FE-EA79-1A7888EC8750}"/>
          </ac:spMkLst>
        </pc:spChg>
      </pc:sldChg>
      <pc:sldChg chg="addSp delSp modSp add mod">
        <pc:chgData name="Shamori Whitt" userId="22130cd8-2e67-4d0d-9a03-f7151f254226" providerId="ADAL" clId="{408ED922-CF1F-4521-A391-27D4759C5E6E}" dt="2022-11-01T19:33:01.618" v="166" actId="2711"/>
        <pc:sldMkLst>
          <pc:docMk/>
          <pc:sldMk cId="1780682618" sldId="891"/>
        </pc:sldMkLst>
        <pc:spChg chg="add mod">
          <ac:chgData name="Shamori Whitt" userId="22130cd8-2e67-4d0d-9a03-f7151f254226" providerId="ADAL" clId="{408ED922-CF1F-4521-A391-27D4759C5E6E}" dt="2022-11-01T19:33:01.618" v="166" actId="2711"/>
          <ac:spMkLst>
            <pc:docMk/>
            <pc:sldMk cId="1780682618" sldId="891"/>
            <ac:spMk id="5" creationId="{331AD26E-6C81-BD06-6E4B-56E0B2D186AD}"/>
          </ac:spMkLst>
        </pc:spChg>
        <pc:spChg chg="del">
          <ac:chgData name="Shamori Whitt" userId="22130cd8-2e67-4d0d-9a03-f7151f254226" providerId="ADAL" clId="{408ED922-CF1F-4521-A391-27D4759C5E6E}" dt="2022-11-01T19:29:59.945" v="88" actId="478"/>
          <ac:spMkLst>
            <pc:docMk/>
            <pc:sldMk cId="1780682618" sldId="891"/>
            <ac:spMk id="9" creationId="{CA049490-903B-138C-E787-A7BC950AE591}"/>
          </ac:spMkLst>
        </pc:spChg>
        <pc:spChg chg="del mod">
          <ac:chgData name="Shamori Whitt" userId="22130cd8-2e67-4d0d-9a03-f7151f254226" providerId="ADAL" clId="{408ED922-CF1F-4521-A391-27D4759C5E6E}" dt="2022-11-01T19:26:53.127" v="87" actId="478"/>
          <ac:spMkLst>
            <pc:docMk/>
            <pc:sldMk cId="1780682618" sldId="891"/>
            <ac:spMk id="10" creationId="{FE81F3F9-E522-49FE-EA79-1A7888EC8750}"/>
          </ac:spMkLst>
        </pc:spChg>
        <pc:picChg chg="add mod">
          <ac:chgData name="Shamori Whitt" userId="22130cd8-2e67-4d0d-9a03-f7151f254226" providerId="ADAL" clId="{408ED922-CF1F-4521-A391-27D4759C5E6E}" dt="2022-11-01T19:32:50.386" v="165" actId="1076"/>
          <ac:picMkLst>
            <pc:docMk/>
            <pc:sldMk cId="1780682618" sldId="891"/>
            <ac:picMk id="3" creationId="{032C894E-88E3-EC72-D012-4004D11F84CD}"/>
          </ac:picMkLst>
        </pc:picChg>
        <pc:picChg chg="del">
          <ac:chgData name="Shamori Whitt" userId="22130cd8-2e67-4d0d-9a03-f7151f254226" providerId="ADAL" clId="{408ED922-CF1F-4521-A391-27D4759C5E6E}" dt="2022-11-01T19:26:46.765" v="84" actId="478"/>
          <ac:picMkLst>
            <pc:docMk/>
            <pc:sldMk cId="1780682618" sldId="891"/>
            <ac:picMk id="4" creationId="{5B3546EB-FBBD-A165-0E74-F03CE3C38544}"/>
          </ac:picMkLst>
        </pc:picChg>
        <pc:cxnChg chg="del">
          <ac:chgData name="Shamori Whitt" userId="22130cd8-2e67-4d0d-9a03-f7151f254226" providerId="ADAL" clId="{408ED922-CF1F-4521-A391-27D4759C5E6E}" dt="2022-11-01T19:30:03.335" v="89" actId="478"/>
          <ac:cxnSpMkLst>
            <pc:docMk/>
            <pc:sldMk cId="1780682618" sldId="891"/>
            <ac:cxnSpMk id="6" creationId="{369999DE-5B4B-EF06-65C8-548FD9681C85}"/>
          </ac:cxnSpMkLst>
        </pc:cxnChg>
      </pc:sldChg>
      <pc:sldChg chg="addSp delSp modSp add mod modClrScheme chgLayout">
        <pc:chgData name="Shamori Whitt" userId="22130cd8-2e67-4d0d-9a03-f7151f254226" providerId="ADAL" clId="{408ED922-CF1F-4521-A391-27D4759C5E6E}" dt="2022-11-01T19:35:31.750" v="212" actId="20577"/>
        <pc:sldMkLst>
          <pc:docMk/>
          <pc:sldMk cId="1509654229" sldId="892"/>
        </pc:sldMkLst>
        <pc:spChg chg="add mod ord">
          <ac:chgData name="Shamori Whitt" userId="22130cd8-2e67-4d0d-9a03-f7151f254226" providerId="ADAL" clId="{408ED922-CF1F-4521-A391-27D4759C5E6E}" dt="2022-11-01T19:35:31.750" v="212" actId="20577"/>
          <ac:spMkLst>
            <pc:docMk/>
            <pc:sldMk cId="1509654229" sldId="892"/>
            <ac:spMk id="4" creationId="{EAFF7DBE-4CA5-CFAB-63EA-0F764731CE60}"/>
          </ac:spMkLst>
        </pc:spChg>
        <pc:spChg chg="del">
          <ac:chgData name="Shamori Whitt" userId="22130cd8-2e67-4d0d-9a03-f7151f254226" providerId="ADAL" clId="{408ED922-CF1F-4521-A391-27D4759C5E6E}" dt="2022-11-01T19:33:20.599" v="169" actId="478"/>
          <ac:spMkLst>
            <pc:docMk/>
            <pc:sldMk cId="1509654229" sldId="892"/>
            <ac:spMk id="5" creationId="{331AD26E-6C81-BD06-6E4B-56E0B2D186AD}"/>
          </ac:spMkLst>
        </pc:spChg>
        <pc:spChg chg="add del mod ord">
          <ac:chgData name="Shamori Whitt" userId="22130cd8-2e67-4d0d-9a03-f7151f254226" providerId="ADAL" clId="{408ED922-CF1F-4521-A391-27D4759C5E6E}" dt="2022-11-01T19:35:06.432" v="174" actId="478"/>
          <ac:spMkLst>
            <pc:docMk/>
            <pc:sldMk cId="1509654229" sldId="892"/>
            <ac:spMk id="6" creationId="{270210B5-85F3-5E72-160B-3FC39A1A496F}"/>
          </ac:spMkLst>
        </pc:spChg>
        <pc:picChg chg="add mod">
          <ac:chgData name="Shamori Whitt" userId="22130cd8-2e67-4d0d-9a03-f7151f254226" providerId="ADAL" clId="{408ED922-CF1F-4521-A391-27D4759C5E6E}" dt="2022-11-01T19:34:41.227" v="172" actId="207"/>
          <ac:picMkLst>
            <pc:docMk/>
            <pc:sldMk cId="1509654229" sldId="892"/>
            <ac:picMk id="2" creationId="{0D9CEE7A-65AA-47EE-36CD-3461E10570D3}"/>
          </ac:picMkLst>
        </pc:picChg>
        <pc:picChg chg="del">
          <ac:chgData name="Shamori Whitt" userId="22130cd8-2e67-4d0d-9a03-f7151f254226" providerId="ADAL" clId="{408ED922-CF1F-4521-A391-27D4759C5E6E}" dt="2022-11-01T19:33:15.959" v="168" actId="478"/>
          <ac:picMkLst>
            <pc:docMk/>
            <pc:sldMk cId="1509654229" sldId="892"/>
            <ac:picMk id="3" creationId="{032C894E-88E3-EC72-D012-4004D11F84CD}"/>
          </ac:picMkLst>
        </pc:picChg>
      </pc:sldChg>
    </pc:docChg>
  </pc:docChgLst>
  <pc:docChgLst>
    <pc:chgData name="Dara OByrne" userId="S::dara.obyrne@detroitmi.gov::9a6ce214-047e-427e-8931-4b995aedb76d" providerId="AD" clId="Web-{D6BC8817-8F6D-0B15-A798-0E6DCF2DECB6}"/>
    <pc:docChg chg="addSld modSld">
      <pc:chgData name="Dara OByrne" userId="S::dara.obyrne@detroitmi.gov::9a6ce214-047e-427e-8931-4b995aedb76d" providerId="AD" clId="Web-{D6BC8817-8F6D-0B15-A798-0E6DCF2DECB6}" dt="2022-12-02T22:29:34.681" v="30" actId="20577"/>
      <pc:docMkLst>
        <pc:docMk/>
      </pc:docMkLst>
      <pc:sldChg chg="addCm">
        <pc:chgData name="Dara OByrne" userId="S::dara.obyrne@detroitmi.gov::9a6ce214-047e-427e-8931-4b995aedb76d" providerId="AD" clId="Web-{D6BC8817-8F6D-0B15-A798-0E6DCF2DECB6}" dt="2022-12-02T22:26:17.148" v="0"/>
        <pc:sldMkLst>
          <pc:docMk/>
          <pc:sldMk cId="3942880278" sldId="900"/>
        </pc:sldMkLst>
      </pc:sldChg>
      <pc:sldChg chg="modSp">
        <pc:chgData name="Dara OByrne" userId="S::dara.obyrne@detroitmi.gov::9a6ce214-047e-427e-8931-4b995aedb76d" providerId="AD" clId="Web-{D6BC8817-8F6D-0B15-A798-0E6DCF2DECB6}" dt="2022-12-02T22:29:34.681" v="30" actId="20577"/>
        <pc:sldMkLst>
          <pc:docMk/>
          <pc:sldMk cId="2259220504" sldId="903"/>
        </pc:sldMkLst>
        <pc:spChg chg="mod">
          <ac:chgData name="Dara OByrne" userId="S::dara.obyrne@detroitmi.gov::9a6ce214-047e-427e-8931-4b995aedb76d" providerId="AD" clId="Web-{D6BC8817-8F6D-0B15-A798-0E6DCF2DECB6}" dt="2022-12-02T22:29:34.681" v="30" actId="20577"/>
          <ac:spMkLst>
            <pc:docMk/>
            <pc:sldMk cId="2259220504" sldId="903"/>
            <ac:spMk id="3" creationId="{2111E342-30E3-F155-82F4-E5C5DABDAB96}"/>
          </ac:spMkLst>
        </pc:spChg>
      </pc:sldChg>
      <pc:sldChg chg="addSp modSp new mod modClrScheme chgLayout">
        <pc:chgData name="Dara OByrne" userId="S::dara.obyrne@detroitmi.gov::9a6ce214-047e-427e-8931-4b995aedb76d" providerId="AD" clId="Web-{D6BC8817-8F6D-0B15-A798-0E6DCF2DECB6}" dt="2022-12-02T22:28:49.024" v="29" actId="20577"/>
        <pc:sldMkLst>
          <pc:docMk/>
          <pc:sldMk cId="1182136255" sldId="908"/>
        </pc:sldMkLst>
        <pc:spChg chg="mod ord">
          <ac:chgData name="Dara OByrne" userId="S::dara.obyrne@detroitmi.gov::9a6ce214-047e-427e-8931-4b995aedb76d" providerId="AD" clId="Web-{D6BC8817-8F6D-0B15-A798-0E6DCF2DECB6}" dt="2022-12-02T22:28:12.039" v="2"/>
          <ac:spMkLst>
            <pc:docMk/>
            <pc:sldMk cId="1182136255" sldId="908"/>
            <ac:spMk id="2" creationId="{DE821B20-35FC-90B6-E9F8-1E8BE904DC63}"/>
          </ac:spMkLst>
        </pc:spChg>
        <pc:spChg chg="add mod ord">
          <ac:chgData name="Dara OByrne" userId="S::dara.obyrne@detroitmi.gov::9a6ce214-047e-427e-8931-4b995aedb76d" providerId="AD" clId="Web-{D6BC8817-8F6D-0B15-A798-0E6DCF2DECB6}" dt="2022-12-02T22:28:49.024" v="29" actId="20577"/>
          <ac:spMkLst>
            <pc:docMk/>
            <pc:sldMk cId="1182136255" sldId="908"/>
            <ac:spMk id="3" creationId="{AA95B68D-AE42-6B46-1C56-0088B193875A}"/>
          </ac:spMkLst>
        </pc:spChg>
      </pc:sldChg>
    </pc:docChg>
  </pc:docChgLst>
  <pc:docChgLst>
    <pc:chgData name="Dara OByrne" userId="S::dara.obyrne@detroitmi.gov::9a6ce214-047e-427e-8931-4b995aedb76d" providerId="AD" clId="Web-{25FABD0D-EC2C-A768-F891-17CEC07ABE81}"/>
    <pc:docChg chg="modSld">
      <pc:chgData name="Dara OByrne" userId="S::dara.obyrne@detroitmi.gov::9a6ce214-047e-427e-8931-4b995aedb76d" providerId="AD" clId="Web-{25FABD0D-EC2C-A768-F891-17CEC07ABE81}" dt="2023-02-28T20:49:07.498" v="18"/>
      <pc:docMkLst>
        <pc:docMk/>
      </pc:docMkLst>
      <pc:sldChg chg="modSp delCm">
        <pc:chgData name="Dara OByrne" userId="S::dara.obyrne@detroitmi.gov::9a6ce214-047e-427e-8931-4b995aedb76d" providerId="AD" clId="Web-{25FABD0D-EC2C-A768-F891-17CEC07ABE81}" dt="2023-02-28T20:49:07.498" v="18"/>
        <pc:sldMkLst>
          <pc:docMk/>
          <pc:sldMk cId="4202343592" sldId="911"/>
        </pc:sldMkLst>
        <pc:spChg chg="mod">
          <ac:chgData name="Dara OByrne" userId="S::dara.obyrne@detroitmi.gov::9a6ce214-047e-427e-8931-4b995aedb76d" providerId="AD" clId="Web-{25FABD0D-EC2C-A768-F891-17CEC07ABE81}" dt="2023-02-28T20:47:37.807" v="9" actId="1076"/>
          <ac:spMkLst>
            <pc:docMk/>
            <pc:sldMk cId="4202343592" sldId="911"/>
            <ac:spMk id="8" creationId="{E2098DDE-C79D-4448-B565-FE37BFAB447C}"/>
          </ac:spMkLst>
        </pc:spChg>
        <pc:spChg chg="mod">
          <ac:chgData name="Dara OByrne" userId="S::dara.obyrne@detroitmi.gov::9a6ce214-047e-427e-8931-4b995aedb76d" providerId="AD" clId="Web-{25FABD0D-EC2C-A768-F891-17CEC07ABE81}" dt="2023-02-28T20:47:20.619" v="6" actId="1076"/>
          <ac:spMkLst>
            <pc:docMk/>
            <pc:sldMk cId="4202343592" sldId="911"/>
            <ac:spMk id="18" creationId="{16ADCBDF-A2D2-416F-A337-9FA69D97F14D}"/>
          </ac:spMkLst>
        </pc:spChg>
        <pc:spChg chg="mod">
          <ac:chgData name="Dara OByrne" userId="S::dara.obyrne@detroitmi.gov::9a6ce214-047e-427e-8931-4b995aedb76d" providerId="AD" clId="Web-{25FABD0D-EC2C-A768-F891-17CEC07ABE81}" dt="2023-02-28T20:47:31.276" v="8" actId="1076"/>
          <ac:spMkLst>
            <pc:docMk/>
            <pc:sldMk cId="4202343592" sldId="911"/>
            <ac:spMk id="20" creationId="{B9F40DFB-B183-42DC-A135-A04C648A5784}"/>
          </ac:spMkLst>
        </pc:spChg>
        <pc:spChg chg="mod">
          <ac:chgData name="Dara OByrne" userId="S::dara.obyrne@detroitmi.gov::9a6ce214-047e-427e-8931-4b995aedb76d" providerId="AD" clId="Web-{25FABD0D-EC2C-A768-F891-17CEC07ABE81}" dt="2023-02-28T20:47:26.713" v="7" actId="1076"/>
          <ac:spMkLst>
            <pc:docMk/>
            <pc:sldMk cId="4202343592" sldId="911"/>
            <ac:spMk id="23" creationId="{0DBB55AE-6B38-4BC9-A07E-B6B1FC8FCD36}"/>
          </ac:spMkLst>
        </pc:spChg>
        <pc:spChg chg="mod">
          <ac:chgData name="Dara OByrne" userId="S::dara.obyrne@detroitmi.gov::9a6ce214-047e-427e-8931-4b995aedb76d" providerId="AD" clId="Web-{25FABD0D-EC2C-A768-F891-17CEC07ABE81}" dt="2023-02-28T20:48:57.372" v="17" actId="1076"/>
          <ac:spMkLst>
            <pc:docMk/>
            <pc:sldMk cId="4202343592" sldId="911"/>
            <ac:spMk id="36" creationId="{E9EC23BD-87FE-C549-8CE3-A34A324225E6}"/>
          </ac:spMkLst>
        </pc:spChg>
        <pc:spChg chg="mod">
          <ac:chgData name="Dara OByrne" userId="S::dara.obyrne@detroitmi.gov::9a6ce214-047e-427e-8931-4b995aedb76d" providerId="AD" clId="Web-{25FABD0D-EC2C-A768-F891-17CEC07ABE81}" dt="2023-02-28T20:48:43.653" v="16" actId="20577"/>
          <ac:spMkLst>
            <pc:docMk/>
            <pc:sldMk cId="4202343592" sldId="911"/>
            <ac:spMk id="38" creationId="{AE98AF96-FB28-3D5F-B51E-1DC7BD8FE08F}"/>
          </ac:spMkLst>
        </pc:spChg>
        <pc:picChg chg="mod">
          <ac:chgData name="Dara OByrne" userId="S::dara.obyrne@detroitmi.gov::9a6ce214-047e-427e-8931-4b995aedb76d" providerId="AD" clId="Web-{25FABD0D-EC2C-A768-F891-17CEC07ABE81}" dt="2023-02-28T20:47:06.478" v="5" actId="14100"/>
          <ac:picMkLst>
            <pc:docMk/>
            <pc:sldMk cId="4202343592" sldId="911"/>
            <ac:picMk id="14" creationId="{B292756C-12B8-D3CE-047E-AA71DBFFF3DC}"/>
          </ac:picMkLst>
        </pc:picChg>
      </pc:sldChg>
    </pc:docChg>
  </pc:docChgLst>
  <pc:docChgLst>
    <pc:chgData name="Dara OByrne" userId="S::dara.obyrne@detroitmi.gov::9a6ce214-047e-427e-8931-4b995aedb76d" providerId="AD" clId="Web-{81287C39-C6C7-4698-BDA5-427AB15A85DD}"/>
    <pc:docChg chg="addSld modSld sldOrd">
      <pc:chgData name="Dara OByrne" userId="S::dara.obyrne@detroitmi.gov::9a6ce214-047e-427e-8931-4b995aedb76d" providerId="AD" clId="Web-{81287C39-C6C7-4698-BDA5-427AB15A85DD}" dt="2022-11-01T18:09:47.834" v="105" actId="20577"/>
      <pc:docMkLst>
        <pc:docMk/>
      </pc:docMkLst>
      <pc:sldChg chg="addSp modSp new ord">
        <pc:chgData name="Dara OByrne" userId="S::dara.obyrne@detroitmi.gov::9a6ce214-047e-427e-8931-4b995aedb76d" providerId="AD" clId="Web-{81287C39-C6C7-4698-BDA5-427AB15A85DD}" dt="2022-11-01T18:03:29.877" v="41" actId="20577"/>
        <pc:sldMkLst>
          <pc:docMk/>
          <pc:sldMk cId="1141088164" sldId="887"/>
        </pc:sldMkLst>
        <pc:spChg chg="mod">
          <ac:chgData name="Dara OByrne" userId="S::dara.obyrne@detroitmi.gov::9a6ce214-047e-427e-8931-4b995aedb76d" providerId="AD" clId="Web-{81287C39-C6C7-4698-BDA5-427AB15A85DD}" dt="2022-11-01T18:03:29.877" v="41" actId="20577"/>
          <ac:spMkLst>
            <pc:docMk/>
            <pc:sldMk cId="1141088164" sldId="887"/>
            <ac:spMk id="2" creationId="{4DEABFFE-5732-8C4F-97A5-13D93ECFEC01}"/>
          </ac:spMkLst>
        </pc:spChg>
        <pc:picChg chg="add mod">
          <ac:chgData name="Dara OByrne" userId="S::dara.obyrne@detroitmi.gov::9a6ce214-047e-427e-8931-4b995aedb76d" providerId="AD" clId="Web-{81287C39-C6C7-4698-BDA5-427AB15A85DD}" dt="2022-11-01T18:01:09.438" v="5" actId="1076"/>
          <ac:picMkLst>
            <pc:docMk/>
            <pc:sldMk cId="1141088164" sldId="887"/>
            <ac:picMk id="4" creationId="{5D52D5AF-8535-7CF2-5ECB-4533C90F03BF}"/>
          </ac:picMkLst>
        </pc:picChg>
      </pc:sldChg>
      <pc:sldChg chg="addSp modSp new">
        <pc:chgData name="Dara OByrne" userId="S::dara.obyrne@detroitmi.gov::9a6ce214-047e-427e-8931-4b995aedb76d" providerId="AD" clId="Web-{81287C39-C6C7-4698-BDA5-427AB15A85DD}" dt="2022-11-01T18:03:46.236" v="57" actId="20577"/>
        <pc:sldMkLst>
          <pc:docMk/>
          <pc:sldMk cId="824139996" sldId="888"/>
        </pc:sldMkLst>
        <pc:spChg chg="mod">
          <ac:chgData name="Dara OByrne" userId="S::dara.obyrne@detroitmi.gov::9a6ce214-047e-427e-8931-4b995aedb76d" providerId="AD" clId="Web-{81287C39-C6C7-4698-BDA5-427AB15A85DD}" dt="2022-11-01T18:03:46.236" v="57" actId="20577"/>
          <ac:spMkLst>
            <pc:docMk/>
            <pc:sldMk cId="824139996" sldId="888"/>
            <ac:spMk id="2" creationId="{3B36E1ED-0271-0FA0-9778-2741C9D7DE86}"/>
          </ac:spMkLst>
        </pc:spChg>
        <pc:picChg chg="add mod">
          <ac:chgData name="Dara OByrne" userId="S::dara.obyrne@detroitmi.gov::9a6ce214-047e-427e-8931-4b995aedb76d" providerId="AD" clId="Web-{81287C39-C6C7-4698-BDA5-427AB15A85DD}" dt="2022-11-01T18:01:50.173" v="10" actId="1076"/>
          <ac:picMkLst>
            <pc:docMk/>
            <pc:sldMk cId="824139996" sldId="888"/>
            <ac:picMk id="4" creationId="{110A3FAB-2851-A92E-16F0-102F808A5DFC}"/>
          </ac:picMkLst>
        </pc:picChg>
      </pc:sldChg>
      <pc:sldChg chg="addSp modSp new">
        <pc:chgData name="Dara OByrne" userId="S::dara.obyrne@detroitmi.gov::9a6ce214-047e-427e-8931-4b995aedb76d" providerId="AD" clId="Web-{81287C39-C6C7-4698-BDA5-427AB15A85DD}" dt="2022-11-01T18:04:08.096" v="72" actId="20577"/>
        <pc:sldMkLst>
          <pc:docMk/>
          <pc:sldMk cId="1985085285" sldId="889"/>
        </pc:sldMkLst>
        <pc:spChg chg="mod">
          <ac:chgData name="Dara OByrne" userId="S::dara.obyrne@detroitmi.gov::9a6ce214-047e-427e-8931-4b995aedb76d" providerId="AD" clId="Web-{81287C39-C6C7-4698-BDA5-427AB15A85DD}" dt="2022-11-01T18:04:08.096" v="72" actId="20577"/>
          <ac:spMkLst>
            <pc:docMk/>
            <pc:sldMk cId="1985085285" sldId="889"/>
            <ac:spMk id="2" creationId="{6B7862C4-C456-81FC-488D-B50216C1DA9D}"/>
          </ac:spMkLst>
        </pc:spChg>
        <pc:picChg chg="add mod">
          <ac:chgData name="Dara OByrne" userId="S::dara.obyrne@detroitmi.gov::9a6ce214-047e-427e-8931-4b995aedb76d" providerId="AD" clId="Web-{81287C39-C6C7-4698-BDA5-427AB15A85DD}" dt="2022-11-01T18:02:59.658" v="17" actId="14100"/>
          <ac:picMkLst>
            <pc:docMk/>
            <pc:sldMk cId="1985085285" sldId="889"/>
            <ac:picMk id="4" creationId="{BB514223-8105-FC51-F27A-8AEB9A666243}"/>
          </ac:picMkLst>
        </pc:picChg>
      </pc:sldChg>
      <pc:sldChg chg="modSp new ord">
        <pc:chgData name="Dara OByrne" userId="S::dara.obyrne@detroitmi.gov::9a6ce214-047e-427e-8931-4b995aedb76d" providerId="AD" clId="Web-{81287C39-C6C7-4698-BDA5-427AB15A85DD}" dt="2022-11-01T18:09:47.834" v="105" actId="20577"/>
        <pc:sldMkLst>
          <pc:docMk/>
          <pc:sldMk cId="942877206" sldId="890"/>
        </pc:sldMkLst>
        <pc:spChg chg="mod">
          <ac:chgData name="Dara OByrne" userId="S::dara.obyrne@detroitmi.gov::9a6ce214-047e-427e-8931-4b995aedb76d" providerId="AD" clId="Web-{81287C39-C6C7-4698-BDA5-427AB15A85DD}" dt="2022-11-01T18:08:59.693" v="88" actId="20577"/>
          <ac:spMkLst>
            <pc:docMk/>
            <pc:sldMk cId="942877206" sldId="890"/>
            <ac:spMk id="2" creationId="{DF7EE256-0ED5-23D6-44DA-059B9DC8A91B}"/>
          </ac:spMkLst>
        </pc:spChg>
        <pc:spChg chg="mod">
          <ac:chgData name="Dara OByrne" userId="S::dara.obyrne@detroitmi.gov::9a6ce214-047e-427e-8931-4b995aedb76d" providerId="AD" clId="Web-{81287C39-C6C7-4698-BDA5-427AB15A85DD}" dt="2022-11-01T18:09:47.834" v="105" actId="20577"/>
          <ac:spMkLst>
            <pc:docMk/>
            <pc:sldMk cId="942877206" sldId="890"/>
            <ac:spMk id="3" creationId="{507E9247-D39B-B6E5-33DA-CBAD8D420358}"/>
          </ac:spMkLst>
        </pc:spChg>
      </pc:sldChg>
    </pc:docChg>
  </pc:docChgLst>
  <pc:docChgLst>
    <pc:chgData name="Jeff Klein" userId="S::kleinj@detroitmi.gov::36595522-a41f-42ee-8f5c-01cad18e23c6" providerId="AD" clId="Web-{5A350A9A-E044-184D-9892-F1F5203BBF19}"/>
    <pc:docChg chg="modSld">
      <pc:chgData name="Jeff Klein" userId="S::kleinj@detroitmi.gov::36595522-a41f-42ee-8f5c-01cad18e23c6" providerId="AD" clId="Web-{5A350A9A-E044-184D-9892-F1F5203BBF19}" dt="2022-12-05T14:41:43.220" v="303" actId="20577"/>
      <pc:docMkLst>
        <pc:docMk/>
      </pc:docMkLst>
      <pc:sldChg chg="modSp">
        <pc:chgData name="Jeff Klein" userId="S::kleinj@detroitmi.gov::36595522-a41f-42ee-8f5c-01cad18e23c6" providerId="AD" clId="Web-{5A350A9A-E044-184D-9892-F1F5203BBF19}" dt="2022-12-05T14:41:43.220" v="303" actId="20577"/>
        <pc:sldMkLst>
          <pc:docMk/>
          <pc:sldMk cId="1182136255" sldId="908"/>
        </pc:sldMkLst>
        <pc:spChg chg="mod">
          <ac:chgData name="Jeff Klein" userId="S::kleinj@detroitmi.gov::36595522-a41f-42ee-8f5c-01cad18e23c6" providerId="AD" clId="Web-{5A350A9A-E044-184D-9892-F1F5203BBF19}" dt="2022-12-05T14:41:43.220" v="303" actId="20577"/>
          <ac:spMkLst>
            <pc:docMk/>
            <pc:sldMk cId="1182136255" sldId="908"/>
            <ac:spMk id="3" creationId="{AA95B68D-AE42-6B46-1C56-0088B193875A}"/>
          </ac:spMkLst>
        </pc:spChg>
      </pc:sldChg>
    </pc:docChg>
  </pc:docChgLst>
  <pc:docChgLst>
    <pc:chgData name="Michele Flournoy" userId="be3c407d-722f-4fa2-9a8e-b6285ad8a994" providerId="ADAL" clId="{F615691A-DDF0-7B47-84A7-6A89C351BF0A}"/>
    <pc:docChg chg="">
      <pc:chgData name="Michele Flournoy" userId="be3c407d-722f-4fa2-9a8e-b6285ad8a994" providerId="ADAL" clId="{F615691A-DDF0-7B47-84A7-6A89C351BF0A}" dt="2022-12-02T14:28:27.542" v="0" actId="1589"/>
      <pc:docMkLst>
        <pc:docMk/>
      </pc:docMkLst>
      <pc:sldChg chg="addCm">
        <pc:chgData name="Michele Flournoy" userId="be3c407d-722f-4fa2-9a8e-b6285ad8a994" providerId="ADAL" clId="{F615691A-DDF0-7B47-84A7-6A89C351BF0A}" dt="2022-12-02T14:28:27.542" v="0" actId="1589"/>
        <pc:sldMkLst>
          <pc:docMk/>
          <pc:sldMk cId="790200729" sldId="886"/>
        </pc:sldMkLst>
      </pc:sldChg>
    </pc:docChg>
  </pc:docChgLst>
  <pc:docChgLst>
    <pc:chgData name="Dara OByrne" userId="S::dara.obyrne@detroitmi.gov::9a6ce214-047e-427e-8931-4b995aedb76d" providerId="AD" clId="Web-{626DE03B-191A-BD43-2C90-511D539721F5}"/>
    <pc:docChg chg="addSld modSld sldOrd">
      <pc:chgData name="Dara OByrne" userId="S::dara.obyrne@detroitmi.gov::9a6ce214-047e-427e-8931-4b995aedb76d" providerId="AD" clId="Web-{626DE03B-191A-BD43-2C90-511D539721F5}" dt="2022-11-01T20:42:47.258" v="5" actId="14100"/>
      <pc:docMkLst>
        <pc:docMk/>
      </pc:docMkLst>
      <pc:sldChg chg="ord">
        <pc:chgData name="Dara OByrne" userId="S::dara.obyrne@detroitmi.gov::9a6ce214-047e-427e-8931-4b995aedb76d" providerId="AD" clId="Web-{626DE03B-191A-BD43-2C90-511D539721F5}" dt="2022-11-01T20:42:17.851" v="0"/>
        <pc:sldMkLst>
          <pc:docMk/>
          <pc:sldMk cId="1780682618" sldId="891"/>
        </pc:sldMkLst>
      </pc:sldChg>
      <pc:sldChg chg="addSp modSp new ord">
        <pc:chgData name="Dara OByrne" userId="S::dara.obyrne@detroitmi.gov::9a6ce214-047e-427e-8931-4b995aedb76d" providerId="AD" clId="Web-{626DE03B-191A-BD43-2C90-511D539721F5}" dt="2022-11-01T20:42:47.258" v="5" actId="14100"/>
        <pc:sldMkLst>
          <pc:docMk/>
          <pc:sldMk cId="252648953" sldId="893"/>
        </pc:sldMkLst>
        <pc:picChg chg="add mod">
          <ac:chgData name="Dara OByrne" userId="S::dara.obyrne@detroitmi.gov::9a6ce214-047e-427e-8931-4b995aedb76d" providerId="AD" clId="Web-{626DE03B-191A-BD43-2C90-511D539721F5}" dt="2022-11-01T20:42:47.258" v="5" actId="14100"/>
          <ac:picMkLst>
            <pc:docMk/>
            <pc:sldMk cId="252648953" sldId="893"/>
            <ac:picMk id="3" creationId="{9040ED7F-1D1B-F354-433E-07DFB39305D4}"/>
          </ac:picMkLst>
        </pc:picChg>
      </pc:sldChg>
    </pc:docChg>
  </pc:docChgLst>
  <pc:docChgLst>
    <pc:chgData name="Shamori Whitt" userId="S::shamori.whitt@detroitmi.gov::22130cd8-2e67-4d0d-9a03-f7151f254226" providerId="AD" clId="Web-{186050C6-7151-B103-65CF-3E61F6228645}"/>
    <pc:docChg chg="delSld modSld">
      <pc:chgData name="Shamori Whitt" userId="S::shamori.whitt@detroitmi.gov::22130cd8-2e67-4d0d-9a03-f7151f254226" providerId="AD" clId="Web-{186050C6-7151-B103-65CF-3E61F6228645}" dt="2022-12-06T14:52:45.156" v="75" actId="14100"/>
      <pc:docMkLst>
        <pc:docMk/>
      </pc:docMkLst>
      <pc:sldChg chg="del">
        <pc:chgData name="Shamori Whitt" userId="S::shamori.whitt@detroitmi.gov::22130cd8-2e67-4d0d-9a03-f7151f254226" providerId="AD" clId="Web-{186050C6-7151-B103-65CF-3E61F6228645}" dt="2022-12-06T14:26:32.384" v="0"/>
        <pc:sldMkLst>
          <pc:docMk/>
          <pc:sldMk cId="790200729" sldId="886"/>
        </pc:sldMkLst>
      </pc:sldChg>
      <pc:sldChg chg="del">
        <pc:chgData name="Shamori Whitt" userId="S::shamori.whitt@detroitmi.gov::22130cd8-2e67-4d0d-9a03-f7151f254226" providerId="AD" clId="Web-{186050C6-7151-B103-65CF-3E61F6228645}" dt="2022-12-06T14:26:43.728" v="1"/>
        <pc:sldMkLst>
          <pc:docMk/>
          <pc:sldMk cId="1780682618" sldId="891"/>
        </pc:sldMkLst>
      </pc:sldChg>
      <pc:sldChg chg="addSp delSp modSp">
        <pc:chgData name="Shamori Whitt" userId="S::shamori.whitt@detroitmi.gov::22130cd8-2e67-4d0d-9a03-f7151f254226" providerId="AD" clId="Web-{186050C6-7151-B103-65CF-3E61F6228645}" dt="2022-12-06T14:52:45.156" v="75" actId="14100"/>
        <pc:sldMkLst>
          <pc:docMk/>
          <pc:sldMk cId="1896084010" sldId="904"/>
        </pc:sldMkLst>
        <pc:spChg chg="add del mod">
          <ac:chgData name="Shamori Whitt" userId="S::shamori.whitt@detroitmi.gov::22130cd8-2e67-4d0d-9a03-f7151f254226" providerId="AD" clId="Web-{186050C6-7151-B103-65CF-3E61F6228645}" dt="2022-12-06T14:42:03.138" v="27"/>
          <ac:spMkLst>
            <pc:docMk/>
            <pc:sldMk cId="1896084010" sldId="904"/>
            <ac:spMk id="3" creationId="{9EC0E07C-F215-CDC2-FE92-B86732969DA9}"/>
          </ac:spMkLst>
        </pc:spChg>
        <pc:spChg chg="add mod">
          <ac:chgData name="Shamori Whitt" userId="S::shamori.whitt@detroitmi.gov::22130cd8-2e67-4d0d-9a03-f7151f254226" providerId="AD" clId="Web-{186050C6-7151-B103-65CF-3E61F6228645}" dt="2022-12-06T14:42:49.138" v="40" actId="20577"/>
          <ac:spMkLst>
            <pc:docMk/>
            <pc:sldMk cId="1896084010" sldId="904"/>
            <ac:spMk id="4" creationId="{CBB4CF64-74E4-A9D0-8A66-8A85D388EA88}"/>
          </ac:spMkLst>
        </pc:spChg>
        <pc:spChg chg="add del mod">
          <ac:chgData name="Shamori Whitt" userId="S::shamori.whitt@detroitmi.gov::22130cd8-2e67-4d0d-9a03-f7151f254226" providerId="AD" clId="Web-{186050C6-7151-B103-65CF-3E61F6228645}" dt="2022-12-06T14:43:03.747" v="44"/>
          <ac:spMkLst>
            <pc:docMk/>
            <pc:sldMk cId="1896084010" sldId="904"/>
            <ac:spMk id="5" creationId="{9A2D6F37-0496-054E-7681-24EE87677D91}"/>
          </ac:spMkLst>
        </pc:spChg>
        <pc:spChg chg="add mod">
          <ac:chgData name="Shamori Whitt" userId="S::shamori.whitt@detroitmi.gov::22130cd8-2e67-4d0d-9a03-f7151f254226" providerId="AD" clId="Web-{186050C6-7151-B103-65CF-3E61F6228645}" dt="2022-12-06T14:43:34.154" v="54" actId="14100"/>
          <ac:spMkLst>
            <pc:docMk/>
            <pc:sldMk cId="1896084010" sldId="904"/>
            <ac:spMk id="6" creationId="{71BFB508-4989-BCEA-90E0-6FB875AE2E76}"/>
          </ac:spMkLst>
        </pc:spChg>
        <pc:spChg chg="add del mod">
          <ac:chgData name="Shamori Whitt" userId="S::shamori.whitt@detroitmi.gov::22130cd8-2e67-4d0d-9a03-f7151f254226" providerId="AD" clId="Web-{186050C6-7151-B103-65CF-3E61F6228645}" dt="2022-12-06T14:46:55.811" v="57"/>
          <ac:spMkLst>
            <pc:docMk/>
            <pc:sldMk cId="1896084010" sldId="904"/>
            <ac:spMk id="8" creationId="{8A93C3FD-D6E0-75F5-A565-5214E9B86497}"/>
          </ac:spMkLst>
        </pc:spChg>
        <pc:spChg chg="add del mod">
          <ac:chgData name="Shamori Whitt" userId="S::shamori.whitt@detroitmi.gov::22130cd8-2e67-4d0d-9a03-f7151f254226" providerId="AD" clId="Web-{186050C6-7151-B103-65CF-3E61F6228645}" dt="2022-12-06T14:47:19.811" v="61"/>
          <ac:spMkLst>
            <pc:docMk/>
            <pc:sldMk cId="1896084010" sldId="904"/>
            <ac:spMk id="11" creationId="{DDEE50A1-3DEF-1398-2679-FF83D1ACB421}"/>
          </ac:spMkLst>
        </pc:spChg>
        <pc:spChg chg="add del mod">
          <ac:chgData name="Shamori Whitt" userId="S::shamori.whitt@detroitmi.gov::22130cd8-2e67-4d0d-9a03-f7151f254226" providerId="AD" clId="Web-{186050C6-7151-B103-65CF-3E61F6228645}" dt="2022-12-06T14:51:26.859" v="69"/>
          <ac:spMkLst>
            <pc:docMk/>
            <pc:sldMk cId="1896084010" sldId="904"/>
            <ac:spMk id="18" creationId="{C4842C6D-ACD9-DCF6-3C41-E29789E9A765}"/>
          </ac:spMkLst>
        </pc:spChg>
        <pc:spChg chg="mod">
          <ac:chgData name="Shamori Whitt" userId="S::shamori.whitt@detroitmi.gov::22130cd8-2e67-4d0d-9a03-f7151f254226" providerId="AD" clId="Web-{186050C6-7151-B103-65CF-3E61F6228645}" dt="2022-12-06T14:42:31.216" v="31" actId="1076"/>
          <ac:spMkLst>
            <pc:docMk/>
            <pc:sldMk cId="1896084010" sldId="904"/>
            <ac:spMk id="19" creationId="{D263753E-EB79-D07E-5169-3F9126022233}"/>
          </ac:spMkLst>
        </pc:spChg>
        <pc:spChg chg="mod">
          <ac:chgData name="Shamori Whitt" userId="S::shamori.whitt@detroitmi.gov::22130cd8-2e67-4d0d-9a03-f7151f254226" providerId="AD" clId="Web-{186050C6-7151-B103-65CF-3E61F6228645}" dt="2022-12-06T14:40:42.106" v="15" actId="1076"/>
          <ac:spMkLst>
            <pc:docMk/>
            <pc:sldMk cId="1896084010" sldId="904"/>
            <ac:spMk id="20" creationId="{AB267E36-D0F0-2F64-EB40-72830875D38C}"/>
          </ac:spMkLst>
        </pc:spChg>
        <pc:spChg chg="mod">
          <ac:chgData name="Shamori Whitt" userId="S::shamori.whitt@detroitmi.gov::22130cd8-2e67-4d0d-9a03-f7151f254226" providerId="AD" clId="Web-{186050C6-7151-B103-65CF-3E61F6228645}" dt="2022-12-06T14:41:00.934" v="17" actId="1076"/>
          <ac:spMkLst>
            <pc:docMk/>
            <pc:sldMk cId="1896084010" sldId="904"/>
            <ac:spMk id="25" creationId="{8718BAA5-BD42-DCED-9F52-7250E1864A7B}"/>
          </ac:spMkLst>
        </pc:spChg>
        <pc:spChg chg="mod">
          <ac:chgData name="Shamori Whitt" userId="S::shamori.whitt@detroitmi.gov::22130cd8-2e67-4d0d-9a03-f7151f254226" providerId="AD" clId="Web-{186050C6-7151-B103-65CF-3E61F6228645}" dt="2022-12-06T14:40:24.731" v="13" actId="1076"/>
          <ac:spMkLst>
            <pc:docMk/>
            <pc:sldMk cId="1896084010" sldId="904"/>
            <ac:spMk id="29" creationId="{6092F0A9-E137-5F95-7242-97B86364171C}"/>
          </ac:spMkLst>
        </pc:spChg>
        <pc:picChg chg="add mod">
          <ac:chgData name="Shamori Whitt" userId="S::shamori.whitt@detroitmi.gov::22130cd8-2e67-4d0d-9a03-f7151f254226" providerId="AD" clId="Web-{186050C6-7151-B103-65CF-3E61F6228645}" dt="2022-12-06T14:43:45.060" v="55" actId="1076"/>
          <ac:picMkLst>
            <pc:docMk/>
            <pc:sldMk cId="1896084010" sldId="904"/>
            <ac:picMk id="2" creationId="{17AE4A85-1F5F-3D6F-41BD-C30DC9FBCD77}"/>
          </ac:picMkLst>
        </pc:picChg>
        <pc:picChg chg="add del mod ord modCrop">
          <ac:chgData name="Shamori Whitt" userId="S::shamori.whitt@detroitmi.gov::22130cd8-2e67-4d0d-9a03-f7151f254226" providerId="AD" clId="Web-{186050C6-7151-B103-65CF-3E61F6228645}" dt="2022-12-06T14:47:07.686" v="60"/>
          <ac:picMkLst>
            <pc:docMk/>
            <pc:sldMk cId="1896084010" sldId="904"/>
            <ac:picMk id="9" creationId="{6A2C98AC-DD9E-1AE3-41F8-23489E29260D}"/>
          </ac:picMkLst>
        </pc:picChg>
        <pc:picChg chg="add del mod ord modCrop">
          <ac:chgData name="Shamori Whitt" userId="S::shamori.whitt@detroitmi.gov::22130cd8-2e67-4d0d-9a03-f7151f254226" providerId="AD" clId="Web-{186050C6-7151-B103-65CF-3E61F6228645}" dt="2022-12-06T14:51:05.953" v="68"/>
          <ac:picMkLst>
            <pc:docMk/>
            <pc:sldMk cId="1896084010" sldId="904"/>
            <ac:picMk id="13" creationId="{8D148FF2-99AE-0A16-B93A-56C92BADD9A2}"/>
          </ac:picMkLst>
        </pc:picChg>
        <pc:picChg chg="del">
          <ac:chgData name="Shamori Whitt" userId="S::shamori.whitt@detroitmi.gov::22130cd8-2e67-4d0d-9a03-f7151f254226" providerId="AD" clId="Web-{186050C6-7151-B103-65CF-3E61F6228645}" dt="2022-12-06T14:46:43.420" v="56"/>
          <ac:picMkLst>
            <pc:docMk/>
            <pc:sldMk cId="1896084010" sldId="904"/>
            <ac:picMk id="14" creationId="{257CF275-9075-C6DC-A827-94A93736314C}"/>
          </ac:picMkLst>
        </pc:picChg>
        <pc:picChg chg="add mod ord modCrop">
          <ac:chgData name="Shamori Whitt" userId="S::shamori.whitt@detroitmi.gov::22130cd8-2e67-4d0d-9a03-f7151f254226" providerId="AD" clId="Web-{186050C6-7151-B103-65CF-3E61F6228645}" dt="2022-12-06T14:52:45.156" v="75" actId="14100"/>
          <ac:picMkLst>
            <pc:docMk/>
            <pc:sldMk cId="1896084010" sldId="904"/>
            <ac:picMk id="21" creationId="{622E2504-6A9F-603D-9724-0DC4923EDE09}"/>
          </ac:picMkLst>
        </pc:picChg>
      </pc:sldChg>
      <pc:sldChg chg="modSp">
        <pc:chgData name="Shamori Whitt" userId="S::shamori.whitt@detroitmi.gov::22130cd8-2e67-4d0d-9a03-f7151f254226" providerId="AD" clId="Web-{186050C6-7151-B103-65CF-3E61F6228645}" dt="2022-12-06T14:40:07.059" v="10" actId="20577"/>
        <pc:sldMkLst>
          <pc:docMk/>
          <pc:sldMk cId="1182136255" sldId="908"/>
        </pc:sldMkLst>
        <pc:spChg chg="mod">
          <ac:chgData name="Shamori Whitt" userId="S::shamori.whitt@detroitmi.gov::22130cd8-2e67-4d0d-9a03-f7151f254226" providerId="AD" clId="Web-{186050C6-7151-B103-65CF-3E61F6228645}" dt="2022-12-06T14:40:07.059" v="10" actId="20577"/>
          <ac:spMkLst>
            <pc:docMk/>
            <pc:sldMk cId="1182136255" sldId="908"/>
            <ac:spMk id="3" creationId="{AA95B68D-AE42-6B46-1C56-0088B193875A}"/>
          </ac:spMkLst>
        </pc:spChg>
      </pc:sldChg>
    </pc:docChg>
  </pc:docChgLst>
  <pc:docChgLst>
    <pc:chgData name="Dara OByrne" userId="9a6ce214-047e-427e-8931-4b995aedb76d" providerId="ADAL" clId="{6FDF73A4-17DE-CB43-8C3C-F7D352C8F096}"/>
    <pc:docChg chg="">
      <pc:chgData name="Dara OByrne" userId="9a6ce214-047e-427e-8931-4b995aedb76d" providerId="ADAL" clId="{6FDF73A4-17DE-CB43-8C3C-F7D352C8F096}" dt="2023-02-27T18:49:10.409" v="3" actId="1589"/>
      <pc:docMkLst>
        <pc:docMk/>
      </pc:docMkLst>
      <pc:sldChg chg="addCm">
        <pc:chgData name="Dara OByrne" userId="9a6ce214-047e-427e-8931-4b995aedb76d" providerId="ADAL" clId="{6FDF73A4-17DE-CB43-8C3C-F7D352C8F096}" dt="2023-02-27T18:43:38.417" v="0" actId="1589"/>
        <pc:sldMkLst>
          <pc:docMk/>
          <pc:sldMk cId="1896084010" sldId="904"/>
        </pc:sldMkLst>
      </pc:sldChg>
      <pc:sldChg chg="addCm">
        <pc:chgData name="Dara OByrne" userId="9a6ce214-047e-427e-8931-4b995aedb76d" providerId="ADAL" clId="{6FDF73A4-17DE-CB43-8C3C-F7D352C8F096}" dt="2023-02-27T18:49:10.409" v="3" actId="1589"/>
        <pc:sldMkLst>
          <pc:docMk/>
          <pc:sldMk cId="4157076097" sldId="906"/>
        </pc:sldMkLst>
      </pc:sldChg>
      <pc:sldChg chg="addCm">
        <pc:chgData name="Dara OByrne" userId="9a6ce214-047e-427e-8931-4b995aedb76d" providerId="ADAL" clId="{6FDF73A4-17DE-CB43-8C3C-F7D352C8F096}" dt="2023-02-27T18:44:57.559" v="1" actId="1589"/>
        <pc:sldMkLst>
          <pc:docMk/>
          <pc:sldMk cId="1182136255" sldId="908"/>
        </pc:sldMkLst>
      </pc:sldChg>
      <pc:sldChg chg="addCm">
        <pc:chgData name="Dara OByrne" userId="9a6ce214-047e-427e-8931-4b995aedb76d" providerId="ADAL" clId="{6FDF73A4-17DE-CB43-8C3C-F7D352C8F096}" dt="2023-02-27T18:48:07.443" v="2" actId="1589"/>
        <pc:sldMkLst>
          <pc:docMk/>
          <pc:sldMk cId="3210994761" sldId="909"/>
        </pc:sldMkLst>
      </pc:sldChg>
    </pc:docChg>
  </pc:docChgLst>
  <pc:docChgLst>
    <pc:chgData name="Shamori Whitt" userId="S::shamori.whitt@detroitmi.gov::22130cd8-2e67-4d0d-9a03-f7151f254226" providerId="AD" clId="Web-{E029EEC8-473F-1D0C-7D75-1CB12CC236C7}"/>
    <pc:docChg chg="">
      <pc:chgData name="Shamori Whitt" userId="S::shamori.whitt@detroitmi.gov::22130cd8-2e67-4d0d-9a03-f7151f254226" providerId="AD" clId="Web-{E029EEC8-473F-1D0C-7D75-1CB12CC236C7}" dt="2022-12-02T15:44:28.740" v="1"/>
      <pc:docMkLst>
        <pc:docMk/>
      </pc:docMkLst>
      <pc:sldChg chg="addCm">
        <pc:chgData name="Shamori Whitt" userId="S::shamori.whitt@detroitmi.gov::22130cd8-2e67-4d0d-9a03-f7151f254226" providerId="AD" clId="Web-{E029EEC8-473F-1D0C-7D75-1CB12CC236C7}" dt="2022-12-02T15:43:54.662" v="0"/>
        <pc:sldMkLst>
          <pc:docMk/>
          <pc:sldMk cId="3942880278" sldId="900"/>
        </pc:sldMkLst>
      </pc:sldChg>
      <pc:sldChg chg="addCm">
        <pc:chgData name="Shamori Whitt" userId="S::shamori.whitt@detroitmi.gov::22130cd8-2e67-4d0d-9a03-f7151f254226" providerId="AD" clId="Web-{E029EEC8-473F-1D0C-7D75-1CB12CC236C7}" dt="2022-12-02T15:44:28.740" v="1"/>
        <pc:sldMkLst>
          <pc:docMk/>
          <pc:sldMk cId="3967534183" sldId="905"/>
        </pc:sldMkLst>
      </pc:sldChg>
    </pc:docChg>
  </pc:docChgLst>
  <pc:docChgLst>
    <pc:chgData name="Anita Harrington" userId="S::harringtona@detroitmi.gov::702f9d36-ea80-45ff-be10-a68f1c943173" providerId="AD" clId="Web-{386E49E6-2B88-4DC7-CC97-C6608DA6266F}"/>
    <pc:docChg chg="modSld">
      <pc:chgData name="Anita Harrington" userId="S::harringtona@detroitmi.gov::702f9d36-ea80-45ff-be10-a68f1c943173" providerId="AD" clId="Web-{386E49E6-2B88-4DC7-CC97-C6608DA6266F}" dt="2022-12-06T15:47:21.607" v="12"/>
      <pc:docMkLst>
        <pc:docMk/>
      </pc:docMkLst>
      <pc:sldChg chg="modSp addCm">
        <pc:chgData name="Anita Harrington" userId="S::harringtona@detroitmi.gov::702f9d36-ea80-45ff-be10-a68f1c943173" providerId="AD" clId="Web-{386E49E6-2B88-4DC7-CC97-C6608DA6266F}" dt="2022-12-06T15:47:21.607" v="12"/>
        <pc:sldMkLst>
          <pc:docMk/>
          <pc:sldMk cId="1182136255" sldId="908"/>
        </pc:sldMkLst>
        <pc:spChg chg="mod">
          <ac:chgData name="Anita Harrington" userId="S::harringtona@detroitmi.gov::702f9d36-ea80-45ff-be10-a68f1c943173" providerId="AD" clId="Web-{386E49E6-2B88-4DC7-CC97-C6608DA6266F}" dt="2022-12-06T15:46:08.169" v="11" actId="20577"/>
          <ac:spMkLst>
            <pc:docMk/>
            <pc:sldMk cId="1182136255" sldId="908"/>
            <ac:spMk id="3" creationId="{AA95B68D-AE42-6B46-1C56-0088B193875A}"/>
          </ac:spMkLst>
        </pc:spChg>
      </pc:sldChg>
    </pc:docChg>
  </pc:docChgLst>
  <pc:docChgLst>
    <pc:chgData name="Dara OByrne" userId="S::dara.obyrne@detroitmi.gov::9a6ce214-047e-427e-8931-4b995aedb76d" providerId="AD" clId="Web-{F5AB2142-7967-7824-1CA1-BC39CF8F5EFC}"/>
    <pc:docChg chg="addSld delSld modSld addMainMaster modMainMaster">
      <pc:chgData name="Dara OByrne" userId="S::dara.obyrne@detroitmi.gov::9a6ce214-047e-427e-8931-4b995aedb76d" providerId="AD" clId="Web-{F5AB2142-7967-7824-1CA1-BC39CF8F5EFC}" dt="2023-02-28T15:17:30.624" v="114"/>
      <pc:docMkLst>
        <pc:docMk/>
      </pc:docMkLst>
      <pc:sldChg chg="modSp">
        <pc:chgData name="Dara OByrne" userId="S::dara.obyrne@detroitmi.gov::9a6ce214-047e-427e-8931-4b995aedb76d" providerId="AD" clId="Web-{F5AB2142-7967-7824-1CA1-BC39CF8F5EFC}" dt="2023-02-28T13:46:37.378" v="47" actId="20577"/>
        <pc:sldMkLst>
          <pc:docMk/>
          <pc:sldMk cId="1182136255" sldId="908"/>
        </pc:sldMkLst>
        <pc:spChg chg="mod">
          <ac:chgData name="Dara OByrne" userId="S::dara.obyrne@detroitmi.gov::9a6ce214-047e-427e-8931-4b995aedb76d" providerId="AD" clId="Web-{F5AB2142-7967-7824-1CA1-BC39CF8F5EFC}" dt="2023-02-28T13:46:37.378" v="47" actId="20577"/>
          <ac:spMkLst>
            <pc:docMk/>
            <pc:sldMk cId="1182136255" sldId="908"/>
            <ac:spMk id="3" creationId="{AA95B68D-AE42-6B46-1C56-0088B193875A}"/>
          </ac:spMkLst>
        </pc:spChg>
      </pc:sldChg>
      <pc:sldChg chg="delCm">
        <pc:chgData name="Dara OByrne" userId="S::dara.obyrne@detroitmi.gov::9a6ce214-047e-427e-8931-4b995aedb76d" providerId="AD" clId="Web-{F5AB2142-7967-7824-1CA1-BC39CF8F5EFC}" dt="2023-02-28T15:17:30.624" v="114"/>
        <pc:sldMkLst>
          <pc:docMk/>
          <pc:sldMk cId="3210994761" sldId="909"/>
        </pc:sldMkLst>
      </pc:sldChg>
      <pc:sldChg chg="delSp modSp new del mod modClrScheme chgLayout">
        <pc:chgData name="Dara OByrne" userId="S::dara.obyrne@detroitmi.gov::9a6ce214-047e-427e-8931-4b995aedb76d" providerId="AD" clId="Web-{F5AB2142-7967-7824-1CA1-BC39CF8F5EFC}" dt="2023-02-28T13:54:49.634" v="56"/>
        <pc:sldMkLst>
          <pc:docMk/>
          <pc:sldMk cId="3793103863" sldId="910"/>
        </pc:sldMkLst>
        <pc:spChg chg="mod ord">
          <ac:chgData name="Dara OByrne" userId="S::dara.obyrne@detroitmi.gov::9a6ce214-047e-427e-8931-4b995aedb76d" providerId="AD" clId="Web-{F5AB2142-7967-7824-1CA1-BC39CF8F5EFC}" dt="2023-02-28T13:49:30.708" v="49"/>
          <ac:spMkLst>
            <pc:docMk/>
            <pc:sldMk cId="3793103863" sldId="910"/>
            <ac:spMk id="2" creationId="{0E244ACD-1625-4736-3497-096008281539}"/>
          </ac:spMkLst>
        </pc:spChg>
        <pc:spChg chg="del">
          <ac:chgData name="Dara OByrne" userId="S::dara.obyrne@detroitmi.gov::9a6ce214-047e-427e-8931-4b995aedb76d" providerId="AD" clId="Web-{F5AB2142-7967-7824-1CA1-BC39CF8F5EFC}" dt="2023-02-28T13:49:30.708" v="49"/>
          <ac:spMkLst>
            <pc:docMk/>
            <pc:sldMk cId="3793103863" sldId="910"/>
            <ac:spMk id="3" creationId="{2E3C4B94-43C1-57C0-325F-1FED45929E83}"/>
          </ac:spMkLst>
        </pc:spChg>
        <pc:spChg chg="del">
          <ac:chgData name="Dara OByrne" userId="S::dara.obyrne@detroitmi.gov::9a6ce214-047e-427e-8931-4b995aedb76d" providerId="AD" clId="Web-{F5AB2142-7967-7824-1CA1-BC39CF8F5EFC}" dt="2023-02-28T13:49:30.708" v="49"/>
          <ac:spMkLst>
            <pc:docMk/>
            <pc:sldMk cId="3793103863" sldId="910"/>
            <ac:spMk id="4" creationId="{C37AE57C-F030-AA8E-9BCD-12F16965E858}"/>
          </ac:spMkLst>
        </pc:spChg>
      </pc:sldChg>
      <pc:sldChg chg="addSp delSp modSp add mod modClrScheme addCm chgLayout">
        <pc:chgData name="Dara OByrne" userId="S::dara.obyrne@detroitmi.gov::9a6ce214-047e-427e-8931-4b995aedb76d" providerId="AD" clId="Web-{F5AB2142-7967-7824-1CA1-BC39CF8F5EFC}" dt="2023-02-28T15:02:04.275" v="113" actId="1076"/>
        <pc:sldMkLst>
          <pc:docMk/>
          <pc:sldMk cId="4202343592" sldId="911"/>
        </pc:sldMkLst>
        <pc:spChg chg="mod ord">
          <ac:chgData name="Dara OByrne" userId="S::dara.obyrne@detroitmi.gov::9a6ce214-047e-427e-8931-4b995aedb76d" providerId="AD" clId="Web-{F5AB2142-7967-7824-1CA1-BC39CF8F5EFC}" dt="2023-02-28T13:49:44.755" v="51"/>
          <ac:spMkLst>
            <pc:docMk/>
            <pc:sldMk cId="4202343592" sldId="911"/>
            <ac:spMk id="2" creationId="{B5B6BFAF-4CF6-0E4B-A32F-B0726C6243F4}"/>
          </ac:spMkLst>
        </pc:spChg>
        <pc:spChg chg="add mod">
          <ac:chgData name="Dara OByrne" userId="S::dara.obyrne@detroitmi.gov::9a6ce214-047e-427e-8931-4b995aedb76d" providerId="AD" clId="Web-{F5AB2142-7967-7824-1CA1-BC39CF8F5EFC}" dt="2023-02-28T15:02:04.275" v="113" actId="1076"/>
          <ac:spMkLst>
            <pc:docMk/>
            <pc:sldMk cId="4202343592" sldId="911"/>
            <ac:spMk id="3" creationId="{5DBF1938-8DEC-4F67-EAF3-EFA8944F6990}"/>
          </ac:spMkLst>
        </pc:spChg>
        <pc:spChg chg="add mod">
          <ac:chgData name="Dara OByrne" userId="S::dara.obyrne@detroitmi.gov::9a6ce214-047e-427e-8931-4b995aedb76d" providerId="AD" clId="Web-{F5AB2142-7967-7824-1CA1-BC39CF8F5EFC}" dt="2023-02-28T14:27:57.309" v="96" actId="14100"/>
          <ac:spMkLst>
            <pc:docMk/>
            <pc:sldMk cId="4202343592" sldId="911"/>
            <ac:spMk id="7" creationId="{3F58990E-E709-882E-119B-8D4829CCB328}"/>
          </ac:spMkLst>
        </pc:spChg>
        <pc:spChg chg="add del mod">
          <ac:chgData name="Dara OByrne" userId="S::dara.obyrne@detroitmi.gov::9a6ce214-047e-427e-8931-4b995aedb76d" providerId="AD" clId="Web-{F5AB2142-7967-7824-1CA1-BC39CF8F5EFC}" dt="2023-02-28T13:56:42.511" v="63"/>
          <ac:spMkLst>
            <pc:docMk/>
            <pc:sldMk cId="4202343592" sldId="911"/>
            <ac:spMk id="9" creationId="{85EA425F-55D0-86F0-AE48-C550108D2BE6}"/>
          </ac:spMkLst>
        </pc:spChg>
        <pc:spChg chg="add mod">
          <ac:chgData name="Dara OByrne" userId="S::dara.obyrne@detroitmi.gov::9a6ce214-047e-427e-8931-4b995aedb76d" providerId="AD" clId="Web-{F5AB2142-7967-7824-1CA1-BC39CF8F5EFC}" dt="2023-02-28T13:57:46.059" v="70" actId="20577"/>
          <ac:spMkLst>
            <pc:docMk/>
            <pc:sldMk cId="4202343592" sldId="911"/>
            <ac:spMk id="11" creationId="{0BBD4678-D158-ADD4-DABC-5BBC4B0A3B65}"/>
          </ac:spMkLst>
        </pc:spChg>
        <pc:spChg chg="add mod">
          <ac:chgData name="Dara OByrne" userId="S::dara.obyrne@detroitmi.gov::9a6ce214-047e-427e-8931-4b995aedb76d" providerId="AD" clId="Web-{F5AB2142-7967-7824-1CA1-BC39CF8F5EFC}" dt="2023-02-28T14:30:45.530" v="101" actId="1076"/>
          <ac:spMkLst>
            <pc:docMk/>
            <pc:sldMk cId="4202343592" sldId="911"/>
            <ac:spMk id="12" creationId="{D7BEBA61-3F52-0E86-5DA7-CDB379D86971}"/>
          </ac:spMkLst>
        </pc:spChg>
        <pc:spChg chg="mod">
          <ac:chgData name="Dara OByrne" userId="S::dara.obyrne@detroitmi.gov::9a6ce214-047e-427e-8931-4b995aedb76d" providerId="AD" clId="Web-{F5AB2142-7967-7824-1CA1-BC39CF8F5EFC}" dt="2023-02-28T13:50:08.178" v="54" actId="1076"/>
          <ac:spMkLst>
            <pc:docMk/>
            <pc:sldMk cId="4202343592" sldId="911"/>
            <ac:spMk id="17" creationId="{DA351898-2575-42C3-A1EB-C2417D1FCD4B}"/>
          </ac:spMkLst>
        </pc:spChg>
        <pc:spChg chg="topLvl">
          <ac:chgData name="Dara OByrne" userId="S::dara.obyrne@detroitmi.gov::9a6ce214-047e-427e-8931-4b995aedb76d" providerId="AD" clId="Web-{F5AB2142-7967-7824-1CA1-BC39CF8F5EFC}" dt="2023-02-28T13:55:42.729" v="59"/>
          <ac:spMkLst>
            <pc:docMk/>
            <pc:sldMk cId="4202343592" sldId="911"/>
            <ac:spMk id="18" creationId="{16ADCBDF-A2D2-416F-A337-9FA69D97F14D}"/>
          </ac:spMkLst>
        </pc:spChg>
        <pc:spChg chg="mod">
          <ac:chgData name="Dara OByrne" userId="S::dara.obyrne@detroitmi.gov::9a6ce214-047e-427e-8931-4b995aedb76d" providerId="AD" clId="Web-{F5AB2142-7967-7824-1CA1-BC39CF8F5EFC}" dt="2023-02-28T13:50:04.896" v="53" actId="1076"/>
          <ac:spMkLst>
            <pc:docMk/>
            <pc:sldMk cId="4202343592" sldId="911"/>
            <ac:spMk id="26" creationId="{2C256D74-FB12-4C5B-BF1D-FAE297A0AD38}"/>
          </ac:spMkLst>
        </pc:spChg>
        <pc:spChg chg="mod">
          <ac:chgData name="Dara OByrne" userId="S::dara.obyrne@detroitmi.gov::9a6ce214-047e-427e-8931-4b995aedb76d" providerId="AD" clId="Web-{F5AB2142-7967-7824-1CA1-BC39CF8F5EFC}" dt="2023-02-28T13:58:11.278" v="71" actId="20577"/>
          <ac:spMkLst>
            <pc:docMk/>
            <pc:sldMk cId="4202343592" sldId="911"/>
            <ac:spMk id="28" creationId="{AFBD3C92-77DA-4614-A7E5-84F49DD1B46D}"/>
          </ac:spMkLst>
        </pc:spChg>
        <pc:spChg chg="del">
          <ac:chgData name="Dara OByrne" userId="S::dara.obyrne@detroitmi.gov::9a6ce214-047e-427e-8931-4b995aedb76d" providerId="AD" clId="Web-{F5AB2142-7967-7824-1CA1-BC39CF8F5EFC}" dt="2023-02-28T13:56:57.777" v="64"/>
          <ac:spMkLst>
            <pc:docMk/>
            <pc:sldMk cId="4202343592" sldId="911"/>
            <ac:spMk id="29" creationId="{1A6A62A6-FDAC-48F5-A8CC-C5517EB51588}"/>
          </ac:spMkLst>
        </pc:spChg>
        <pc:spChg chg="mod">
          <ac:chgData name="Dara OByrne" userId="S::dara.obyrne@detroitmi.gov::9a6ce214-047e-427e-8931-4b995aedb76d" providerId="AD" clId="Web-{F5AB2142-7967-7824-1CA1-BC39CF8F5EFC}" dt="2023-02-28T13:57:27.777" v="66" actId="1076"/>
          <ac:spMkLst>
            <pc:docMk/>
            <pc:sldMk cId="4202343592" sldId="911"/>
            <ac:spMk id="30" creationId="{CCA20DCB-8044-4F5E-B814-625F5B96F45E}"/>
          </ac:spMkLst>
        </pc:spChg>
        <pc:spChg chg="del">
          <ac:chgData name="Dara OByrne" userId="S::dara.obyrne@detroitmi.gov::9a6ce214-047e-427e-8931-4b995aedb76d" providerId="AD" clId="Web-{F5AB2142-7967-7824-1CA1-BC39CF8F5EFC}" dt="2023-02-28T13:49:55.318" v="52"/>
          <ac:spMkLst>
            <pc:docMk/>
            <pc:sldMk cId="4202343592" sldId="911"/>
            <ac:spMk id="31" creationId="{FEBDEB52-1D54-43AF-89F7-4DF50A6A0B24}"/>
          </ac:spMkLst>
        </pc:spChg>
        <pc:spChg chg="mod">
          <ac:chgData name="Dara OByrne" userId="S::dara.obyrne@detroitmi.gov::9a6ce214-047e-427e-8931-4b995aedb76d" providerId="AD" clId="Web-{F5AB2142-7967-7824-1CA1-BC39CF8F5EFC}" dt="2023-02-28T13:57:32.918" v="67" actId="1076"/>
          <ac:spMkLst>
            <pc:docMk/>
            <pc:sldMk cId="4202343592" sldId="911"/>
            <ac:spMk id="32" creationId="{350F1F56-3692-4E7F-B61E-D0552BDD92AD}"/>
          </ac:spMkLst>
        </pc:spChg>
        <pc:spChg chg="del">
          <ac:chgData name="Dara OByrne" userId="S::dara.obyrne@detroitmi.gov::9a6ce214-047e-427e-8931-4b995aedb76d" providerId="AD" clId="Web-{F5AB2142-7967-7824-1CA1-BC39CF8F5EFC}" dt="2023-02-28T13:50:11.099" v="55"/>
          <ac:spMkLst>
            <pc:docMk/>
            <pc:sldMk cId="4202343592" sldId="911"/>
            <ac:spMk id="35" creationId="{96A35395-2698-4845-BC1C-7BA7D6B18C73}"/>
          </ac:spMkLst>
        </pc:spChg>
        <pc:grpChg chg="del">
          <ac:chgData name="Dara OByrne" userId="S::dara.obyrne@detroitmi.gov::9a6ce214-047e-427e-8931-4b995aedb76d" providerId="AD" clId="Web-{F5AB2142-7967-7824-1CA1-BC39CF8F5EFC}" dt="2023-02-28T13:55:42.729" v="59"/>
          <ac:grpSpMkLst>
            <pc:docMk/>
            <pc:sldMk cId="4202343592" sldId="911"/>
            <ac:grpSpMk id="5" creationId="{24CEE5D9-DC08-4918-989B-F94460F9B2A9}"/>
          </ac:grpSpMkLst>
        </pc:grpChg>
        <pc:picChg chg="add del mod topLvl">
          <ac:chgData name="Dara OByrne" userId="S::dara.obyrne@detroitmi.gov::9a6ce214-047e-427e-8931-4b995aedb76d" providerId="AD" clId="Web-{F5AB2142-7967-7824-1CA1-BC39CF8F5EFC}" dt="2023-02-28T15:01:34.915" v="102" actId="1076"/>
          <ac:picMkLst>
            <pc:docMk/>
            <pc:sldMk cId="4202343592" sldId="911"/>
            <ac:picMk id="4" creationId="{3E108AE5-415D-40D7-9889-EE3F242502FD}"/>
          </ac:picMkLst>
        </pc:picChg>
      </pc:sldChg>
      <pc:sldMasterChg chg="modSldLayout">
        <pc:chgData name="Dara OByrne" userId="S::dara.obyrne@detroitmi.gov::9a6ce214-047e-427e-8931-4b995aedb76d" providerId="AD" clId="Web-{F5AB2142-7967-7824-1CA1-BC39CF8F5EFC}" dt="2023-02-28T13:49:34.443" v="50"/>
        <pc:sldMasterMkLst>
          <pc:docMk/>
          <pc:sldMasterMk cId="0" sldId="2147483659"/>
        </pc:sldMasterMkLst>
        <pc:sldLayoutChg chg="replId">
          <pc:chgData name="Dara OByrne" userId="S::dara.obyrne@detroitmi.gov::9a6ce214-047e-427e-8931-4b995aedb76d" providerId="AD" clId="Web-{F5AB2142-7967-7824-1CA1-BC39CF8F5EFC}" dt="2023-02-28T13:49:34.443" v="50"/>
          <pc:sldLayoutMkLst>
            <pc:docMk/>
            <pc:sldMasterMk cId="0" sldId="2147483659"/>
            <pc:sldLayoutMk cId="2264074267" sldId="2147483692"/>
          </pc:sldLayoutMkLst>
        </pc:sldLayoutChg>
        <pc:sldLayoutChg chg="replId">
          <pc:chgData name="Dara OByrne" userId="S::dara.obyrne@detroitmi.gov::9a6ce214-047e-427e-8931-4b995aedb76d" providerId="AD" clId="Web-{F5AB2142-7967-7824-1CA1-BC39CF8F5EFC}" dt="2023-02-28T13:49:34.443" v="50"/>
          <pc:sldLayoutMkLst>
            <pc:docMk/>
            <pc:sldMasterMk cId="0" sldId="2147483659"/>
            <pc:sldLayoutMk cId="4076111334" sldId="2147483693"/>
          </pc:sldLayoutMkLst>
        </pc:sldLayoutChg>
        <pc:sldLayoutChg chg="replId">
          <pc:chgData name="Dara OByrne" userId="S::dara.obyrne@detroitmi.gov::9a6ce214-047e-427e-8931-4b995aedb76d" providerId="AD" clId="Web-{F5AB2142-7967-7824-1CA1-BC39CF8F5EFC}" dt="2023-02-28T13:49:34.443" v="50"/>
          <pc:sldLayoutMkLst>
            <pc:docMk/>
            <pc:sldMasterMk cId="0" sldId="2147483659"/>
            <pc:sldLayoutMk cId="3059508863" sldId="2147483694"/>
          </pc:sldLayoutMkLst>
        </pc:sldLayoutChg>
        <pc:sldLayoutChg chg="replId">
          <pc:chgData name="Dara OByrne" userId="S::dara.obyrne@detroitmi.gov::9a6ce214-047e-427e-8931-4b995aedb76d" providerId="AD" clId="Web-{F5AB2142-7967-7824-1CA1-BC39CF8F5EFC}" dt="2023-02-28T13:49:34.443" v="50"/>
          <pc:sldLayoutMkLst>
            <pc:docMk/>
            <pc:sldMasterMk cId="0" sldId="2147483659"/>
            <pc:sldLayoutMk cId="2489867519" sldId="2147483695"/>
          </pc:sldLayoutMkLst>
        </pc:sldLayoutChg>
        <pc:sldLayoutChg chg="replId">
          <pc:chgData name="Dara OByrne" userId="S::dara.obyrne@detroitmi.gov::9a6ce214-047e-427e-8931-4b995aedb76d" providerId="AD" clId="Web-{F5AB2142-7967-7824-1CA1-BC39CF8F5EFC}" dt="2023-02-28T13:49:34.443" v="50"/>
          <pc:sldLayoutMkLst>
            <pc:docMk/>
            <pc:sldMasterMk cId="0" sldId="2147483659"/>
            <pc:sldLayoutMk cId="2068566938" sldId="2147483696"/>
          </pc:sldLayoutMkLst>
        </pc:sldLayoutChg>
      </pc:sldMasterChg>
      <pc:sldMasterChg chg="add addSldLayout">
        <pc:chgData name="Dara OByrne" userId="S::dara.obyrne@detroitmi.gov::9a6ce214-047e-427e-8931-4b995aedb76d" providerId="AD" clId="Web-{F5AB2142-7967-7824-1CA1-BC39CF8F5EFC}" dt="2023-02-28T13:49:34.443" v="50"/>
        <pc:sldMasterMkLst>
          <pc:docMk/>
          <pc:sldMasterMk cId="54990241" sldId="2147483672"/>
        </pc:sldMasterMkLst>
        <pc:sldLayoutChg chg="add">
          <pc:chgData name="Dara OByrne" userId="S::dara.obyrne@detroitmi.gov::9a6ce214-047e-427e-8931-4b995aedb76d" providerId="AD" clId="Web-{F5AB2142-7967-7824-1CA1-BC39CF8F5EFC}" dt="2023-02-28T13:49:34.443" v="50"/>
          <pc:sldLayoutMkLst>
            <pc:docMk/>
            <pc:sldMasterMk cId="54990241" sldId="2147483672"/>
            <pc:sldLayoutMk cId="3223210697" sldId="2147483673"/>
          </pc:sldLayoutMkLst>
        </pc:sldLayoutChg>
        <pc:sldLayoutChg chg="add">
          <pc:chgData name="Dara OByrne" userId="S::dara.obyrne@detroitmi.gov::9a6ce214-047e-427e-8931-4b995aedb76d" providerId="AD" clId="Web-{F5AB2142-7967-7824-1CA1-BC39CF8F5EFC}" dt="2023-02-28T13:49:34.443" v="50"/>
          <pc:sldLayoutMkLst>
            <pc:docMk/>
            <pc:sldMasterMk cId="54990241" sldId="2147483672"/>
            <pc:sldLayoutMk cId="4043236137" sldId="2147483674"/>
          </pc:sldLayoutMkLst>
        </pc:sldLayoutChg>
        <pc:sldLayoutChg chg="add">
          <pc:chgData name="Dara OByrne" userId="S::dara.obyrne@detroitmi.gov::9a6ce214-047e-427e-8931-4b995aedb76d" providerId="AD" clId="Web-{F5AB2142-7967-7824-1CA1-BC39CF8F5EFC}" dt="2023-02-28T13:49:34.443" v="50"/>
          <pc:sldLayoutMkLst>
            <pc:docMk/>
            <pc:sldMasterMk cId="54990241" sldId="2147483672"/>
            <pc:sldLayoutMk cId="1451392652" sldId="2147483678"/>
          </pc:sldLayoutMkLst>
        </pc:sldLayoutChg>
        <pc:sldLayoutChg chg="add">
          <pc:chgData name="Dara OByrne" userId="S::dara.obyrne@detroitmi.gov::9a6ce214-047e-427e-8931-4b995aedb76d" providerId="AD" clId="Web-{F5AB2142-7967-7824-1CA1-BC39CF8F5EFC}" dt="2023-02-28T13:49:34.443" v="50"/>
          <pc:sldLayoutMkLst>
            <pc:docMk/>
            <pc:sldMasterMk cId="54990241" sldId="2147483672"/>
            <pc:sldLayoutMk cId="3635652244" sldId="2147483679"/>
          </pc:sldLayoutMkLst>
        </pc:sldLayoutChg>
        <pc:sldLayoutChg chg="add">
          <pc:chgData name="Dara OByrne" userId="S::dara.obyrne@detroitmi.gov::9a6ce214-047e-427e-8931-4b995aedb76d" providerId="AD" clId="Web-{F5AB2142-7967-7824-1CA1-BC39CF8F5EFC}" dt="2023-02-28T13:49:34.443" v="50"/>
          <pc:sldLayoutMkLst>
            <pc:docMk/>
            <pc:sldMasterMk cId="54990241" sldId="2147483672"/>
            <pc:sldLayoutMk cId="505739164" sldId="2147483686"/>
          </pc:sldLayoutMkLst>
        </pc:sldLayoutChg>
        <pc:sldLayoutChg chg="add">
          <pc:chgData name="Dara OByrne" userId="S::dara.obyrne@detroitmi.gov::9a6ce214-047e-427e-8931-4b995aedb76d" providerId="AD" clId="Web-{F5AB2142-7967-7824-1CA1-BC39CF8F5EFC}" dt="2023-02-28T13:49:34.443" v="50"/>
          <pc:sldLayoutMkLst>
            <pc:docMk/>
            <pc:sldMasterMk cId="54990241" sldId="2147483672"/>
            <pc:sldLayoutMk cId="2258581122" sldId="2147483689"/>
          </pc:sldLayoutMkLst>
        </pc:sldLayoutChg>
        <pc:sldLayoutChg chg="add">
          <pc:chgData name="Dara OByrne" userId="S::dara.obyrne@detroitmi.gov::9a6ce214-047e-427e-8931-4b995aedb76d" providerId="AD" clId="Web-{F5AB2142-7967-7824-1CA1-BC39CF8F5EFC}" dt="2023-02-28T13:49:34.443" v="50"/>
          <pc:sldLayoutMkLst>
            <pc:docMk/>
            <pc:sldMasterMk cId="54990241" sldId="2147483672"/>
            <pc:sldLayoutMk cId="1910121117" sldId="2147483690"/>
          </pc:sldLayoutMkLst>
        </pc:sldLayoutChg>
        <pc:sldLayoutChg chg="add">
          <pc:chgData name="Dara OByrne" userId="S::dara.obyrne@detroitmi.gov::9a6ce214-047e-427e-8931-4b995aedb76d" providerId="AD" clId="Web-{F5AB2142-7967-7824-1CA1-BC39CF8F5EFC}" dt="2023-02-28T13:49:34.443" v="50"/>
          <pc:sldLayoutMkLst>
            <pc:docMk/>
            <pc:sldMasterMk cId="54990241" sldId="2147483672"/>
            <pc:sldLayoutMk cId="2231084840" sldId="2147483691"/>
          </pc:sldLayoutMkLst>
        </pc:sldLayoutChg>
      </pc:sldMasterChg>
    </pc:docChg>
  </pc:docChgLst>
  <pc:docChgLst>
    <pc:chgData name="Anita Harrington" userId="S::harringtona@detroitmi.gov::702f9d36-ea80-45ff-be10-a68f1c943173" providerId="AD" clId="Web-{06EC453E-A854-ED6A-5A64-9873B0357150}"/>
    <pc:docChg chg="modSld">
      <pc:chgData name="Anita Harrington" userId="S::harringtona@detroitmi.gov::702f9d36-ea80-45ff-be10-a68f1c943173" providerId="AD" clId="Web-{06EC453E-A854-ED6A-5A64-9873B0357150}" dt="2022-12-06T13:17:02.739" v="120" actId="20577"/>
      <pc:docMkLst>
        <pc:docMk/>
      </pc:docMkLst>
      <pc:sldChg chg="modSp addCm">
        <pc:chgData name="Anita Harrington" userId="S::harringtona@detroitmi.gov::702f9d36-ea80-45ff-be10-a68f1c943173" providerId="AD" clId="Web-{06EC453E-A854-ED6A-5A64-9873B0357150}" dt="2022-12-06T13:17:02.739" v="120" actId="20577"/>
        <pc:sldMkLst>
          <pc:docMk/>
          <pc:sldMk cId="1182136255" sldId="908"/>
        </pc:sldMkLst>
        <pc:spChg chg="mod">
          <ac:chgData name="Anita Harrington" userId="S::harringtona@detroitmi.gov::702f9d36-ea80-45ff-be10-a68f1c943173" providerId="AD" clId="Web-{06EC453E-A854-ED6A-5A64-9873B0357150}" dt="2022-12-06T13:17:02.739" v="120" actId="20577"/>
          <ac:spMkLst>
            <pc:docMk/>
            <pc:sldMk cId="1182136255" sldId="908"/>
            <ac:spMk id="3" creationId="{AA95B68D-AE42-6B46-1C56-0088B193875A}"/>
          </ac:spMkLst>
        </pc:spChg>
      </pc:sldChg>
    </pc:docChg>
  </pc:docChgLst>
  <pc:docChgLst>
    <pc:chgData name="Shamori Whitt" userId="S::shamori.whitt@detroitmi.gov::22130cd8-2e67-4d0d-9a03-f7151f254226" providerId="AD" clId="Web-{0942BBA0-353B-DA29-BF84-3DEB6E9649FC}"/>
    <pc:docChg chg="delSld">
      <pc:chgData name="Shamori Whitt" userId="S::shamori.whitt@detroitmi.gov::22130cd8-2e67-4d0d-9a03-f7151f254226" providerId="AD" clId="Web-{0942BBA0-353B-DA29-BF84-3DEB6E9649FC}" dt="2022-12-02T16:04:03.463" v="0"/>
      <pc:docMkLst>
        <pc:docMk/>
      </pc:docMkLst>
      <pc:sldChg chg="del">
        <pc:chgData name="Shamori Whitt" userId="S::shamori.whitt@detroitmi.gov::22130cd8-2e67-4d0d-9a03-f7151f254226" providerId="AD" clId="Web-{0942BBA0-353B-DA29-BF84-3DEB6E9649FC}" dt="2022-12-02T16:04:03.463" v="0"/>
        <pc:sldMkLst>
          <pc:docMk/>
          <pc:sldMk cId="3967534183" sldId="905"/>
        </pc:sldMkLst>
      </pc:sldChg>
    </pc:docChg>
  </pc:docChgLst>
  <pc:docChgLst>
    <pc:chgData name="Jeff Klein" userId="S::kleinj@detroitmi.gov::36595522-a41f-42ee-8f5c-01cad18e23c6" providerId="AD" clId="Web-{7B72B28A-FD3C-D9DC-322C-BB87AE1AB0AE}"/>
    <pc:docChg chg="addSld modSld sldOrd">
      <pc:chgData name="Jeff Klein" userId="S::kleinj@detroitmi.gov::36595522-a41f-42ee-8f5c-01cad18e23c6" providerId="AD" clId="Web-{7B72B28A-FD3C-D9DC-322C-BB87AE1AB0AE}" dt="2022-12-02T15:27:13.014" v="37" actId="1076"/>
      <pc:docMkLst>
        <pc:docMk/>
      </pc:docMkLst>
      <pc:sldChg chg="modSp addCm modCm">
        <pc:chgData name="Jeff Klein" userId="S::kleinj@detroitmi.gov::36595522-a41f-42ee-8f5c-01cad18e23c6" providerId="AD" clId="Web-{7B72B28A-FD3C-D9DC-322C-BB87AE1AB0AE}" dt="2022-12-02T15:20:03.789" v="5" actId="1076"/>
        <pc:sldMkLst>
          <pc:docMk/>
          <pc:sldMk cId="790200729" sldId="886"/>
        </pc:sldMkLst>
        <pc:picChg chg="mod">
          <ac:chgData name="Jeff Klein" userId="S::kleinj@detroitmi.gov::36595522-a41f-42ee-8f5c-01cad18e23c6" providerId="AD" clId="Web-{7B72B28A-FD3C-D9DC-322C-BB87AE1AB0AE}" dt="2022-12-02T15:20:03.789" v="5" actId="1076"/>
          <ac:picMkLst>
            <pc:docMk/>
            <pc:sldMk cId="790200729" sldId="886"/>
            <ac:picMk id="4" creationId="{5B3546EB-FBBD-A165-0E74-F03CE3C38544}"/>
          </ac:picMkLst>
        </pc:picChg>
      </pc:sldChg>
      <pc:sldChg chg="addSp modSp ord">
        <pc:chgData name="Jeff Klein" userId="S::kleinj@detroitmi.gov::36595522-a41f-42ee-8f5c-01cad18e23c6" providerId="AD" clId="Web-{7B72B28A-FD3C-D9DC-322C-BB87AE1AB0AE}" dt="2022-12-02T15:27:13.014" v="37" actId="1076"/>
        <pc:sldMkLst>
          <pc:docMk/>
          <pc:sldMk cId="755855510" sldId="899"/>
        </pc:sldMkLst>
        <pc:picChg chg="mod">
          <ac:chgData name="Jeff Klein" userId="S::kleinj@detroitmi.gov::36595522-a41f-42ee-8f5c-01cad18e23c6" providerId="AD" clId="Web-{7B72B28A-FD3C-D9DC-322C-BB87AE1AB0AE}" dt="2022-12-02T15:27:01.827" v="32" actId="1076"/>
          <ac:picMkLst>
            <pc:docMk/>
            <pc:sldMk cId="755855510" sldId="899"/>
            <ac:picMk id="3" creationId="{43D1F90F-4D47-313D-3021-2C2EF197DE55}"/>
          </ac:picMkLst>
        </pc:picChg>
        <pc:picChg chg="add mod">
          <ac:chgData name="Jeff Klein" userId="S::kleinj@detroitmi.gov::36595522-a41f-42ee-8f5c-01cad18e23c6" providerId="AD" clId="Web-{7B72B28A-FD3C-D9DC-322C-BB87AE1AB0AE}" dt="2022-12-02T15:27:13.014" v="37" actId="1076"/>
          <ac:picMkLst>
            <pc:docMk/>
            <pc:sldMk cId="755855510" sldId="899"/>
            <ac:picMk id="4" creationId="{826EF2CF-7666-D4D1-EE06-4F3C835B7659}"/>
          </ac:picMkLst>
        </pc:picChg>
      </pc:sldChg>
      <pc:sldChg chg="addCm">
        <pc:chgData name="Jeff Klein" userId="S::kleinj@detroitmi.gov::36595522-a41f-42ee-8f5c-01cad18e23c6" providerId="AD" clId="Web-{7B72B28A-FD3C-D9DC-322C-BB87AE1AB0AE}" dt="2022-12-02T15:18:08.272" v="2"/>
        <pc:sldMkLst>
          <pc:docMk/>
          <pc:sldMk cId="3942880278" sldId="900"/>
        </pc:sldMkLst>
      </pc:sldChg>
      <pc:sldChg chg="addSp delSp modSp new addCm">
        <pc:chgData name="Jeff Klein" userId="S::kleinj@detroitmi.gov::36595522-a41f-42ee-8f5c-01cad18e23c6" providerId="AD" clId="Web-{7B72B28A-FD3C-D9DC-322C-BB87AE1AB0AE}" dt="2022-12-02T15:26:51.779" v="28"/>
        <pc:sldMkLst>
          <pc:docMk/>
          <pc:sldMk cId="3941014483" sldId="907"/>
        </pc:sldMkLst>
        <pc:spChg chg="del mod">
          <ac:chgData name="Jeff Klein" userId="S::kleinj@detroitmi.gov::36595522-a41f-42ee-8f5c-01cad18e23c6" providerId="AD" clId="Web-{7B72B28A-FD3C-D9DC-322C-BB87AE1AB0AE}" dt="2022-12-02T15:24:05.214" v="18"/>
          <ac:spMkLst>
            <pc:docMk/>
            <pc:sldMk cId="3941014483" sldId="907"/>
            <ac:spMk id="2" creationId="{D4B581F0-E0CF-6CCB-1F0B-AF42ECBF64A0}"/>
          </ac:spMkLst>
        </pc:spChg>
        <pc:spChg chg="add del">
          <ac:chgData name="Jeff Klein" userId="S::kleinj@detroitmi.gov::36595522-a41f-42ee-8f5c-01cad18e23c6" providerId="AD" clId="Web-{7B72B28A-FD3C-D9DC-322C-BB87AE1AB0AE}" dt="2022-12-02T15:26:15.623" v="25"/>
          <ac:spMkLst>
            <pc:docMk/>
            <pc:sldMk cId="3941014483" sldId="907"/>
            <ac:spMk id="6" creationId="{179450D8-10BF-E391-91FF-4806B48ADCDD}"/>
          </ac:spMkLst>
        </pc:spChg>
        <pc:spChg chg="add del">
          <ac:chgData name="Jeff Klein" userId="S::kleinj@detroitmi.gov::36595522-a41f-42ee-8f5c-01cad18e23c6" providerId="AD" clId="Web-{7B72B28A-FD3C-D9DC-322C-BB87AE1AB0AE}" dt="2022-12-02T15:26:27.654" v="27"/>
          <ac:spMkLst>
            <pc:docMk/>
            <pc:sldMk cId="3941014483" sldId="907"/>
            <ac:spMk id="7" creationId="{7790499C-FA25-330D-356B-F8FC84371A11}"/>
          </ac:spMkLst>
        </pc:spChg>
        <pc:picChg chg="add mod">
          <ac:chgData name="Jeff Klein" userId="S::kleinj@detroitmi.gov::36595522-a41f-42ee-8f5c-01cad18e23c6" providerId="AD" clId="Web-{7B72B28A-FD3C-D9DC-322C-BB87AE1AB0AE}" dt="2022-12-02T15:25:19.684" v="22" actId="1076"/>
          <ac:picMkLst>
            <pc:docMk/>
            <pc:sldMk cId="3941014483" sldId="907"/>
            <ac:picMk id="3" creationId="{DEF653D2-DC93-4CAA-4829-5463BD08E214}"/>
          </ac:picMkLst>
        </pc:picChg>
        <pc:picChg chg="add mod">
          <ac:chgData name="Jeff Klein" userId="S::kleinj@detroitmi.gov::36595522-a41f-42ee-8f5c-01cad18e23c6" providerId="AD" clId="Web-{7B72B28A-FD3C-D9DC-322C-BB87AE1AB0AE}" dt="2022-12-02T15:25:54.263" v="23" actId="1076"/>
          <ac:picMkLst>
            <pc:docMk/>
            <pc:sldMk cId="3941014483" sldId="907"/>
            <ac:picMk id="4" creationId="{33995542-226A-B613-7617-8CFE0B64FF10}"/>
          </ac:picMkLst>
        </pc:picChg>
      </pc:sldChg>
    </pc:docChg>
  </pc:docChgLst>
  <pc:docChgLst>
    <pc:chgData name="Shamori Whitt" userId="22130cd8-2e67-4d0d-9a03-f7151f254226" providerId="ADAL" clId="{1F209732-04C3-45AB-A31B-87047F9CE97E}"/>
    <pc:docChg chg="undo custSel addSld delSld modSld sldOrd">
      <pc:chgData name="Shamori Whitt" userId="22130cd8-2e67-4d0d-9a03-f7151f254226" providerId="ADAL" clId="{1F209732-04C3-45AB-A31B-87047F9CE97E}" dt="2022-12-06T20:46:59.923" v="2405" actId="1076"/>
      <pc:docMkLst>
        <pc:docMk/>
      </pc:docMkLst>
      <pc:sldChg chg="addSp delSp modSp add del mod modClrScheme chgLayout">
        <pc:chgData name="Shamori Whitt" userId="22130cd8-2e67-4d0d-9a03-f7151f254226" providerId="ADAL" clId="{1F209732-04C3-45AB-A31B-87047F9CE97E}" dt="2022-12-01T18:47:54.426" v="377"/>
        <pc:sldMkLst>
          <pc:docMk/>
          <pc:sldMk cId="2535264378" sldId="256"/>
        </pc:sldMkLst>
        <pc:spChg chg="add del mod ord">
          <ac:chgData name="Shamori Whitt" userId="22130cd8-2e67-4d0d-9a03-f7151f254226" providerId="ADAL" clId="{1F209732-04C3-45AB-A31B-87047F9CE97E}" dt="2022-12-01T18:47:53.897" v="376" actId="700"/>
          <ac:spMkLst>
            <pc:docMk/>
            <pc:sldMk cId="2535264378" sldId="256"/>
            <ac:spMk id="2" creationId="{B60971D5-AF74-C43B-7BB1-2F6062342FB9}"/>
          </ac:spMkLst>
        </pc:spChg>
      </pc:sldChg>
      <pc:sldChg chg="addSp delSp modSp add del mod modClrScheme chgLayout">
        <pc:chgData name="Shamori Whitt" userId="22130cd8-2e67-4d0d-9a03-f7151f254226" providerId="ADAL" clId="{1F209732-04C3-45AB-A31B-87047F9CE97E}" dt="2022-12-01T18:47:54.426" v="377"/>
        <pc:sldMkLst>
          <pc:docMk/>
          <pc:sldMk cId="2028230049" sldId="257"/>
        </pc:sldMkLst>
        <pc:spChg chg="add del mod ord">
          <ac:chgData name="Shamori Whitt" userId="22130cd8-2e67-4d0d-9a03-f7151f254226" providerId="ADAL" clId="{1F209732-04C3-45AB-A31B-87047F9CE97E}" dt="2022-12-01T18:47:53.453" v="374" actId="700"/>
          <ac:spMkLst>
            <pc:docMk/>
            <pc:sldMk cId="2028230049" sldId="257"/>
            <ac:spMk id="2" creationId="{E325A214-6A68-9FDC-3AD8-E8C0FE360377}"/>
          </ac:spMkLst>
        </pc:spChg>
      </pc:sldChg>
      <pc:sldChg chg="add del">
        <pc:chgData name="Shamori Whitt" userId="22130cd8-2e67-4d0d-9a03-f7151f254226" providerId="ADAL" clId="{1F209732-04C3-45AB-A31B-87047F9CE97E}" dt="2022-12-01T18:47:54.426" v="377"/>
        <pc:sldMkLst>
          <pc:docMk/>
          <pc:sldMk cId="3094100202" sldId="258"/>
        </pc:sldMkLst>
      </pc:sldChg>
      <pc:sldChg chg="add del">
        <pc:chgData name="Shamori Whitt" userId="22130cd8-2e67-4d0d-9a03-f7151f254226" providerId="ADAL" clId="{1F209732-04C3-45AB-A31B-87047F9CE97E}" dt="2022-12-01T18:47:54.426" v="377"/>
        <pc:sldMkLst>
          <pc:docMk/>
          <pc:sldMk cId="2603858045" sldId="259"/>
        </pc:sldMkLst>
      </pc:sldChg>
      <pc:sldChg chg="add del">
        <pc:chgData name="Shamori Whitt" userId="22130cd8-2e67-4d0d-9a03-f7151f254226" providerId="ADAL" clId="{1F209732-04C3-45AB-A31B-87047F9CE97E}" dt="2022-12-01T18:47:54.426" v="377"/>
        <pc:sldMkLst>
          <pc:docMk/>
          <pc:sldMk cId="2174153137" sldId="260"/>
        </pc:sldMkLst>
      </pc:sldChg>
      <pc:sldChg chg="modSp add del mod">
        <pc:chgData name="Shamori Whitt" userId="22130cd8-2e67-4d0d-9a03-f7151f254226" providerId="ADAL" clId="{1F209732-04C3-45AB-A31B-87047F9CE97E}" dt="2022-12-01T20:06:11.356" v="1469" actId="47"/>
        <pc:sldMkLst>
          <pc:docMk/>
          <pc:sldMk cId="1406361332" sldId="261"/>
        </pc:sldMkLst>
        <pc:spChg chg="mod">
          <ac:chgData name="Shamori Whitt" userId="22130cd8-2e67-4d0d-9a03-f7151f254226" providerId="ADAL" clId="{1F209732-04C3-45AB-A31B-87047F9CE97E}" dt="2022-12-01T19:08:03.499" v="903" actId="20577"/>
          <ac:spMkLst>
            <pc:docMk/>
            <pc:sldMk cId="1406361332" sldId="261"/>
            <ac:spMk id="4" creationId="{0930B675-92F1-E99E-A397-31E8FAA94DBC}"/>
          </ac:spMkLst>
        </pc:spChg>
        <pc:spChg chg="mod">
          <ac:chgData name="Shamori Whitt" userId="22130cd8-2e67-4d0d-9a03-f7151f254226" providerId="ADAL" clId="{1F209732-04C3-45AB-A31B-87047F9CE97E}" dt="2022-12-01T19:08:07.876" v="910" actId="20577"/>
          <ac:spMkLst>
            <pc:docMk/>
            <pc:sldMk cId="1406361332" sldId="261"/>
            <ac:spMk id="5" creationId="{1138D6FB-8BF9-56DA-AC8D-D552E69A567F}"/>
          </ac:spMkLst>
        </pc:spChg>
      </pc:sldChg>
      <pc:sldChg chg="delSp modSp add del mod">
        <pc:chgData name="Shamori Whitt" userId="22130cd8-2e67-4d0d-9a03-f7151f254226" providerId="ADAL" clId="{1F209732-04C3-45AB-A31B-87047F9CE97E}" dt="2022-12-01T20:56:44.521" v="2029" actId="47"/>
        <pc:sldMkLst>
          <pc:docMk/>
          <pc:sldMk cId="420677395" sldId="325"/>
        </pc:sldMkLst>
        <pc:spChg chg="del">
          <ac:chgData name="Shamori Whitt" userId="22130cd8-2e67-4d0d-9a03-f7151f254226" providerId="ADAL" clId="{1F209732-04C3-45AB-A31B-87047F9CE97E}" dt="2022-12-01T20:45:05.622" v="1790" actId="21"/>
          <ac:spMkLst>
            <pc:docMk/>
            <pc:sldMk cId="420677395" sldId="325"/>
            <ac:spMk id="2" creationId="{00000000-0000-0000-0000-000000000000}"/>
          </ac:spMkLst>
        </pc:spChg>
        <pc:spChg chg="del">
          <ac:chgData name="Shamori Whitt" userId="22130cd8-2e67-4d0d-9a03-f7151f254226" providerId="ADAL" clId="{1F209732-04C3-45AB-A31B-87047F9CE97E}" dt="2022-12-01T20:45:05.622" v="1790" actId="21"/>
          <ac:spMkLst>
            <pc:docMk/>
            <pc:sldMk cId="420677395" sldId="325"/>
            <ac:spMk id="3" creationId="{00000000-0000-0000-0000-000000000000}"/>
          </ac:spMkLst>
        </pc:spChg>
        <pc:spChg chg="del">
          <ac:chgData name="Shamori Whitt" userId="22130cd8-2e67-4d0d-9a03-f7151f254226" providerId="ADAL" clId="{1F209732-04C3-45AB-A31B-87047F9CE97E}" dt="2022-12-01T20:45:24.824" v="1794" actId="21"/>
          <ac:spMkLst>
            <pc:docMk/>
            <pc:sldMk cId="420677395" sldId="325"/>
            <ac:spMk id="4" creationId="{00000000-0000-0000-0000-000000000000}"/>
          </ac:spMkLst>
        </pc:spChg>
        <pc:spChg chg="del">
          <ac:chgData name="Shamori Whitt" userId="22130cd8-2e67-4d0d-9a03-f7151f254226" providerId="ADAL" clId="{1F209732-04C3-45AB-A31B-87047F9CE97E}" dt="2022-12-01T20:45:24.824" v="1794" actId="21"/>
          <ac:spMkLst>
            <pc:docMk/>
            <pc:sldMk cId="420677395" sldId="325"/>
            <ac:spMk id="5" creationId="{00000000-0000-0000-0000-000000000000}"/>
          </ac:spMkLst>
        </pc:spChg>
        <pc:spChg chg="del">
          <ac:chgData name="Shamori Whitt" userId="22130cd8-2e67-4d0d-9a03-f7151f254226" providerId="ADAL" clId="{1F209732-04C3-45AB-A31B-87047F9CE97E}" dt="2022-12-01T20:45:39.644" v="1797" actId="21"/>
          <ac:spMkLst>
            <pc:docMk/>
            <pc:sldMk cId="420677395" sldId="325"/>
            <ac:spMk id="8" creationId="{00000000-0000-0000-0000-000000000000}"/>
          </ac:spMkLst>
        </pc:spChg>
        <pc:spChg chg="del">
          <ac:chgData name="Shamori Whitt" userId="22130cd8-2e67-4d0d-9a03-f7151f254226" providerId="ADAL" clId="{1F209732-04C3-45AB-A31B-87047F9CE97E}" dt="2022-12-01T20:45:39.644" v="1797" actId="21"/>
          <ac:spMkLst>
            <pc:docMk/>
            <pc:sldMk cId="420677395" sldId="325"/>
            <ac:spMk id="9" creationId="{00000000-0000-0000-0000-000000000000}"/>
          </ac:spMkLst>
        </pc:spChg>
        <pc:spChg chg="del">
          <ac:chgData name="Shamori Whitt" userId="22130cd8-2e67-4d0d-9a03-f7151f254226" providerId="ADAL" clId="{1F209732-04C3-45AB-A31B-87047F9CE97E}" dt="2022-12-01T20:45:05.622" v="1790" actId="21"/>
          <ac:spMkLst>
            <pc:docMk/>
            <pc:sldMk cId="420677395" sldId="325"/>
            <ac:spMk id="10" creationId="{00000000-0000-0000-0000-000000000000}"/>
          </ac:spMkLst>
        </pc:spChg>
        <pc:spChg chg="del">
          <ac:chgData name="Shamori Whitt" userId="22130cd8-2e67-4d0d-9a03-f7151f254226" providerId="ADAL" clId="{1F209732-04C3-45AB-A31B-87047F9CE97E}" dt="2022-12-01T20:45:39.644" v="1797" actId="21"/>
          <ac:spMkLst>
            <pc:docMk/>
            <pc:sldMk cId="420677395" sldId="325"/>
            <ac:spMk id="15" creationId="{00000000-0000-0000-0000-000000000000}"/>
          </ac:spMkLst>
        </pc:spChg>
        <pc:spChg chg="del">
          <ac:chgData name="Shamori Whitt" userId="22130cd8-2e67-4d0d-9a03-f7151f254226" providerId="ADAL" clId="{1F209732-04C3-45AB-A31B-87047F9CE97E}" dt="2022-12-01T20:45:24.824" v="1794" actId="21"/>
          <ac:spMkLst>
            <pc:docMk/>
            <pc:sldMk cId="420677395" sldId="325"/>
            <ac:spMk id="16" creationId="{00000000-0000-0000-0000-000000000000}"/>
          </ac:spMkLst>
        </pc:spChg>
        <pc:picChg chg="del mod">
          <ac:chgData name="Shamori Whitt" userId="22130cd8-2e67-4d0d-9a03-f7151f254226" providerId="ADAL" clId="{1F209732-04C3-45AB-A31B-87047F9CE97E}" dt="2022-12-01T20:42:58.822" v="1760" actId="21"/>
          <ac:picMkLst>
            <pc:docMk/>
            <pc:sldMk cId="420677395" sldId="325"/>
            <ac:picMk id="17" creationId="{87B8B300-1C44-2E46-B26E-EF910CBDB284}"/>
          </ac:picMkLst>
        </pc:picChg>
      </pc:sldChg>
      <pc:sldChg chg="del">
        <pc:chgData name="Shamori Whitt" userId="22130cd8-2e67-4d0d-9a03-f7151f254226" providerId="ADAL" clId="{1F209732-04C3-45AB-A31B-87047F9CE97E}" dt="2022-12-01T19:08:40.705" v="911" actId="47"/>
        <pc:sldMkLst>
          <pc:docMk/>
          <pc:sldMk cId="851913277" sldId="879"/>
        </pc:sldMkLst>
      </pc:sldChg>
      <pc:sldChg chg="modSp add mod">
        <pc:chgData name="Shamori Whitt" userId="22130cd8-2e67-4d0d-9a03-f7151f254226" providerId="ADAL" clId="{1F209732-04C3-45AB-A31B-87047F9CE97E}" dt="2022-12-01T19:20:01.275" v="1322" actId="20577"/>
        <pc:sldMkLst>
          <pc:docMk/>
          <pc:sldMk cId="790200729" sldId="886"/>
        </pc:sldMkLst>
        <pc:spChg chg="mod">
          <ac:chgData name="Shamori Whitt" userId="22130cd8-2e67-4d0d-9a03-f7151f254226" providerId="ADAL" clId="{1F209732-04C3-45AB-A31B-87047F9CE97E}" dt="2022-12-01T19:20:01.275" v="1322" actId="20577"/>
          <ac:spMkLst>
            <pc:docMk/>
            <pc:sldMk cId="790200729" sldId="886"/>
            <ac:spMk id="10" creationId="{FE81F3F9-E522-49FE-EA79-1A7888EC8750}"/>
          </ac:spMkLst>
        </pc:spChg>
      </pc:sldChg>
      <pc:sldChg chg="del">
        <pc:chgData name="Shamori Whitt" userId="22130cd8-2e67-4d0d-9a03-f7151f254226" providerId="ADAL" clId="{1F209732-04C3-45AB-A31B-87047F9CE97E}" dt="2022-12-01T19:19:48.627" v="1311" actId="2696"/>
        <pc:sldMkLst>
          <pc:docMk/>
          <pc:sldMk cId="3493072359" sldId="886"/>
        </pc:sldMkLst>
      </pc:sldChg>
      <pc:sldChg chg="delSp modSp mod">
        <pc:chgData name="Shamori Whitt" userId="22130cd8-2e67-4d0d-9a03-f7151f254226" providerId="ADAL" clId="{1F209732-04C3-45AB-A31B-87047F9CE97E}" dt="2022-12-01T18:45:27.431" v="334" actId="1076"/>
        <pc:sldMkLst>
          <pc:docMk/>
          <pc:sldMk cId="1141088164" sldId="887"/>
        </pc:sldMkLst>
        <pc:spChg chg="del">
          <ac:chgData name="Shamori Whitt" userId="22130cd8-2e67-4d0d-9a03-f7151f254226" providerId="ADAL" clId="{1F209732-04C3-45AB-A31B-87047F9CE97E}" dt="2022-12-01T18:45:22.634" v="333" actId="478"/>
          <ac:spMkLst>
            <pc:docMk/>
            <pc:sldMk cId="1141088164" sldId="887"/>
            <ac:spMk id="3" creationId="{80DF2C66-3CAB-9470-5D38-8523B9ACA513}"/>
          </ac:spMkLst>
        </pc:spChg>
        <pc:picChg chg="mod">
          <ac:chgData name="Shamori Whitt" userId="22130cd8-2e67-4d0d-9a03-f7151f254226" providerId="ADAL" clId="{1F209732-04C3-45AB-A31B-87047F9CE97E}" dt="2022-12-01T18:45:27.431" v="334" actId="1076"/>
          <ac:picMkLst>
            <pc:docMk/>
            <pc:sldMk cId="1141088164" sldId="887"/>
            <ac:picMk id="4" creationId="{5D52D5AF-8535-7CF2-5ECB-4533C90F03BF}"/>
          </ac:picMkLst>
        </pc:picChg>
      </pc:sldChg>
      <pc:sldChg chg="delSp mod">
        <pc:chgData name="Shamori Whitt" userId="22130cd8-2e67-4d0d-9a03-f7151f254226" providerId="ADAL" clId="{1F209732-04C3-45AB-A31B-87047F9CE97E}" dt="2022-12-01T20:33:56.396" v="1716" actId="478"/>
        <pc:sldMkLst>
          <pc:docMk/>
          <pc:sldMk cId="824139996" sldId="888"/>
        </pc:sldMkLst>
        <pc:spChg chg="del">
          <ac:chgData name="Shamori Whitt" userId="22130cd8-2e67-4d0d-9a03-f7151f254226" providerId="ADAL" clId="{1F209732-04C3-45AB-A31B-87047F9CE97E}" dt="2022-12-01T20:33:56.396" v="1716" actId="478"/>
          <ac:spMkLst>
            <pc:docMk/>
            <pc:sldMk cId="824139996" sldId="888"/>
            <ac:spMk id="3" creationId="{90F436DF-27FD-FF19-45DD-A5234C4D12D5}"/>
          </ac:spMkLst>
        </pc:spChg>
      </pc:sldChg>
      <pc:sldChg chg="addSp delSp modSp del mod modCm">
        <pc:chgData name="Shamori Whitt" userId="22130cd8-2e67-4d0d-9a03-f7151f254226" providerId="ADAL" clId="{1F209732-04C3-45AB-A31B-87047F9CE97E}" dt="2022-12-06T20:31:12.112" v="2273" actId="2696"/>
        <pc:sldMkLst>
          <pc:docMk/>
          <pc:sldMk cId="1985085285" sldId="889"/>
        </pc:sldMkLst>
        <pc:spChg chg="del mod">
          <ac:chgData name="Shamori Whitt" userId="22130cd8-2e67-4d0d-9a03-f7151f254226" providerId="ADAL" clId="{1F209732-04C3-45AB-A31B-87047F9CE97E}" dt="2022-12-01T19:22:08.054" v="1330" actId="478"/>
          <ac:spMkLst>
            <pc:docMk/>
            <pc:sldMk cId="1985085285" sldId="889"/>
            <ac:spMk id="3" creationId="{465B7A54-F694-EEBF-0807-9F4FB5843C05}"/>
          </ac:spMkLst>
        </pc:spChg>
        <pc:spChg chg="add del mod">
          <ac:chgData name="Shamori Whitt" userId="22130cd8-2e67-4d0d-9a03-f7151f254226" providerId="ADAL" clId="{1F209732-04C3-45AB-A31B-87047F9CE97E}" dt="2022-12-01T19:22:13.371" v="1331" actId="478"/>
          <ac:spMkLst>
            <pc:docMk/>
            <pc:sldMk cId="1985085285" sldId="889"/>
            <ac:spMk id="6" creationId="{B89E006C-F75B-DFC0-5737-27D207ED34DB}"/>
          </ac:spMkLst>
        </pc:spChg>
        <pc:picChg chg="mod">
          <ac:chgData name="Shamori Whitt" userId="22130cd8-2e67-4d0d-9a03-f7151f254226" providerId="ADAL" clId="{1F209732-04C3-45AB-A31B-87047F9CE97E}" dt="2022-12-01T19:22:16.474" v="1332" actId="1076"/>
          <ac:picMkLst>
            <pc:docMk/>
            <pc:sldMk cId="1985085285" sldId="889"/>
            <ac:picMk id="4" creationId="{BB514223-8105-FC51-F27A-8AEB9A666243}"/>
          </ac:picMkLst>
        </pc:picChg>
      </pc:sldChg>
      <pc:sldChg chg="modSp del mod">
        <pc:chgData name="Shamori Whitt" userId="22130cd8-2e67-4d0d-9a03-f7151f254226" providerId="ADAL" clId="{1F209732-04C3-45AB-A31B-87047F9CE97E}" dt="2022-12-01T20:12:19.981" v="1585" actId="47"/>
        <pc:sldMkLst>
          <pc:docMk/>
          <pc:sldMk cId="942877206" sldId="890"/>
        </pc:sldMkLst>
        <pc:spChg chg="mod">
          <ac:chgData name="Shamori Whitt" userId="22130cd8-2e67-4d0d-9a03-f7151f254226" providerId="ADAL" clId="{1F209732-04C3-45AB-A31B-87047F9CE97E}" dt="2022-11-28T18:27:41.756" v="328" actId="20577"/>
          <ac:spMkLst>
            <pc:docMk/>
            <pc:sldMk cId="942877206" sldId="890"/>
            <ac:spMk id="2" creationId="{DF7EE256-0ED5-23D6-44DA-059B9DC8A91B}"/>
          </ac:spMkLst>
        </pc:spChg>
        <pc:spChg chg="mod">
          <ac:chgData name="Shamori Whitt" userId="22130cd8-2e67-4d0d-9a03-f7151f254226" providerId="ADAL" clId="{1F209732-04C3-45AB-A31B-87047F9CE97E}" dt="2022-11-28T18:27:29.838" v="322" actId="20577"/>
          <ac:spMkLst>
            <pc:docMk/>
            <pc:sldMk cId="942877206" sldId="890"/>
            <ac:spMk id="3" creationId="{507E9247-D39B-B6E5-33DA-CBAD8D420358}"/>
          </ac:spMkLst>
        </pc:spChg>
      </pc:sldChg>
      <pc:sldChg chg="modSp mod">
        <pc:chgData name="Shamori Whitt" userId="22130cd8-2e67-4d0d-9a03-f7151f254226" providerId="ADAL" clId="{1F209732-04C3-45AB-A31B-87047F9CE97E}" dt="2022-12-05T18:30:56.107" v="2267" actId="20577"/>
        <pc:sldMkLst>
          <pc:docMk/>
          <pc:sldMk cId="1780682618" sldId="891"/>
        </pc:sldMkLst>
        <pc:spChg chg="mod">
          <ac:chgData name="Shamori Whitt" userId="22130cd8-2e67-4d0d-9a03-f7151f254226" providerId="ADAL" clId="{1F209732-04C3-45AB-A31B-87047F9CE97E}" dt="2022-12-05T18:30:56.107" v="2267" actId="20577"/>
          <ac:spMkLst>
            <pc:docMk/>
            <pc:sldMk cId="1780682618" sldId="891"/>
            <ac:spMk id="5" creationId="{331AD26E-6C81-BD06-6E4B-56E0B2D186AD}"/>
          </ac:spMkLst>
        </pc:spChg>
        <pc:picChg chg="mod">
          <ac:chgData name="Shamori Whitt" userId="22130cd8-2e67-4d0d-9a03-f7151f254226" providerId="ADAL" clId="{1F209732-04C3-45AB-A31B-87047F9CE97E}" dt="2022-12-01T19:08:44.298" v="912" actId="1076"/>
          <ac:picMkLst>
            <pc:docMk/>
            <pc:sldMk cId="1780682618" sldId="891"/>
            <ac:picMk id="3" creationId="{032C894E-88E3-EC72-D012-4004D11F84CD}"/>
          </ac:picMkLst>
        </pc:picChg>
      </pc:sldChg>
      <pc:sldChg chg="addSp delSp modSp mod">
        <pc:chgData name="Shamori Whitt" userId="22130cd8-2e67-4d0d-9a03-f7151f254226" providerId="ADAL" clId="{1F209732-04C3-45AB-A31B-87047F9CE97E}" dt="2022-12-06T20:46:59.923" v="2405" actId="1076"/>
        <pc:sldMkLst>
          <pc:docMk/>
          <pc:sldMk cId="1509654229" sldId="892"/>
        </pc:sldMkLst>
        <pc:spChg chg="mod">
          <ac:chgData name="Shamori Whitt" userId="22130cd8-2e67-4d0d-9a03-f7151f254226" providerId="ADAL" clId="{1F209732-04C3-45AB-A31B-87047F9CE97E}" dt="2022-12-06T20:39:21.486" v="2324" actId="20577"/>
          <ac:spMkLst>
            <pc:docMk/>
            <pc:sldMk cId="1509654229" sldId="892"/>
            <ac:spMk id="4" creationId="{EAFF7DBE-4CA5-CFAB-63EA-0F764731CE60}"/>
          </ac:spMkLst>
        </pc:spChg>
        <pc:spChg chg="add mod">
          <ac:chgData name="Shamori Whitt" userId="22130cd8-2e67-4d0d-9a03-f7151f254226" providerId="ADAL" clId="{1F209732-04C3-45AB-A31B-87047F9CE97E}" dt="2022-12-06T20:46:20.461" v="2370" actId="14100"/>
          <ac:spMkLst>
            <pc:docMk/>
            <pc:sldMk cId="1509654229" sldId="892"/>
            <ac:spMk id="6" creationId="{9A5F9EF8-2E5D-E019-7541-AE4A0FF8ABE0}"/>
          </ac:spMkLst>
        </pc:spChg>
        <pc:spChg chg="add mod">
          <ac:chgData name="Shamori Whitt" userId="22130cd8-2e67-4d0d-9a03-f7151f254226" providerId="ADAL" clId="{1F209732-04C3-45AB-A31B-87047F9CE97E}" dt="2022-12-06T20:46:59.923" v="2405" actId="1076"/>
          <ac:spMkLst>
            <pc:docMk/>
            <pc:sldMk cId="1509654229" sldId="892"/>
            <ac:spMk id="7" creationId="{105E183D-4488-457D-B985-462AABB027CB}"/>
          </ac:spMkLst>
        </pc:spChg>
        <pc:picChg chg="del">
          <ac:chgData name="Shamori Whitt" userId="22130cd8-2e67-4d0d-9a03-f7151f254226" providerId="ADAL" clId="{1F209732-04C3-45AB-A31B-87047F9CE97E}" dt="2022-12-06T20:39:23.773" v="2325" actId="478"/>
          <ac:picMkLst>
            <pc:docMk/>
            <pc:sldMk cId="1509654229" sldId="892"/>
            <ac:picMk id="2" creationId="{0D9CEE7A-65AA-47EE-36CD-3461E10570D3}"/>
          </ac:picMkLst>
        </pc:picChg>
        <pc:picChg chg="add mod">
          <ac:chgData name="Shamori Whitt" userId="22130cd8-2e67-4d0d-9a03-f7151f254226" providerId="ADAL" clId="{1F209732-04C3-45AB-A31B-87047F9CE97E}" dt="2022-12-06T20:46:30.550" v="2375" actId="1076"/>
          <ac:picMkLst>
            <pc:docMk/>
            <pc:sldMk cId="1509654229" sldId="892"/>
            <ac:picMk id="5" creationId="{FF658D31-D793-D2F5-906E-CE6F4D5BC55E}"/>
          </ac:picMkLst>
        </pc:picChg>
      </pc:sldChg>
      <pc:sldChg chg="addSp delSp modSp mod ord">
        <pc:chgData name="Shamori Whitt" userId="22130cd8-2e67-4d0d-9a03-f7151f254226" providerId="ADAL" clId="{1F209732-04C3-45AB-A31B-87047F9CE97E}" dt="2022-12-01T20:28:49.942" v="1692" actId="208"/>
        <pc:sldMkLst>
          <pc:docMk/>
          <pc:sldMk cId="252648953" sldId="893"/>
        </pc:sldMkLst>
        <pc:spChg chg="del">
          <ac:chgData name="Shamori Whitt" userId="22130cd8-2e67-4d0d-9a03-f7151f254226" providerId="ADAL" clId="{1F209732-04C3-45AB-A31B-87047F9CE97E}" dt="2022-12-01T19:20:57.523" v="1323" actId="478"/>
          <ac:spMkLst>
            <pc:docMk/>
            <pc:sldMk cId="252648953" sldId="893"/>
            <ac:spMk id="2" creationId="{15DAB61D-9618-5778-7F09-689C1F82CB93}"/>
          </ac:spMkLst>
        </pc:spChg>
        <pc:spChg chg="add mod">
          <ac:chgData name="Shamori Whitt" userId="22130cd8-2e67-4d0d-9a03-f7151f254226" providerId="ADAL" clId="{1F209732-04C3-45AB-A31B-87047F9CE97E}" dt="2022-12-01T20:28:49.942" v="1692" actId="208"/>
          <ac:spMkLst>
            <pc:docMk/>
            <pc:sldMk cId="252648953" sldId="893"/>
            <ac:spMk id="4" creationId="{E6F339FD-92FB-DC50-D3C0-A27E3ADECF42}"/>
          </ac:spMkLst>
        </pc:spChg>
        <pc:spChg chg="add mod">
          <ac:chgData name="Shamori Whitt" userId="22130cd8-2e67-4d0d-9a03-f7151f254226" providerId="ADAL" clId="{1F209732-04C3-45AB-A31B-87047F9CE97E}" dt="2022-12-01T19:37:18.353" v="1387" actId="20577"/>
          <ac:spMkLst>
            <pc:docMk/>
            <pc:sldMk cId="252648953" sldId="893"/>
            <ac:spMk id="5" creationId="{4DFB5722-B48B-36CE-38B0-00EBA20A5A7B}"/>
          </ac:spMkLst>
        </pc:spChg>
        <pc:picChg chg="mod">
          <ac:chgData name="Shamori Whitt" userId="22130cd8-2e67-4d0d-9a03-f7151f254226" providerId="ADAL" clId="{1F209732-04C3-45AB-A31B-87047F9CE97E}" dt="2022-12-01T19:26:23.014" v="1334" actId="1076"/>
          <ac:picMkLst>
            <pc:docMk/>
            <pc:sldMk cId="252648953" sldId="893"/>
            <ac:picMk id="3" creationId="{9040ED7F-1D1B-F354-433E-07DFB39305D4}"/>
          </ac:picMkLst>
        </pc:picChg>
      </pc:sldChg>
      <pc:sldChg chg="new del">
        <pc:chgData name="Shamori Whitt" userId="22130cd8-2e67-4d0d-9a03-f7151f254226" providerId="ADAL" clId="{1F209732-04C3-45AB-A31B-87047F9CE97E}" dt="2022-12-01T18:47:52.743" v="372" actId="680"/>
        <pc:sldMkLst>
          <pc:docMk/>
          <pc:sldMk cId="2056058223" sldId="894"/>
        </pc:sldMkLst>
      </pc:sldChg>
      <pc:sldChg chg="modSp new mod">
        <pc:chgData name="Shamori Whitt" userId="22130cd8-2e67-4d0d-9a03-f7151f254226" providerId="ADAL" clId="{1F209732-04C3-45AB-A31B-87047F9CE97E}" dt="2022-12-01T19:04:29.785" v="873" actId="20577"/>
        <pc:sldMkLst>
          <pc:docMk/>
          <pc:sldMk cId="2196209815" sldId="894"/>
        </pc:sldMkLst>
        <pc:spChg chg="mod">
          <ac:chgData name="Shamori Whitt" userId="22130cd8-2e67-4d0d-9a03-f7151f254226" providerId="ADAL" clId="{1F209732-04C3-45AB-A31B-87047F9CE97E}" dt="2022-12-01T19:04:29.785" v="873" actId="20577"/>
          <ac:spMkLst>
            <pc:docMk/>
            <pc:sldMk cId="2196209815" sldId="894"/>
            <ac:spMk id="2" creationId="{DA0E0F9D-1A61-D83D-6CF9-01E3B69E6233}"/>
          </ac:spMkLst>
        </pc:spChg>
        <pc:spChg chg="mod">
          <ac:chgData name="Shamori Whitt" userId="22130cd8-2e67-4d0d-9a03-f7151f254226" providerId="ADAL" clId="{1F209732-04C3-45AB-A31B-87047F9CE97E}" dt="2022-12-01T18:52:39.175" v="794" actId="27636"/>
          <ac:spMkLst>
            <pc:docMk/>
            <pc:sldMk cId="2196209815" sldId="894"/>
            <ac:spMk id="3" creationId="{75649C86-8F81-07B0-6E21-00990C53B24D}"/>
          </ac:spMkLst>
        </pc:spChg>
      </pc:sldChg>
      <pc:sldChg chg="addSp modSp new mod">
        <pc:chgData name="Shamori Whitt" userId="22130cd8-2e67-4d0d-9a03-f7151f254226" providerId="ADAL" clId="{1F209732-04C3-45AB-A31B-87047F9CE97E}" dt="2022-12-01T18:56:41.782" v="815" actId="1076"/>
        <pc:sldMkLst>
          <pc:docMk/>
          <pc:sldMk cId="313306400" sldId="895"/>
        </pc:sldMkLst>
        <pc:picChg chg="add mod">
          <ac:chgData name="Shamori Whitt" userId="22130cd8-2e67-4d0d-9a03-f7151f254226" providerId="ADAL" clId="{1F209732-04C3-45AB-A31B-87047F9CE97E}" dt="2022-12-01T18:56:41.782" v="815" actId="1076"/>
          <ac:picMkLst>
            <pc:docMk/>
            <pc:sldMk cId="313306400" sldId="895"/>
            <ac:picMk id="3" creationId="{D2CFF66B-4E12-BEFC-06CE-502467B37E85}"/>
          </ac:picMkLst>
        </pc:picChg>
      </pc:sldChg>
      <pc:sldChg chg="addSp delSp modSp new mod ord">
        <pc:chgData name="Shamori Whitt" userId="22130cd8-2e67-4d0d-9a03-f7151f254226" providerId="ADAL" clId="{1F209732-04C3-45AB-A31B-87047F9CE97E}" dt="2022-12-01T20:34:36.640" v="1742" actId="207"/>
        <pc:sldMkLst>
          <pc:docMk/>
          <pc:sldMk cId="1842518190" sldId="896"/>
        </pc:sldMkLst>
        <pc:spChg chg="add del mod">
          <ac:chgData name="Shamori Whitt" userId="22130cd8-2e67-4d0d-9a03-f7151f254226" providerId="ADAL" clId="{1F209732-04C3-45AB-A31B-87047F9CE97E}" dt="2022-12-01T20:34:36.640" v="1742" actId="207"/>
          <ac:spMkLst>
            <pc:docMk/>
            <pc:sldMk cId="1842518190" sldId="896"/>
            <ac:spMk id="4" creationId="{12484E93-D3E8-D9F0-FCE1-6B2C334E9012}"/>
          </ac:spMkLst>
        </pc:spChg>
        <pc:picChg chg="add mod">
          <ac:chgData name="Shamori Whitt" userId="22130cd8-2e67-4d0d-9a03-f7151f254226" providerId="ADAL" clId="{1F209732-04C3-45AB-A31B-87047F9CE97E}" dt="2022-12-01T20:34:00.805" v="1717" actId="1076"/>
          <ac:picMkLst>
            <pc:docMk/>
            <pc:sldMk cId="1842518190" sldId="896"/>
            <ac:picMk id="3" creationId="{91636504-CB9D-69A9-DB6B-DEC31A9E7FEF}"/>
          </ac:picMkLst>
        </pc:picChg>
      </pc:sldChg>
      <pc:sldChg chg="addSp delSp modSp new del mod">
        <pc:chgData name="Shamori Whitt" userId="22130cd8-2e67-4d0d-9a03-f7151f254226" providerId="ADAL" clId="{1F209732-04C3-45AB-A31B-87047F9CE97E}" dt="2022-12-05T18:35:25.601" v="2269" actId="47"/>
        <pc:sldMkLst>
          <pc:docMk/>
          <pc:sldMk cId="763111274" sldId="897"/>
        </pc:sldMkLst>
        <pc:spChg chg="mod">
          <ac:chgData name="Shamori Whitt" userId="22130cd8-2e67-4d0d-9a03-f7151f254226" providerId="ADAL" clId="{1F209732-04C3-45AB-A31B-87047F9CE97E}" dt="2022-12-01T19:05:01.628" v="878" actId="20577"/>
          <ac:spMkLst>
            <pc:docMk/>
            <pc:sldMk cId="763111274" sldId="897"/>
            <ac:spMk id="2" creationId="{C414EB52-8651-E2CA-1FCB-A30F69CE2010}"/>
          </ac:spMkLst>
        </pc:spChg>
        <pc:picChg chg="add del mod">
          <ac:chgData name="Shamori Whitt" userId="22130cd8-2e67-4d0d-9a03-f7151f254226" providerId="ADAL" clId="{1F209732-04C3-45AB-A31B-87047F9CE97E}" dt="2022-12-01T19:05:23.436" v="880" actId="478"/>
          <ac:picMkLst>
            <pc:docMk/>
            <pc:sldMk cId="763111274" sldId="897"/>
            <ac:picMk id="4" creationId="{E4A84DB6-04A9-7E67-BDBA-4E6E7D583D69}"/>
          </ac:picMkLst>
        </pc:picChg>
        <pc:picChg chg="add mod">
          <ac:chgData name="Shamori Whitt" userId="22130cd8-2e67-4d0d-9a03-f7151f254226" providerId="ADAL" clId="{1F209732-04C3-45AB-A31B-87047F9CE97E}" dt="2022-12-01T19:06:23.624" v="882" actId="1076"/>
          <ac:picMkLst>
            <pc:docMk/>
            <pc:sldMk cId="763111274" sldId="897"/>
            <ac:picMk id="6" creationId="{EE6014D3-B57F-6EA4-7230-B521D2F6847A}"/>
          </ac:picMkLst>
        </pc:picChg>
      </pc:sldChg>
      <pc:sldChg chg="addSp delSp modSp add mod modCm">
        <pc:chgData name="Shamori Whitt" userId="22130cd8-2e67-4d0d-9a03-f7151f254226" providerId="ADAL" clId="{1F209732-04C3-45AB-A31B-87047F9CE97E}" dt="2022-12-06T20:46:06.894" v="2368" actId="1076"/>
        <pc:sldMkLst>
          <pc:docMk/>
          <pc:sldMk cId="3088533931" sldId="898"/>
        </pc:sldMkLst>
        <pc:spChg chg="mod">
          <ac:chgData name="Shamori Whitt" userId="22130cd8-2e67-4d0d-9a03-f7151f254226" providerId="ADAL" clId="{1F209732-04C3-45AB-A31B-87047F9CE97E}" dt="2022-12-06T20:32:07.118" v="2307" actId="20577"/>
          <ac:spMkLst>
            <pc:docMk/>
            <pc:sldMk cId="3088533931" sldId="898"/>
            <ac:spMk id="2" creationId="{C414EB52-8651-E2CA-1FCB-A30F69CE2010}"/>
          </ac:spMkLst>
        </pc:spChg>
        <pc:spChg chg="add mod">
          <ac:chgData name="Shamori Whitt" userId="22130cd8-2e67-4d0d-9a03-f7151f254226" providerId="ADAL" clId="{1F209732-04C3-45AB-A31B-87047F9CE97E}" dt="2022-12-01T20:32:55.777" v="1714" actId="14100"/>
          <ac:spMkLst>
            <pc:docMk/>
            <pc:sldMk cId="3088533931" sldId="898"/>
            <ac:spMk id="3" creationId="{4348F5C1-7DEB-747D-0A88-B7ECD981DBA7}"/>
          </ac:spMkLst>
        </pc:spChg>
        <pc:spChg chg="add mod">
          <ac:chgData name="Shamori Whitt" userId="22130cd8-2e67-4d0d-9a03-f7151f254226" providerId="ADAL" clId="{1F209732-04C3-45AB-A31B-87047F9CE97E}" dt="2022-12-06T20:40:54.860" v="2338" actId="1076"/>
          <ac:spMkLst>
            <pc:docMk/>
            <pc:sldMk cId="3088533931" sldId="898"/>
            <ac:spMk id="9" creationId="{5DEE09FA-1AAF-27C1-5FB1-6FA40405EF01}"/>
          </ac:spMkLst>
        </pc:spChg>
        <pc:spChg chg="add mod">
          <ac:chgData name="Shamori Whitt" userId="22130cd8-2e67-4d0d-9a03-f7151f254226" providerId="ADAL" clId="{1F209732-04C3-45AB-A31B-87047F9CE97E}" dt="2022-12-06T20:46:06.894" v="2368" actId="1076"/>
          <ac:spMkLst>
            <pc:docMk/>
            <pc:sldMk cId="3088533931" sldId="898"/>
            <ac:spMk id="10" creationId="{E88C4B1D-03EE-0ECD-7CCC-19982145EB2F}"/>
          </ac:spMkLst>
        </pc:spChg>
        <pc:picChg chg="del mod">
          <ac:chgData name="Shamori Whitt" userId="22130cd8-2e67-4d0d-9a03-f7151f254226" providerId="ADAL" clId="{1F209732-04C3-45AB-A31B-87047F9CE97E}" dt="2022-12-06T20:30:43.085" v="2270" actId="478"/>
          <ac:picMkLst>
            <pc:docMk/>
            <pc:sldMk cId="3088533931" sldId="898"/>
            <ac:picMk id="4" creationId="{E4A84DB6-04A9-7E67-BDBA-4E6E7D583D69}"/>
          </ac:picMkLst>
        </pc:picChg>
        <pc:picChg chg="add del mod">
          <ac:chgData name="Shamori Whitt" userId="22130cd8-2e67-4d0d-9a03-f7151f254226" providerId="ADAL" clId="{1F209732-04C3-45AB-A31B-87047F9CE97E}" dt="2022-12-06T20:38:38.457" v="2308" actId="478"/>
          <ac:picMkLst>
            <pc:docMk/>
            <pc:sldMk cId="3088533931" sldId="898"/>
            <ac:picMk id="6" creationId="{750CB311-EF08-4EEA-AE91-9800E7EED5E5}"/>
          </ac:picMkLst>
        </pc:picChg>
        <pc:picChg chg="add mod">
          <ac:chgData name="Shamori Whitt" userId="22130cd8-2e67-4d0d-9a03-f7151f254226" providerId="ADAL" clId="{1F209732-04C3-45AB-A31B-87047F9CE97E}" dt="2022-12-06T20:38:53.068" v="2314" actId="1076"/>
          <ac:picMkLst>
            <pc:docMk/>
            <pc:sldMk cId="3088533931" sldId="898"/>
            <ac:picMk id="8" creationId="{A5A61304-F546-1B68-FE6B-773FF0ECA67A}"/>
          </ac:picMkLst>
        </pc:picChg>
      </pc:sldChg>
      <pc:sldChg chg="addSp new mod">
        <pc:chgData name="Shamori Whitt" userId="22130cd8-2e67-4d0d-9a03-f7151f254226" providerId="ADAL" clId="{1F209732-04C3-45AB-A31B-87047F9CE97E}" dt="2022-12-01T19:11:59.547" v="920" actId="22"/>
        <pc:sldMkLst>
          <pc:docMk/>
          <pc:sldMk cId="755855510" sldId="899"/>
        </pc:sldMkLst>
        <pc:picChg chg="add">
          <ac:chgData name="Shamori Whitt" userId="22130cd8-2e67-4d0d-9a03-f7151f254226" providerId="ADAL" clId="{1F209732-04C3-45AB-A31B-87047F9CE97E}" dt="2022-12-01T19:11:59.547" v="920" actId="22"/>
          <ac:picMkLst>
            <pc:docMk/>
            <pc:sldMk cId="755855510" sldId="899"/>
            <ac:picMk id="3" creationId="{43D1F90F-4D47-313D-3021-2C2EF197DE55}"/>
          </ac:picMkLst>
        </pc:picChg>
      </pc:sldChg>
      <pc:sldChg chg="addSp new del mod">
        <pc:chgData name="Shamori Whitt" userId="22130cd8-2e67-4d0d-9a03-f7151f254226" providerId="ADAL" clId="{1F209732-04C3-45AB-A31B-87047F9CE97E}" dt="2022-12-06T20:31:01.361" v="2272" actId="47"/>
        <pc:sldMkLst>
          <pc:docMk/>
          <pc:sldMk cId="3942880278" sldId="900"/>
        </pc:sldMkLst>
        <pc:picChg chg="add">
          <ac:chgData name="Shamori Whitt" userId="22130cd8-2e67-4d0d-9a03-f7151f254226" providerId="ADAL" clId="{1F209732-04C3-45AB-A31B-87047F9CE97E}" dt="2022-12-01T19:12:58.607" v="922" actId="22"/>
          <ac:picMkLst>
            <pc:docMk/>
            <pc:sldMk cId="3942880278" sldId="900"/>
            <ac:picMk id="3" creationId="{3628F5E0-ECDE-45D7-7AD2-5B47C2FE17AA}"/>
          </ac:picMkLst>
        </pc:picChg>
      </pc:sldChg>
      <pc:sldChg chg="addSp delSp modSp new mod">
        <pc:chgData name="Shamori Whitt" userId="22130cd8-2e67-4d0d-9a03-f7151f254226" providerId="ADAL" clId="{1F209732-04C3-45AB-A31B-87047F9CE97E}" dt="2022-12-01T20:20:39.531" v="1589" actId="962"/>
        <pc:sldMkLst>
          <pc:docMk/>
          <pc:sldMk cId="2002178068" sldId="901"/>
        </pc:sldMkLst>
        <pc:picChg chg="add del mod">
          <ac:chgData name="Shamori Whitt" userId="22130cd8-2e67-4d0d-9a03-f7151f254226" providerId="ADAL" clId="{1F209732-04C3-45AB-A31B-87047F9CE97E}" dt="2022-12-01T20:17:03.057" v="1586" actId="478"/>
          <ac:picMkLst>
            <pc:docMk/>
            <pc:sldMk cId="2002178068" sldId="901"/>
            <ac:picMk id="3" creationId="{0A138A1C-FC51-F11F-1804-F13DBED61C96}"/>
          </ac:picMkLst>
        </pc:picChg>
        <pc:picChg chg="add mod">
          <ac:chgData name="Shamori Whitt" userId="22130cd8-2e67-4d0d-9a03-f7151f254226" providerId="ADAL" clId="{1F209732-04C3-45AB-A31B-87047F9CE97E}" dt="2022-12-01T20:20:39.531" v="1589" actId="962"/>
          <ac:picMkLst>
            <pc:docMk/>
            <pc:sldMk cId="2002178068" sldId="901"/>
            <ac:picMk id="5" creationId="{38A6504E-A696-F41C-2758-32BAC2AAB435}"/>
          </ac:picMkLst>
        </pc:picChg>
      </pc:sldChg>
      <pc:sldChg chg="addSp modSp new del mod">
        <pc:chgData name="Shamori Whitt" userId="22130cd8-2e67-4d0d-9a03-f7151f254226" providerId="ADAL" clId="{1F209732-04C3-45AB-A31B-87047F9CE97E}" dt="2022-12-01T20:05:23.169" v="1463" actId="47"/>
        <pc:sldMkLst>
          <pc:docMk/>
          <pc:sldMk cId="4023586260" sldId="901"/>
        </pc:sldMkLst>
        <pc:spChg chg="mod">
          <ac:chgData name="Shamori Whitt" userId="22130cd8-2e67-4d0d-9a03-f7151f254226" providerId="ADAL" clId="{1F209732-04C3-45AB-A31B-87047F9CE97E}" dt="2022-12-01T19:38:34.523" v="1426" actId="20577"/>
          <ac:spMkLst>
            <pc:docMk/>
            <pc:sldMk cId="4023586260" sldId="901"/>
            <ac:spMk id="2" creationId="{504859D6-AC78-73EA-4DF6-0DAC098C2FA8}"/>
          </ac:spMkLst>
        </pc:spChg>
        <pc:spChg chg="mod">
          <ac:chgData name="Shamori Whitt" userId="22130cd8-2e67-4d0d-9a03-f7151f254226" providerId="ADAL" clId="{1F209732-04C3-45AB-A31B-87047F9CE97E}" dt="2022-12-01T19:38:16.957" v="1390" actId="5793"/>
          <ac:spMkLst>
            <pc:docMk/>
            <pc:sldMk cId="4023586260" sldId="901"/>
            <ac:spMk id="3" creationId="{29592EEE-2258-43EC-7537-95B534D46EE5}"/>
          </ac:spMkLst>
        </pc:spChg>
        <pc:spChg chg="add mod">
          <ac:chgData name="Shamori Whitt" userId="22130cd8-2e67-4d0d-9a03-f7151f254226" providerId="ADAL" clId="{1F209732-04C3-45AB-A31B-87047F9CE97E}" dt="2022-12-01T19:40:15.398" v="1462" actId="20577"/>
          <ac:spMkLst>
            <pc:docMk/>
            <pc:sldMk cId="4023586260" sldId="901"/>
            <ac:spMk id="6" creationId="{66BE75BB-7F1A-92B0-2A5A-62571DFBA76A}"/>
          </ac:spMkLst>
        </pc:spChg>
        <pc:cxnChg chg="add">
          <ac:chgData name="Shamori Whitt" userId="22130cd8-2e67-4d0d-9a03-f7151f254226" providerId="ADAL" clId="{1F209732-04C3-45AB-A31B-87047F9CE97E}" dt="2022-12-01T19:38:13.758" v="1389" actId="11529"/>
          <ac:cxnSpMkLst>
            <pc:docMk/>
            <pc:sldMk cId="4023586260" sldId="901"/>
            <ac:cxnSpMk id="5" creationId="{AEF6D2C7-9D60-3821-C154-5A91A9F4C2AB}"/>
          </ac:cxnSpMkLst>
        </pc:cxnChg>
      </pc:sldChg>
      <pc:sldChg chg="addSp modSp new del mod">
        <pc:chgData name="Shamori Whitt" userId="22130cd8-2e67-4d0d-9a03-f7151f254226" providerId="ADAL" clId="{1F209732-04C3-45AB-A31B-87047F9CE97E}" dt="2022-12-01T20:09:33.565" v="1475" actId="47"/>
        <pc:sldMkLst>
          <pc:docMk/>
          <pc:sldMk cId="1505316213" sldId="902"/>
        </pc:sldMkLst>
        <pc:picChg chg="add mod">
          <ac:chgData name="Shamori Whitt" userId="22130cd8-2e67-4d0d-9a03-f7151f254226" providerId="ADAL" clId="{1F209732-04C3-45AB-A31B-87047F9CE97E}" dt="2022-12-01T20:09:29.279" v="1474" actId="1076"/>
          <ac:picMkLst>
            <pc:docMk/>
            <pc:sldMk cId="1505316213" sldId="902"/>
            <ac:picMk id="3" creationId="{16195270-FE40-17D3-9924-34E0335B22B8}"/>
          </ac:picMkLst>
        </pc:picChg>
      </pc:sldChg>
      <pc:sldChg chg="addSp modSp new del mod">
        <pc:chgData name="Shamori Whitt" userId="22130cd8-2e67-4d0d-9a03-f7151f254226" providerId="ADAL" clId="{1F209732-04C3-45AB-A31B-87047F9CE97E}" dt="2022-12-01T20:27:29.472" v="1645" actId="47"/>
        <pc:sldMkLst>
          <pc:docMk/>
          <pc:sldMk cId="3878424738" sldId="902"/>
        </pc:sldMkLst>
        <pc:spChg chg="mod">
          <ac:chgData name="Shamori Whitt" userId="22130cd8-2e67-4d0d-9a03-f7151f254226" providerId="ADAL" clId="{1F209732-04C3-45AB-A31B-87047F9CE97E}" dt="2022-12-01T20:10:34.068" v="1495" actId="20577"/>
          <ac:spMkLst>
            <pc:docMk/>
            <pc:sldMk cId="3878424738" sldId="902"/>
            <ac:spMk id="2" creationId="{D0370572-FB97-1BF5-D647-E1F7C7EE68AE}"/>
          </ac:spMkLst>
        </pc:spChg>
        <pc:spChg chg="mod">
          <ac:chgData name="Shamori Whitt" userId="22130cd8-2e67-4d0d-9a03-f7151f254226" providerId="ADAL" clId="{1F209732-04C3-45AB-A31B-87047F9CE97E}" dt="2022-12-01T20:11:01.950" v="1537" actId="20577"/>
          <ac:spMkLst>
            <pc:docMk/>
            <pc:sldMk cId="3878424738" sldId="902"/>
            <ac:spMk id="3" creationId="{AD17C1AC-9329-02F6-F6E8-C5E65E737F72}"/>
          </ac:spMkLst>
        </pc:spChg>
        <pc:picChg chg="add mod">
          <ac:chgData name="Shamori Whitt" userId="22130cd8-2e67-4d0d-9a03-f7151f254226" providerId="ADAL" clId="{1F209732-04C3-45AB-A31B-87047F9CE97E}" dt="2022-12-01T20:12:11.832" v="1584" actId="1076"/>
          <ac:picMkLst>
            <pc:docMk/>
            <pc:sldMk cId="3878424738" sldId="902"/>
            <ac:picMk id="5" creationId="{DE5C3706-B884-CCF4-3563-DBFB6B327FFC}"/>
          </ac:picMkLst>
        </pc:picChg>
      </pc:sldChg>
      <pc:sldChg chg="addSp delSp modSp new mod">
        <pc:chgData name="Shamori Whitt" userId="22130cd8-2e67-4d0d-9a03-f7151f254226" providerId="ADAL" clId="{1F209732-04C3-45AB-A31B-87047F9CE97E}" dt="2022-12-01T20:27:25.421" v="1644" actId="20577"/>
        <pc:sldMkLst>
          <pc:docMk/>
          <pc:sldMk cId="2259220504" sldId="903"/>
        </pc:sldMkLst>
        <pc:spChg chg="mod">
          <ac:chgData name="Shamori Whitt" userId="22130cd8-2e67-4d0d-9a03-f7151f254226" providerId="ADAL" clId="{1F209732-04C3-45AB-A31B-87047F9CE97E}" dt="2022-12-01T20:27:15.041" v="1620" actId="20577"/>
          <ac:spMkLst>
            <pc:docMk/>
            <pc:sldMk cId="2259220504" sldId="903"/>
            <ac:spMk id="2" creationId="{0F84F3A0-FBE3-DF23-8278-ADAC6E07258B}"/>
          </ac:spMkLst>
        </pc:spChg>
        <pc:spChg chg="mod">
          <ac:chgData name="Shamori Whitt" userId="22130cd8-2e67-4d0d-9a03-f7151f254226" providerId="ADAL" clId="{1F209732-04C3-45AB-A31B-87047F9CE97E}" dt="2022-12-01T20:27:25.421" v="1644" actId="20577"/>
          <ac:spMkLst>
            <pc:docMk/>
            <pc:sldMk cId="2259220504" sldId="903"/>
            <ac:spMk id="3" creationId="{2111E342-30E3-F155-82F4-E5C5DABDAB96}"/>
          </ac:spMkLst>
        </pc:spChg>
        <pc:spChg chg="del">
          <ac:chgData name="Shamori Whitt" userId="22130cd8-2e67-4d0d-9a03-f7151f254226" providerId="ADAL" clId="{1F209732-04C3-45AB-A31B-87047F9CE97E}" dt="2022-12-01T20:24:10.517" v="1591" actId="931"/>
          <ac:spMkLst>
            <pc:docMk/>
            <pc:sldMk cId="2259220504" sldId="903"/>
            <ac:spMk id="4" creationId="{8CCD2DDA-D0B1-152F-D30F-64E4F16BD4B5}"/>
          </ac:spMkLst>
        </pc:spChg>
        <pc:spChg chg="add del mod">
          <ac:chgData name="Shamori Whitt" userId="22130cd8-2e67-4d0d-9a03-f7151f254226" providerId="ADAL" clId="{1F209732-04C3-45AB-A31B-87047F9CE97E}" dt="2022-12-01T20:26:34.397" v="1596" actId="931"/>
          <ac:spMkLst>
            <pc:docMk/>
            <pc:sldMk cId="2259220504" sldId="903"/>
            <ac:spMk id="8" creationId="{133F040F-8A4E-DE1C-93F8-DA3840138B13}"/>
          </ac:spMkLst>
        </pc:spChg>
        <pc:picChg chg="add del mod">
          <ac:chgData name="Shamori Whitt" userId="22130cd8-2e67-4d0d-9a03-f7151f254226" providerId="ADAL" clId="{1F209732-04C3-45AB-A31B-87047F9CE97E}" dt="2022-12-01T20:26:06.533" v="1595" actId="478"/>
          <ac:picMkLst>
            <pc:docMk/>
            <pc:sldMk cId="2259220504" sldId="903"/>
            <ac:picMk id="6" creationId="{EF313BCC-CA14-301F-5281-B250D8C694F0}"/>
          </ac:picMkLst>
        </pc:picChg>
        <pc:picChg chg="add mod">
          <ac:chgData name="Shamori Whitt" userId="22130cd8-2e67-4d0d-9a03-f7151f254226" providerId="ADAL" clId="{1F209732-04C3-45AB-A31B-87047F9CE97E}" dt="2022-12-01T20:26:36.179" v="1598" actId="962"/>
          <ac:picMkLst>
            <pc:docMk/>
            <pc:sldMk cId="2259220504" sldId="903"/>
            <ac:picMk id="10" creationId="{8A2FB591-EEA2-F37A-F2F1-50E54B483FAD}"/>
          </ac:picMkLst>
        </pc:picChg>
      </pc:sldChg>
      <pc:sldChg chg="addSp delSp modSp new mod modClrScheme chgLayout">
        <pc:chgData name="Shamori Whitt" userId="22130cd8-2e67-4d0d-9a03-f7151f254226" providerId="ADAL" clId="{1F209732-04C3-45AB-A31B-87047F9CE97E}" dt="2022-12-01T21:06:53.283" v="2186" actId="948"/>
        <pc:sldMkLst>
          <pc:docMk/>
          <pc:sldMk cId="1896084010" sldId="904"/>
        </pc:sldMkLst>
        <pc:spChg chg="del">
          <ac:chgData name="Shamori Whitt" userId="22130cd8-2e67-4d0d-9a03-f7151f254226" providerId="ADAL" clId="{1F209732-04C3-45AB-A31B-87047F9CE97E}" dt="2022-12-01T20:37:04.804" v="1744" actId="478"/>
          <ac:spMkLst>
            <pc:docMk/>
            <pc:sldMk cId="1896084010" sldId="904"/>
            <ac:spMk id="2" creationId="{C1D791CE-1E84-7635-3932-F899C01EC4E2}"/>
          </ac:spMkLst>
        </pc:spChg>
        <pc:spChg chg="add del mod ord">
          <ac:chgData name="Shamori Whitt" userId="22130cd8-2e67-4d0d-9a03-f7151f254226" providerId="ADAL" clId="{1F209732-04C3-45AB-A31B-87047F9CE97E}" dt="2022-12-01T20:44:37.798" v="1775" actId="931"/>
          <ac:spMkLst>
            <pc:docMk/>
            <pc:sldMk cId="1896084010" sldId="904"/>
            <ac:spMk id="10" creationId="{DDEE1DC5-6DE2-CADF-5E5D-53E32BF80FE3}"/>
          </ac:spMkLst>
        </pc:spChg>
        <pc:spChg chg="add del mod ord">
          <ac:chgData name="Shamori Whitt" userId="22130cd8-2e67-4d0d-9a03-f7151f254226" providerId="ADAL" clId="{1F209732-04C3-45AB-A31B-87047F9CE97E}" dt="2022-12-01T20:45:17.205" v="1793" actId="478"/>
          <ac:spMkLst>
            <pc:docMk/>
            <pc:sldMk cId="1896084010" sldId="904"/>
            <ac:spMk id="11" creationId="{8A5A0EA3-A73A-AD24-EBDF-4CED691715AA}"/>
          </ac:spMkLst>
        </pc:spChg>
        <pc:spChg chg="add mod ord">
          <ac:chgData name="Shamori Whitt" userId="22130cd8-2e67-4d0d-9a03-f7151f254226" providerId="ADAL" clId="{1F209732-04C3-45AB-A31B-87047F9CE97E}" dt="2022-12-01T20:51:54.208" v="1885" actId="255"/>
          <ac:spMkLst>
            <pc:docMk/>
            <pc:sldMk cId="1896084010" sldId="904"/>
            <ac:spMk id="12" creationId="{0CEF3E16-91C5-DB03-31A7-9072B60F1FA6}"/>
          </ac:spMkLst>
        </pc:spChg>
        <pc:spChg chg="add del mod">
          <ac:chgData name="Shamori Whitt" userId="22130cd8-2e67-4d0d-9a03-f7151f254226" providerId="ADAL" clId="{1F209732-04C3-45AB-A31B-87047F9CE97E}" dt="2022-12-01T20:47:57.886" v="1832" actId="478"/>
          <ac:spMkLst>
            <pc:docMk/>
            <pc:sldMk cId="1896084010" sldId="904"/>
            <ac:spMk id="15" creationId="{DD48544E-D32E-7FBA-2485-7CB7628DC6D6}"/>
          </ac:spMkLst>
        </pc:spChg>
        <pc:spChg chg="add mod">
          <ac:chgData name="Shamori Whitt" userId="22130cd8-2e67-4d0d-9a03-f7151f254226" providerId="ADAL" clId="{1F209732-04C3-45AB-A31B-87047F9CE97E}" dt="2022-12-01T21:06:53.283" v="2186" actId="948"/>
          <ac:spMkLst>
            <pc:docMk/>
            <pc:sldMk cId="1896084010" sldId="904"/>
            <ac:spMk id="16" creationId="{52E4662E-3024-7A49-A274-DDC4FF22423A}"/>
          </ac:spMkLst>
        </pc:spChg>
        <pc:spChg chg="add mod">
          <ac:chgData name="Shamori Whitt" userId="22130cd8-2e67-4d0d-9a03-f7151f254226" providerId="ADAL" clId="{1F209732-04C3-45AB-A31B-87047F9CE97E}" dt="2022-12-01T21:00:42.485" v="2114" actId="1076"/>
          <ac:spMkLst>
            <pc:docMk/>
            <pc:sldMk cId="1896084010" sldId="904"/>
            <ac:spMk id="17" creationId="{D5200215-1D31-B676-A787-7A369EEEF6E4}"/>
          </ac:spMkLst>
        </pc:spChg>
        <pc:spChg chg="add del mod">
          <ac:chgData name="Shamori Whitt" userId="22130cd8-2e67-4d0d-9a03-f7151f254226" providerId="ADAL" clId="{1F209732-04C3-45AB-A31B-87047F9CE97E}" dt="2022-12-01T20:50:51.890" v="1874" actId="478"/>
          <ac:spMkLst>
            <pc:docMk/>
            <pc:sldMk cId="1896084010" sldId="904"/>
            <ac:spMk id="18" creationId="{EA4ED1AF-12CC-E8E7-902E-731DC55065C6}"/>
          </ac:spMkLst>
        </pc:spChg>
        <pc:spChg chg="add mod">
          <ac:chgData name="Shamori Whitt" userId="22130cd8-2e67-4d0d-9a03-f7151f254226" providerId="ADAL" clId="{1F209732-04C3-45AB-A31B-87047F9CE97E}" dt="2022-12-01T21:06:29.442" v="2185" actId="2710"/>
          <ac:spMkLst>
            <pc:docMk/>
            <pc:sldMk cId="1896084010" sldId="904"/>
            <ac:spMk id="19" creationId="{D263753E-EB79-D07E-5169-3F9126022233}"/>
          </ac:spMkLst>
        </pc:spChg>
        <pc:spChg chg="add mod">
          <ac:chgData name="Shamori Whitt" userId="22130cd8-2e67-4d0d-9a03-f7151f254226" providerId="ADAL" clId="{1F209732-04C3-45AB-A31B-87047F9CE97E}" dt="2022-12-01T21:01:18.811" v="2122" actId="1076"/>
          <ac:spMkLst>
            <pc:docMk/>
            <pc:sldMk cId="1896084010" sldId="904"/>
            <ac:spMk id="20" creationId="{AB267E36-D0F0-2F64-EB40-72830875D38C}"/>
          </ac:spMkLst>
        </pc:spChg>
        <pc:spChg chg="add del mod">
          <ac:chgData name="Shamori Whitt" userId="22130cd8-2e67-4d0d-9a03-f7151f254226" providerId="ADAL" clId="{1F209732-04C3-45AB-A31B-87047F9CE97E}" dt="2022-12-01T20:48:30.291" v="1839" actId="478"/>
          <ac:spMkLst>
            <pc:docMk/>
            <pc:sldMk cId="1896084010" sldId="904"/>
            <ac:spMk id="21" creationId="{5EE5EE0E-12AF-7831-3AA6-F1F49C733C42}"/>
          </ac:spMkLst>
        </pc:spChg>
        <pc:spChg chg="add mod">
          <ac:chgData name="Shamori Whitt" userId="22130cd8-2e67-4d0d-9a03-f7151f254226" providerId="ADAL" clId="{1F209732-04C3-45AB-A31B-87047F9CE97E}" dt="2022-12-01T21:05:28.780" v="2180" actId="20577"/>
          <ac:spMkLst>
            <pc:docMk/>
            <pc:sldMk cId="1896084010" sldId="904"/>
            <ac:spMk id="22" creationId="{17939EEA-582D-A7E9-096D-B6BEE29D8ED0}"/>
          </ac:spMkLst>
        </pc:spChg>
        <pc:spChg chg="add mod">
          <ac:chgData name="Shamori Whitt" userId="22130cd8-2e67-4d0d-9a03-f7151f254226" providerId="ADAL" clId="{1F209732-04C3-45AB-A31B-87047F9CE97E}" dt="2022-12-01T21:00:51.231" v="2116" actId="1076"/>
          <ac:spMkLst>
            <pc:docMk/>
            <pc:sldMk cId="1896084010" sldId="904"/>
            <ac:spMk id="23" creationId="{D87FFF64-8AEB-2F73-368D-B19491E2D9CE}"/>
          </ac:spMkLst>
        </pc:spChg>
        <pc:spChg chg="add mod">
          <ac:chgData name="Shamori Whitt" userId="22130cd8-2e67-4d0d-9a03-f7151f254226" providerId="ADAL" clId="{1F209732-04C3-45AB-A31B-87047F9CE97E}" dt="2022-12-01T21:03:23.132" v="2154" actId="113"/>
          <ac:spMkLst>
            <pc:docMk/>
            <pc:sldMk cId="1896084010" sldId="904"/>
            <ac:spMk id="24" creationId="{69CBBA42-9260-FC8C-15FA-FC4133428135}"/>
          </ac:spMkLst>
        </pc:spChg>
        <pc:spChg chg="add mod">
          <ac:chgData name="Shamori Whitt" userId="22130cd8-2e67-4d0d-9a03-f7151f254226" providerId="ADAL" clId="{1F209732-04C3-45AB-A31B-87047F9CE97E}" dt="2022-12-01T21:04:09.892" v="2172" actId="1076"/>
          <ac:spMkLst>
            <pc:docMk/>
            <pc:sldMk cId="1896084010" sldId="904"/>
            <ac:spMk id="25" creationId="{8718BAA5-BD42-DCED-9F52-7250E1864A7B}"/>
          </ac:spMkLst>
        </pc:spChg>
        <pc:spChg chg="add mod">
          <ac:chgData name="Shamori Whitt" userId="22130cd8-2e67-4d0d-9a03-f7151f254226" providerId="ADAL" clId="{1F209732-04C3-45AB-A31B-87047F9CE97E}" dt="2022-12-01T21:01:28.827" v="2124" actId="1076"/>
          <ac:spMkLst>
            <pc:docMk/>
            <pc:sldMk cId="1896084010" sldId="904"/>
            <ac:spMk id="26" creationId="{7DEFD205-5DA0-CF1B-57FD-191431AE53FE}"/>
          </ac:spMkLst>
        </pc:spChg>
        <pc:spChg chg="add mod">
          <ac:chgData name="Shamori Whitt" userId="22130cd8-2e67-4d0d-9a03-f7151f254226" providerId="ADAL" clId="{1F209732-04C3-45AB-A31B-87047F9CE97E}" dt="2022-12-01T21:03:58.827" v="2171" actId="1076"/>
          <ac:spMkLst>
            <pc:docMk/>
            <pc:sldMk cId="1896084010" sldId="904"/>
            <ac:spMk id="28" creationId="{86AE16DB-0E36-3FB0-280E-98FBA3A43944}"/>
          </ac:spMkLst>
        </pc:spChg>
        <pc:spChg chg="add mod">
          <ac:chgData name="Shamori Whitt" userId="22130cd8-2e67-4d0d-9a03-f7151f254226" providerId="ADAL" clId="{1F209732-04C3-45AB-A31B-87047F9CE97E}" dt="2022-12-01T21:03:52.462" v="2170" actId="20577"/>
          <ac:spMkLst>
            <pc:docMk/>
            <pc:sldMk cId="1896084010" sldId="904"/>
            <ac:spMk id="29" creationId="{6092F0A9-E137-5F95-7242-97B86364171C}"/>
          </ac:spMkLst>
        </pc:spChg>
        <pc:picChg chg="add del mod">
          <ac:chgData name="Shamori Whitt" userId="22130cd8-2e67-4d0d-9a03-f7151f254226" providerId="ADAL" clId="{1F209732-04C3-45AB-A31B-87047F9CE97E}" dt="2022-12-01T20:44:28.405" v="1774" actId="478"/>
          <ac:picMkLst>
            <pc:docMk/>
            <pc:sldMk cId="1896084010" sldId="904"/>
            <ac:picMk id="4" creationId="{7E08C0BC-9C54-F636-58FB-D328646A7279}"/>
          </ac:picMkLst>
        </pc:picChg>
        <pc:picChg chg="add del mod">
          <ac:chgData name="Shamori Whitt" userId="22130cd8-2e67-4d0d-9a03-f7151f254226" providerId="ADAL" clId="{1F209732-04C3-45AB-A31B-87047F9CE97E}" dt="2022-12-01T20:41:33.008" v="1755" actId="21"/>
          <ac:picMkLst>
            <pc:docMk/>
            <pc:sldMk cId="1896084010" sldId="904"/>
            <ac:picMk id="6" creationId="{37ACE166-80DA-637E-5E64-E53B339F0C6D}"/>
          </ac:picMkLst>
        </pc:picChg>
        <pc:picChg chg="add del mod">
          <ac:chgData name="Shamori Whitt" userId="22130cd8-2e67-4d0d-9a03-f7151f254226" providerId="ADAL" clId="{1F209732-04C3-45AB-A31B-87047F9CE97E}" dt="2022-12-01T20:43:09.516" v="1764" actId="478"/>
          <ac:picMkLst>
            <pc:docMk/>
            <pc:sldMk cId="1896084010" sldId="904"/>
            <ac:picMk id="7" creationId="{071DA3DC-DCB0-7816-E06E-BB9113739926}"/>
          </ac:picMkLst>
        </pc:picChg>
        <pc:picChg chg="add del mod">
          <ac:chgData name="Shamori Whitt" userId="22130cd8-2e67-4d0d-9a03-f7151f254226" providerId="ADAL" clId="{1F209732-04C3-45AB-A31B-87047F9CE97E}" dt="2022-12-01T20:44:05.817" v="1770" actId="478"/>
          <ac:picMkLst>
            <pc:docMk/>
            <pc:sldMk cId="1896084010" sldId="904"/>
            <ac:picMk id="9" creationId="{FFA69A91-87A0-318F-C751-4B9B8791D518}"/>
          </ac:picMkLst>
        </pc:picChg>
        <pc:picChg chg="add mod">
          <ac:chgData name="Shamori Whitt" userId="22130cd8-2e67-4d0d-9a03-f7151f254226" providerId="ADAL" clId="{1F209732-04C3-45AB-A31B-87047F9CE97E}" dt="2022-12-01T20:44:39.093" v="1777" actId="962"/>
          <ac:picMkLst>
            <pc:docMk/>
            <pc:sldMk cId="1896084010" sldId="904"/>
            <ac:picMk id="14" creationId="{257CF275-9075-C6DC-A827-94A93736314C}"/>
          </ac:picMkLst>
        </pc:picChg>
        <pc:picChg chg="add del mod">
          <ac:chgData name="Shamori Whitt" userId="22130cd8-2e67-4d0d-9a03-f7151f254226" providerId="ADAL" clId="{1F209732-04C3-45AB-A31B-87047F9CE97E}" dt="2022-12-01T21:02:03.872" v="2130" actId="478"/>
          <ac:picMkLst>
            <pc:docMk/>
            <pc:sldMk cId="1896084010" sldId="904"/>
            <ac:picMk id="27" creationId="{95A2F9B8-A121-7488-F67E-D5A75DD2275F}"/>
          </ac:picMkLst>
        </pc:picChg>
      </pc:sldChg>
      <pc:sldChg chg="modSp new del mod">
        <pc:chgData name="Shamori Whitt" userId="22130cd8-2e67-4d0d-9a03-f7151f254226" providerId="ADAL" clId="{1F209732-04C3-45AB-A31B-87047F9CE97E}" dt="2022-12-01T20:33:34.760" v="1715" actId="47"/>
        <pc:sldMkLst>
          <pc:docMk/>
          <pc:sldMk cId="3568352593" sldId="904"/>
        </pc:sldMkLst>
        <pc:spChg chg="mod">
          <ac:chgData name="Shamori Whitt" userId="22130cd8-2e67-4d0d-9a03-f7151f254226" providerId="ADAL" clId="{1F209732-04C3-45AB-A31B-87047F9CE97E}" dt="2022-12-01T20:28:22.981" v="1691" actId="20577"/>
          <ac:spMkLst>
            <pc:docMk/>
            <pc:sldMk cId="3568352593" sldId="904"/>
            <ac:spMk id="2" creationId="{80DB34A8-9A59-DD4F-4249-68209D3759FE}"/>
          </ac:spMkLst>
        </pc:spChg>
        <pc:spChg chg="mod">
          <ac:chgData name="Shamori Whitt" userId="22130cd8-2e67-4d0d-9a03-f7151f254226" providerId="ADAL" clId="{1F209732-04C3-45AB-A31B-87047F9CE97E}" dt="2022-12-01T20:28:15.405" v="1678" actId="20577"/>
          <ac:spMkLst>
            <pc:docMk/>
            <pc:sldMk cId="3568352593" sldId="904"/>
            <ac:spMk id="3" creationId="{3B31351E-823A-C070-057B-BFD2C6315044}"/>
          </ac:spMkLst>
        </pc:spChg>
      </pc:sldChg>
      <pc:sldChg chg="modSp new mod">
        <pc:chgData name="Shamori Whitt" userId="22130cd8-2e67-4d0d-9a03-f7151f254226" providerId="ADAL" clId="{1F209732-04C3-45AB-A31B-87047F9CE97E}" dt="2022-12-01T21:09:17.822" v="2199" actId="20577"/>
        <pc:sldMkLst>
          <pc:docMk/>
          <pc:sldMk cId="3967534183" sldId="905"/>
        </pc:sldMkLst>
        <pc:spChg chg="mod">
          <ac:chgData name="Shamori Whitt" userId="22130cd8-2e67-4d0d-9a03-f7151f254226" providerId="ADAL" clId="{1F209732-04C3-45AB-A31B-87047F9CE97E}" dt="2022-12-01T21:09:17.822" v="2199" actId="20577"/>
          <ac:spMkLst>
            <pc:docMk/>
            <pc:sldMk cId="3967534183" sldId="905"/>
            <ac:spMk id="2" creationId="{4C0701BF-26D8-FF27-5029-2131F64FB673}"/>
          </ac:spMkLst>
        </pc:spChg>
      </pc:sldChg>
      <pc:sldChg chg="new del">
        <pc:chgData name="Shamori Whitt" userId="22130cd8-2e67-4d0d-9a03-f7151f254226" providerId="ADAL" clId="{1F209732-04C3-45AB-A31B-87047F9CE97E}" dt="2022-12-01T21:09:50.512" v="2201" actId="680"/>
        <pc:sldMkLst>
          <pc:docMk/>
          <pc:sldMk cId="3099557324" sldId="906"/>
        </pc:sldMkLst>
      </pc:sldChg>
      <pc:sldChg chg="modSp new mod">
        <pc:chgData name="Shamori Whitt" userId="22130cd8-2e67-4d0d-9a03-f7151f254226" providerId="ADAL" clId="{1F209732-04C3-45AB-A31B-87047F9CE97E}" dt="2022-12-01T21:11:38.444" v="2257" actId="113"/>
        <pc:sldMkLst>
          <pc:docMk/>
          <pc:sldMk cId="4157076097" sldId="906"/>
        </pc:sldMkLst>
        <pc:spChg chg="mod">
          <ac:chgData name="Shamori Whitt" userId="22130cd8-2e67-4d0d-9a03-f7151f254226" providerId="ADAL" clId="{1F209732-04C3-45AB-A31B-87047F9CE97E}" dt="2022-12-01T21:10:11.367" v="2205" actId="27636"/>
          <ac:spMkLst>
            <pc:docMk/>
            <pc:sldMk cId="4157076097" sldId="906"/>
            <ac:spMk id="2" creationId="{5C9FAE85-2C42-5875-B937-B5E2CDE9476E}"/>
          </ac:spMkLst>
        </pc:spChg>
        <pc:spChg chg="mod">
          <ac:chgData name="Shamori Whitt" userId="22130cd8-2e67-4d0d-9a03-f7151f254226" providerId="ADAL" clId="{1F209732-04C3-45AB-A31B-87047F9CE97E}" dt="2022-12-01T21:11:38.444" v="2257" actId="113"/>
          <ac:spMkLst>
            <pc:docMk/>
            <pc:sldMk cId="4157076097" sldId="906"/>
            <ac:spMk id="3" creationId="{122E229F-90CB-EB2D-55F3-184788110314}"/>
          </ac:spMkLst>
        </pc:spChg>
      </pc:sldChg>
      <pc:sldChg chg="new">
        <pc:chgData name="Shamori Whitt" userId="22130cd8-2e67-4d0d-9a03-f7151f254226" providerId="ADAL" clId="{1F209732-04C3-45AB-A31B-87047F9CE97E}" dt="2022-12-05T18:31:47.136" v="2268" actId="680"/>
        <pc:sldMkLst>
          <pc:docMk/>
          <pc:sldMk cId="3210994761" sldId="909"/>
        </pc:sldMkLst>
      </pc:sldChg>
      <pc:sldMasterChg chg="delSldLayout">
        <pc:chgData name="Shamori Whitt" userId="22130cd8-2e67-4d0d-9a03-f7151f254226" providerId="ADAL" clId="{1F209732-04C3-45AB-A31B-87047F9CE97E}" dt="2022-12-01T20:56:44.521" v="2029" actId="47"/>
        <pc:sldMasterMkLst>
          <pc:docMk/>
          <pc:sldMasterMk cId="0" sldId="2147483659"/>
        </pc:sldMasterMkLst>
        <pc:sldLayoutChg chg="del">
          <pc:chgData name="Shamori Whitt" userId="22130cd8-2e67-4d0d-9a03-f7151f254226" providerId="ADAL" clId="{1F209732-04C3-45AB-A31B-87047F9CE97E}" dt="2022-12-01T20:56:44.521" v="2029" actId="47"/>
          <pc:sldLayoutMkLst>
            <pc:docMk/>
            <pc:sldMasterMk cId="0" sldId="2147483659"/>
            <pc:sldLayoutMk cId="3895100742" sldId="2147483685"/>
          </pc:sldLayoutMkLst>
        </pc:sldLayoutChg>
      </pc:sldMasterChg>
    </pc:docChg>
  </pc:docChgLst>
  <pc:docChgLst>
    <pc:chgData name="Dara OByrne" userId="S::dara.obyrne@detroitmi.gov::9a6ce214-047e-427e-8931-4b995aedb76d" providerId="AD" clId="Web-{704B91C2-4D50-FE38-9250-179060BA953C}"/>
    <pc:docChg chg="">
      <pc:chgData name="Dara OByrne" userId="S::dara.obyrne@detroitmi.gov::9a6ce214-047e-427e-8931-4b995aedb76d" providerId="AD" clId="Web-{704B91C2-4D50-FE38-9250-179060BA953C}" dt="2022-12-02T14:56:59.179" v="3"/>
      <pc:docMkLst>
        <pc:docMk/>
      </pc:docMkLst>
      <pc:sldChg chg="addCm">
        <pc:chgData name="Dara OByrne" userId="S::dara.obyrne@detroitmi.gov::9a6ce214-047e-427e-8931-4b995aedb76d" providerId="AD" clId="Web-{704B91C2-4D50-FE38-9250-179060BA953C}" dt="2022-12-02T14:56:13.586" v="2"/>
        <pc:sldMkLst>
          <pc:docMk/>
          <pc:sldMk cId="1985085285" sldId="889"/>
        </pc:sldMkLst>
      </pc:sldChg>
      <pc:sldChg chg="addCm">
        <pc:chgData name="Dara OByrne" userId="S::dara.obyrne@detroitmi.gov::9a6ce214-047e-427e-8931-4b995aedb76d" providerId="AD" clId="Web-{704B91C2-4D50-FE38-9250-179060BA953C}" dt="2022-12-02T14:55:47.882" v="1"/>
        <pc:sldMkLst>
          <pc:docMk/>
          <pc:sldMk cId="3088533931" sldId="898"/>
        </pc:sldMkLst>
      </pc:sldChg>
      <pc:sldChg chg="addCm">
        <pc:chgData name="Dara OByrne" userId="S::dara.obyrne@detroitmi.gov::9a6ce214-047e-427e-8931-4b995aedb76d" providerId="AD" clId="Web-{704B91C2-4D50-FE38-9250-179060BA953C}" dt="2022-12-02T14:56:59.179" v="3"/>
        <pc:sldMkLst>
          <pc:docMk/>
          <pc:sldMk cId="3942880278" sldId="900"/>
        </pc:sldMkLst>
      </pc:sldChg>
    </pc:docChg>
  </pc:docChgLst>
  <pc:docChgLst>
    <pc:chgData name="Dara OByrne" userId="S::dara.obyrne@detroitmi.gov::9a6ce214-047e-427e-8931-4b995aedb76d" providerId="AD" clId="Web-{150012CA-C335-9FDE-8209-761DCD09A773}"/>
    <pc:docChg chg="modSld">
      <pc:chgData name="Dara OByrne" userId="S::dara.obyrne@detroitmi.gov::9a6ce214-047e-427e-8931-4b995aedb76d" providerId="AD" clId="Web-{150012CA-C335-9FDE-8209-761DCD09A773}" dt="2023-02-28T19:06:08.928" v="15"/>
      <pc:docMkLst>
        <pc:docMk/>
      </pc:docMkLst>
      <pc:sldChg chg="modSp delCm">
        <pc:chgData name="Dara OByrne" userId="S::dara.obyrne@detroitmi.gov::9a6ce214-047e-427e-8931-4b995aedb76d" providerId="AD" clId="Web-{150012CA-C335-9FDE-8209-761DCD09A773}" dt="2023-02-28T19:04:34.754" v="14"/>
        <pc:sldMkLst>
          <pc:docMk/>
          <pc:sldMk cId="1182136255" sldId="908"/>
        </pc:sldMkLst>
        <pc:spChg chg="mod">
          <ac:chgData name="Dara OByrne" userId="S::dara.obyrne@detroitmi.gov::9a6ce214-047e-427e-8931-4b995aedb76d" providerId="AD" clId="Web-{150012CA-C335-9FDE-8209-761DCD09A773}" dt="2023-02-28T19:03:30.924" v="2" actId="20577"/>
          <ac:spMkLst>
            <pc:docMk/>
            <pc:sldMk cId="1182136255" sldId="908"/>
            <ac:spMk id="3" creationId="{AA95B68D-AE42-6B46-1C56-0088B193875A}"/>
          </ac:spMkLst>
        </pc:spChg>
      </pc:sldChg>
      <pc:sldChg chg="delCm">
        <pc:chgData name="Dara OByrne" userId="S::dara.obyrne@detroitmi.gov::9a6ce214-047e-427e-8931-4b995aedb76d" providerId="AD" clId="Web-{150012CA-C335-9FDE-8209-761DCD09A773}" dt="2023-02-28T19:06:08.928" v="15"/>
        <pc:sldMkLst>
          <pc:docMk/>
          <pc:sldMk cId="3210994761" sldId="909"/>
        </pc:sldMkLst>
      </pc:sldChg>
    </pc:docChg>
  </pc:docChgLst>
  <pc:docChgLst>
    <pc:chgData name="Shamori Whitt" userId="22130cd8-2e67-4d0d-9a03-f7151f254226" providerId="ADAL" clId="{E285B884-CF8F-4352-9E5B-E62C256234D9}"/>
    <pc:docChg chg="undo redo custSel addSld delSld modSld">
      <pc:chgData name="Shamori Whitt" userId="22130cd8-2e67-4d0d-9a03-f7151f254226" providerId="ADAL" clId="{E285B884-CF8F-4352-9E5B-E62C256234D9}" dt="2023-02-28T18:00:23.275" v="3285" actId="20577"/>
      <pc:docMkLst>
        <pc:docMk/>
      </pc:docMkLst>
      <pc:sldChg chg="addSp delSp modSp mod delCm chgLayout">
        <pc:chgData name="Shamori Whitt" userId="22130cd8-2e67-4d0d-9a03-f7151f254226" providerId="ADAL" clId="{E285B884-CF8F-4352-9E5B-E62C256234D9}" dt="2023-02-28T17:35:30.347" v="3138" actId="12"/>
        <pc:sldMkLst>
          <pc:docMk/>
          <pc:sldMk cId="1509654229" sldId="892"/>
        </pc:sldMkLst>
        <pc:spChg chg="add mod ord">
          <ac:chgData name="Shamori Whitt" userId="22130cd8-2e67-4d0d-9a03-f7151f254226" providerId="ADAL" clId="{E285B884-CF8F-4352-9E5B-E62C256234D9}" dt="2023-02-28T17:35:30.347" v="3138" actId="12"/>
          <ac:spMkLst>
            <pc:docMk/>
            <pc:sldMk cId="1509654229" sldId="892"/>
            <ac:spMk id="3" creationId="{4CE7D145-C707-0EA5-7ADB-C85CAD5F805D}"/>
          </ac:spMkLst>
        </pc:spChg>
        <pc:spChg chg="mod ord">
          <ac:chgData name="Shamori Whitt" userId="22130cd8-2e67-4d0d-9a03-f7151f254226" providerId="ADAL" clId="{E285B884-CF8F-4352-9E5B-E62C256234D9}" dt="2023-02-28T17:21:10.028" v="2068" actId="700"/>
          <ac:spMkLst>
            <pc:docMk/>
            <pc:sldMk cId="1509654229" sldId="892"/>
            <ac:spMk id="4" creationId="{EAFF7DBE-4CA5-CFAB-63EA-0F764731CE60}"/>
          </ac:spMkLst>
        </pc:spChg>
        <pc:spChg chg="del">
          <ac:chgData name="Shamori Whitt" userId="22130cd8-2e67-4d0d-9a03-f7151f254226" providerId="ADAL" clId="{E285B884-CF8F-4352-9E5B-E62C256234D9}" dt="2023-02-28T17:20:00.363" v="2040" actId="478"/>
          <ac:spMkLst>
            <pc:docMk/>
            <pc:sldMk cId="1509654229" sldId="892"/>
            <ac:spMk id="6" creationId="{9A5F9EF8-2E5D-E019-7541-AE4A0FF8ABE0}"/>
          </ac:spMkLst>
        </pc:spChg>
        <pc:spChg chg="del">
          <ac:chgData name="Shamori Whitt" userId="22130cd8-2e67-4d0d-9a03-f7151f254226" providerId="ADAL" clId="{E285B884-CF8F-4352-9E5B-E62C256234D9}" dt="2023-02-28T17:20:04.099" v="2041" actId="478"/>
          <ac:spMkLst>
            <pc:docMk/>
            <pc:sldMk cId="1509654229" sldId="892"/>
            <ac:spMk id="7" creationId="{105E183D-4488-457D-B985-462AABB027CB}"/>
          </ac:spMkLst>
        </pc:spChg>
        <pc:picChg chg="del">
          <ac:chgData name="Shamori Whitt" userId="22130cd8-2e67-4d0d-9a03-f7151f254226" providerId="ADAL" clId="{E285B884-CF8F-4352-9E5B-E62C256234D9}" dt="2023-02-28T17:19:57.455" v="2039" actId="478"/>
          <ac:picMkLst>
            <pc:docMk/>
            <pc:sldMk cId="1509654229" sldId="892"/>
            <ac:picMk id="2" creationId="{9F431597-8D09-5DB3-72A9-ED41C64E0F0E}"/>
          </ac:picMkLst>
        </pc:picChg>
      </pc:sldChg>
      <pc:sldChg chg="addSp delSp modSp mod modClrScheme chgLayout">
        <pc:chgData name="Shamori Whitt" userId="22130cd8-2e67-4d0d-9a03-f7151f254226" providerId="ADAL" clId="{E285B884-CF8F-4352-9E5B-E62C256234D9}" dt="2023-02-28T15:26:50.016" v="107" actId="1076"/>
        <pc:sldMkLst>
          <pc:docMk/>
          <pc:sldMk cId="252648953" sldId="893"/>
        </pc:sldMkLst>
        <pc:spChg chg="del mod">
          <ac:chgData name="Shamori Whitt" userId="22130cd8-2e67-4d0d-9a03-f7151f254226" providerId="ADAL" clId="{E285B884-CF8F-4352-9E5B-E62C256234D9}" dt="2023-02-28T15:22:34.655" v="41" actId="478"/>
          <ac:spMkLst>
            <pc:docMk/>
            <pc:sldMk cId="252648953" sldId="893"/>
            <ac:spMk id="4" creationId="{E6F339FD-92FB-DC50-D3C0-A27E3ADECF42}"/>
          </ac:spMkLst>
        </pc:spChg>
        <pc:spChg chg="del">
          <ac:chgData name="Shamori Whitt" userId="22130cd8-2e67-4d0d-9a03-f7151f254226" providerId="ADAL" clId="{E285B884-CF8F-4352-9E5B-E62C256234D9}" dt="2023-02-28T15:22:39.520" v="42" actId="478"/>
          <ac:spMkLst>
            <pc:docMk/>
            <pc:sldMk cId="252648953" sldId="893"/>
            <ac:spMk id="5" creationId="{4DFB5722-B48B-36CE-38B0-00EBA20A5A7B}"/>
          </ac:spMkLst>
        </pc:spChg>
        <pc:spChg chg="add del mod ord">
          <ac:chgData name="Shamori Whitt" userId="22130cd8-2e67-4d0d-9a03-f7151f254226" providerId="ADAL" clId="{E285B884-CF8F-4352-9E5B-E62C256234D9}" dt="2023-02-28T15:23:44.591" v="52" actId="700"/>
          <ac:spMkLst>
            <pc:docMk/>
            <pc:sldMk cId="252648953" sldId="893"/>
            <ac:spMk id="6" creationId="{D2CA382A-0BC9-FEB1-F37B-4412610D5655}"/>
          </ac:spMkLst>
        </pc:spChg>
        <pc:spChg chg="add del mod ord">
          <ac:chgData name="Shamori Whitt" userId="22130cd8-2e67-4d0d-9a03-f7151f254226" providerId="ADAL" clId="{E285B884-CF8F-4352-9E5B-E62C256234D9}" dt="2023-02-28T15:23:44.591" v="52" actId="700"/>
          <ac:spMkLst>
            <pc:docMk/>
            <pc:sldMk cId="252648953" sldId="893"/>
            <ac:spMk id="7" creationId="{21EE5014-26D4-1550-5CE7-D4201D70EB00}"/>
          </ac:spMkLst>
        </pc:spChg>
        <pc:spChg chg="add mod ord">
          <ac:chgData name="Shamori Whitt" userId="22130cd8-2e67-4d0d-9a03-f7151f254226" providerId="ADAL" clId="{E285B884-CF8F-4352-9E5B-E62C256234D9}" dt="2023-02-28T15:26:23.424" v="105" actId="1582"/>
          <ac:spMkLst>
            <pc:docMk/>
            <pc:sldMk cId="252648953" sldId="893"/>
            <ac:spMk id="8" creationId="{3AD09797-F52B-08EA-8818-3463A548B590}"/>
          </ac:spMkLst>
        </pc:spChg>
        <pc:graphicFrameChg chg="add mod">
          <ac:chgData name="Shamori Whitt" userId="22130cd8-2e67-4d0d-9a03-f7151f254226" providerId="ADAL" clId="{E285B884-CF8F-4352-9E5B-E62C256234D9}" dt="2023-02-28T15:26:50.016" v="107" actId="1076"/>
          <ac:graphicFrameMkLst>
            <pc:docMk/>
            <pc:sldMk cId="252648953" sldId="893"/>
            <ac:graphicFrameMk id="2" creationId="{E7FFB3DA-42E9-D9F4-57A6-29F75CBB910B}"/>
          </ac:graphicFrameMkLst>
        </pc:graphicFrameChg>
        <pc:picChg chg="del">
          <ac:chgData name="Shamori Whitt" userId="22130cd8-2e67-4d0d-9a03-f7151f254226" providerId="ADAL" clId="{E285B884-CF8F-4352-9E5B-E62C256234D9}" dt="2023-02-28T15:22:12.909" v="37" actId="478"/>
          <ac:picMkLst>
            <pc:docMk/>
            <pc:sldMk cId="252648953" sldId="893"/>
            <ac:picMk id="3" creationId="{9040ED7F-1D1B-F354-433E-07DFB39305D4}"/>
          </ac:picMkLst>
        </pc:picChg>
      </pc:sldChg>
      <pc:sldChg chg="addSp delSp modSp mod modClrScheme chgLayout">
        <pc:chgData name="Shamori Whitt" userId="22130cd8-2e67-4d0d-9a03-f7151f254226" providerId="ADAL" clId="{E285B884-CF8F-4352-9E5B-E62C256234D9}" dt="2023-02-28T17:19:37.038" v="2038"/>
        <pc:sldMkLst>
          <pc:docMk/>
          <pc:sldMk cId="2196209815" sldId="894"/>
        </pc:sldMkLst>
        <pc:spChg chg="mod ord">
          <ac:chgData name="Shamori Whitt" userId="22130cd8-2e67-4d0d-9a03-f7151f254226" providerId="ADAL" clId="{E285B884-CF8F-4352-9E5B-E62C256234D9}" dt="2023-02-28T17:05:10.110" v="1817" actId="700"/>
          <ac:spMkLst>
            <pc:docMk/>
            <pc:sldMk cId="2196209815" sldId="894"/>
            <ac:spMk id="2" creationId="{DA0E0F9D-1A61-D83D-6CF9-01E3B69E6233}"/>
          </ac:spMkLst>
        </pc:spChg>
        <pc:spChg chg="mod ord">
          <ac:chgData name="Shamori Whitt" userId="22130cd8-2e67-4d0d-9a03-f7151f254226" providerId="ADAL" clId="{E285B884-CF8F-4352-9E5B-E62C256234D9}" dt="2023-02-28T17:17:16.622" v="2010" actId="20577"/>
          <ac:spMkLst>
            <pc:docMk/>
            <pc:sldMk cId="2196209815" sldId="894"/>
            <ac:spMk id="3" creationId="{75649C86-8F81-07B0-6E21-00990C53B24D}"/>
          </ac:spMkLst>
        </pc:spChg>
        <pc:spChg chg="add del mod ord">
          <ac:chgData name="Shamori Whitt" userId="22130cd8-2e67-4d0d-9a03-f7151f254226" providerId="ADAL" clId="{E285B884-CF8F-4352-9E5B-E62C256234D9}" dt="2023-02-28T17:07:39.688" v="1848" actId="478"/>
          <ac:spMkLst>
            <pc:docMk/>
            <pc:sldMk cId="2196209815" sldId="894"/>
            <ac:spMk id="7" creationId="{E870B406-BE38-E406-6930-D4DD6700D337}"/>
          </ac:spMkLst>
        </pc:spChg>
        <pc:spChg chg="add mod">
          <ac:chgData name="Shamori Whitt" userId="22130cd8-2e67-4d0d-9a03-f7151f254226" providerId="ADAL" clId="{E285B884-CF8F-4352-9E5B-E62C256234D9}" dt="2023-02-28T17:13:40.439" v="1969" actId="1076"/>
          <ac:spMkLst>
            <pc:docMk/>
            <pc:sldMk cId="2196209815" sldId="894"/>
            <ac:spMk id="8" creationId="{100CC50E-BABD-0AA7-B0B9-F6F88F16AD7B}"/>
          </ac:spMkLst>
        </pc:spChg>
        <pc:spChg chg="add mod">
          <ac:chgData name="Shamori Whitt" userId="22130cd8-2e67-4d0d-9a03-f7151f254226" providerId="ADAL" clId="{E285B884-CF8F-4352-9E5B-E62C256234D9}" dt="2023-02-28T17:13:52.691" v="1973" actId="1076"/>
          <ac:spMkLst>
            <pc:docMk/>
            <pc:sldMk cId="2196209815" sldId="894"/>
            <ac:spMk id="9" creationId="{8976C0C7-D0DC-4BDF-262E-F052C7918EE5}"/>
          </ac:spMkLst>
        </pc:spChg>
        <pc:spChg chg="add mod">
          <ac:chgData name="Shamori Whitt" userId="22130cd8-2e67-4d0d-9a03-f7151f254226" providerId="ADAL" clId="{E285B884-CF8F-4352-9E5B-E62C256234D9}" dt="2023-02-28T17:13:47.930" v="1971" actId="1076"/>
          <ac:spMkLst>
            <pc:docMk/>
            <pc:sldMk cId="2196209815" sldId="894"/>
            <ac:spMk id="10" creationId="{39C2FE15-6322-B6CA-4B0D-21781C2FA141}"/>
          </ac:spMkLst>
        </pc:spChg>
        <pc:spChg chg="add mod">
          <ac:chgData name="Shamori Whitt" userId="22130cd8-2e67-4d0d-9a03-f7151f254226" providerId="ADAL" clId="{E285B884-CF8F-4352-9E5B-E62C256234D9}" dt="2023-02-28T17:13:36.839" v="1968" actId="1076"/>
          <ac:spMkLst>
            <pc:docMk/>
            <pc:sldMk cId="2196209815" sldId="894"/>
            <ac:spMk id="11" creationId="{AA98A07A-A6AE-0183-067D-72A6493F9A19}"/>
          </ac:spMkLst>
        </pc:spChg>
        <pc:spChg chg="add mod">
          <ac:chgData name="Shamori Whitt" userId="22130cd8-2e67-4d0d-9a03-f7151f254226" providerId="ADAL" clId="{E285B884-CF8F-4352-9E5B-E62C256234D9}" dt="2023-02-28T17:13:43.976" v="1970" actId="1076"/>
          <ac:spMkLst>
            <pc:docMk/>
            <pc:sldMk cId="2196209815" sldId="894"/>
            <ac:spMk id="12" creationId="{CE5C89B6-4396-1071-FF66-086EEF3073D5}"/>
          </ac:spMkLst>
        </pc:spChg>
        <pc:spChg chg="add del mod">
          <ac:chgData name="Shamori Whitt" userId="22130cd8-2e67-4d0d-9a03-f7151f254226" providerId="ADAL" clId="{E285B884-CF8F-4352-9E5B-E62C256234D9}" dt="2023-02-28T17:19:37.038" v="2038"/>
          <ac:spMkLst>
            <pc:docMk/>
            <pc:sldMk cId="2196209815" sldId="894"/>
            <ac:spMk id="15" creationId="{6B0EB419-78EA-CAAC-62D2-30663BF475D5}"/>
          </ac:spMkLst>
        </pc:spChg>
        <pc:spChg chg="add mod">
          <ac:chgData name="Shamori Whitt" userId="22130cd8-2e67-4d0d-9a03-f7151f254226" providerId="ADAL" clId="{E285B884-CF8F-4352-9E5B-E62C256234D9}" dt="2023-02-28T17:19:30.837" v="2036" actId="688"/>
          <ac:spMkLst>
            <pc:docMk/>
            <pc:sldMk cId="2196209815" sldId="894"/>
            <ac:spMk id="16" creationId="{0D620987-3E28-C332-5DF0-957BCE41D6E9}"/>
          </ac:spMkLst>
        </pc:spChg>
        <pc:graphicFrameChg chg="add del mod">
          <ac:chgData name="Shamori Whitt" userId="22130cd8-2e67-4d0d-9a03-f7151f254226" providerId="ADAL" clId="{E285B884-CF8F-4352-9E5B-E62C256234D9}" dt="2023-02-28T17:02:12.467" v="1796" actId="478"/>
          <ac:graphicFrameMkLst>
            <pc:docMk/>
            <pc:sldMk cId="2196209815" sldId="894"/>
            <ac:graphicFrameMk id="6" creationId="{1359D352-7C17-F908-C07B-A2EAA7FDC605}"/>
          </ac:graphicFrameMkLst>
        </pc:graphicFrameChg>
        <pc:picChg chg="add mod ord">
          <ac:chgData name="Shamori Whitt" userId="22130cd8-2e67-4d0d-9a03-f7151f254226" providerId="ADAL" clId="{E285B884-CF8F-4352-9E5B-E62C256234D9}" dt="2023-02-28T17:13:30.565" v="1966" actId="14100"/>
          <ac:picMkLst>
            <pc:docMk/>
            <pc:sldMk cId="2196209815" sldId="894"/>
            <ac:picMk id="14" creationId="{73A366E2-9096-B0C6-F791-0A71B1FAB160}"/>
          </ac:picMkLst>
        </pc:picChg>
        <pc:picChg chg="add del mod">
          <ac:chgData name="Shamori Whitt" userId="22130cd8-2e67-4d0d-9a03-f7151f254226" providerId="ADAL" clId="{E285B884-CF8F-4352-9E5B-E62C256234D9}" dt="2023-02-28T17:04:59.526" v="1814"/>
          <ac:picMkLst>
            <pc:docMk/>
            <pc:sldMk cId="2196209815" sldId="894"/>
            <ac:picMk id="1026" creationId="{3B72777F-6975-28D2-E3BC-8782FF7E7096}"/>
          </ac:picMkLst>
        </pc:picChg>
        <pc:picChg chg="add mod">
          <ac:chgData name="Shamori Whitt" userId="22130cd8-2e67-4d0d-9a03-f7151f254226" providerId="ADAL" clId="{E285B884-CF8F-4352-9E5B-E62C256234D9}" dt="2023-02-28T17:18:18.020" v="2016" actId="1076"/>
          <ac:picMkLst>
            <pc:docMk/>
            <pc:sldMk cId="2196209815" sldId="894"/>
            <ac:picMk id="1028" creationId="{B651A1D8-3560-44A4-A9B3-3CD1E9CC31ED}"/>
          </ac:picMkLst>
        </pc:picChg>
      </pc:sldChg>
      <pc:sldChg chg="addSp delSp modSp mod modClrScheme chgLayout">
        <pc:chgData name="Shamori Whitt" userId="22130cd8-2e67-4d0d-9a03-f7151f254226" providerId="ADAL" clId="{E285B884-CF8F-4352-9E5B-E62C256234D9}" dt="2023-02-28T16:57:33.458" v="1764" actId="1076"/>
        <pc:sldMkLst>
          <pc:docMk/>
          <pc:sldMk cId="3088533931" sldId="898"/>
        </pc:sldMkLst>
        <pc:spChg chg="mod ord">
          <ac:chgData name="Shamori Whitt" userId="22130cd8-2e67-4d0d-9a03-f7151f254226" providerId="ADAL" clId="{E285B884-CF8F-4352-9E5B-E62C256234D9}" dt="2023-02-28T16:53:03.912" v="1707" actId="27636"/>
          <ac:spMkLst>
            <pc:docMk/>
            <pc:sldMk cId="3088533931" sldId="898"/>
            <ac:spMk id="2" creationId="{C414EB52-8651-E2CA-1FCB-A30F69CE2010}"/>
          </ac:spMkLst>
        </pc:spChg>
        <pc:spChg chg="del">
          <ac:chgData name="Shamori Whitt" userId="22130cd8-2e67-4d0d-9a03-f7151f254226" providerId="ADAL" clId="{E285B884-CF8F-4352-9E5B-E62C256234D9}" dt="2023-02-28T16:52:16.050" v="1699" actId="478"/>
          <ac:spMkLst>
            <pc:docMk/>
            <pc:sldMk cId="3088533931" sldId="898"/>
            <ac:spMk id="3" creationId="{4348F5C1-7DEB-747D-0A88-B7ECD981DBA7}"/>
          </ac:spMkLst>
        </pc:spChg>
        <pc:spChg chg="del">
          <ac:chgData name="Shamori Whitt" userId="22130cd8-2e67-4d0d-9a03-f7151f254226" providerId="ADAL" clId="{E285B884-CF8F-4352-9E5B-E62C256234D9}" dt="2023-02-28T16:52:18.578" v="1700" actId="478"/>
          <ac:spMkLst>
            <pc:docMk/>
            <pc:sldMk cId="3088533931" sldId="898"/>
            <ac:spMk id="9" creationId="{5DEE09FA-1AAF-27C1-5FB1-6FA40405EF01}"/>
          </ac:spMkLst>
        </pc:spChg>
        <pc:spChg chg="del">
          <ac:chgData name="Shamori Whitt" userId="22130cd8-2e67-4d0d-9a03-f7151f254226" providerId="ADAL" clId="{E285B884-CF8F-4352-9E5B-E62C256234D9}" dt="2023-02-28T16:52:13.963" v="1698" actId="478"/>
          <ac:spMkLst>
            <pc:docMk/>
            <pc:sldMk cId="3088533931" sldId="898"/>
            <ac:spMk id="10" creationId="{E88C4B1D-03EE-0ECD-7CCC-19982145EB2F}"/>
          </ac:spMkLst>
        </pc:spChg>
        <pc:spChg chg="add del mod">
          <ac:chgData name="Shamori Whitt" userId="22130cd8-2e67-4d0d-9a03-f7151f254226" providerId="ADAL" clId="{E285B884-CF8F-4352-9E5B-E62C256234D9}" dt="2023-02-28T16:54:57.963" v="1720" actId="767"/>
          <ac:spMkLst>
            <pc:docMk/>
            <pc:sldMk cId="3088533931" sldId="898"/>
            <ac:spMk id="14" creationId="{07BFFE6F-BA73-B1E7-FE8A-520F5E071489}"/>
          </ac:spMkLst>
        </pc:spChg>
        <pc:spChg chg="add del mod">
          <ac:chgData name="Shamori Whitt" userId="22130cd8-2e67-4d0d-9a03-f7151f254226" providerId="ADAL" clId="{E285B884-CF8F-4352-9E5B-E62C256234D9}" dt="2023-02-28T16:56:36.534" v="1745" actId="478"/>
          <ac:spMkLst>
            <pc:docMk/>
            <pc:sldMk cId="3088533931" sldId="898"/>
            <ac:spMk id="15" creationId="{C642DEA7-4918-8A8B-05FE-580B009399DD}"/>
          </ac:spMkLst>
        </pc:spChg>
        <pc:spChg chg="add mod">
          <ac:chgData name="Shamori Whitt" userId="22130cd8-2e67-4d0d-9a03-f7151f254226" providerId="ADAL" clId="{E285B884-CF8F-4352-9E5B-E62C256234D9}" dt="2023-02-28T16:57:33.458" v="1764" actId="1076"/>
          <ac:spMkLst>
            <pc:docMk/>
            <pc:sldMk cId="3088533931" sldId="898"/>
            <ac:spMk id="16" creationId="{74A55428-1A18-FF20-7CCD-D5950A7FD5DB}"/>
          </ac:spMkLst>
        </pc:spChg>
        <pc:picChg chg="del">
          <ac:chgData name="Shamori Whitt" userId="22130cd8-2e67-4d0d-9a03-f7151f254226" providerId="ADAL" clId="{E285B884-CF8F-4352-9E5B-E62C256234D9}" dt="2023-02-28T16:52:10.631" v="1697" actId="478"/>
          <ac:picMkLst>
            <pc:docMk/>
            <pc:sldMk cId="3088533931" sldId="898"/>
            <ac:picMk id="4" creationId="{F4F889D9-77F9-F28C-A2A1-22E83539C0CE}"/>
          </ac:picMkLst>
        </pc:picChg>
        <pc:picChg chg="add mod modCrop">
          <ac:chgData name="Shamori Whitt" userId="22130cd8-2e67-4d0d-9a03-f7151f254226" providerId="ADAL" clId="{E285B884-CF8F-4352-9E5B-E62C256234D9}" dt="2023-02-28T16:55:10.773" v="1724" actId="1076"/>
          <ac:picMkLst>
            <pc:docMk/>
            <pc:sldMk cId="3088533931" sldId="898"/>
            <ac:picMk id="6" creationId="{3C0C173D-0F9E-F800-C5F5-EAE1EB5108DF}"/>
          </ac:picMkLst>
        </pc:picChg>
        <pc:cxnChg chg="add del mod">
          <ac:chgData name="Shamori Whitt" userId="22130cd8-2e67-4d0d-9a03-f7151f254226" providerId="ADAL" clId="{E285B884-CF8F-4352-9E5B-E62C256234D9}" dt="2023-02-28T16:55:00.228" v="1721" actId="478"/>
          <ac:cxnSpMkLst>
            <pc:docMk/>
            <pc:sldMk cId="3088533931" sldId="898"/>
            <ac:cxnSpMk id="8" creationId="{2D0EC291-FE03-4452-68B2-A53F67BC99AB}"/>
          </ac:cxnSpMkLst>
        </pc:cxnChg>
      </pc:sldChg>
      <pc:sldChg chg="addSp delSp modSp mod">
        <pc:chgData name="Shamori Whitt" userId="22130cd8-2e67-4d0d-9a03-f7151f254226" providerId="ADAL" clId="{E285B884-CF8F-4352-9E5B-E62C256234D9}" dt="2023-02-28T15:21:13.807" v="36" actId="1076"/>
        <pc:sldMkLst>
          <pc:docMk/>
          <pc:sldMk cId="2002178068" sldId="901"/>
        </pc:sldMkLst>
        <pc:picChg chg="add mod modCrop">
          <ac:chgData name="Shamori Whitt" userId="22130cd8-2e67-4d0d-9a03-f7151f254226" providerId="ADAL" clId="{E285B884-CF8F-4352-9E5B-E62C256234D9}" dt="2023-02-28T15:21:13.807" v="36" actId="1076"/>
          <ac:picMkLst>
            <pc:docMk/>
            <pc:sldMk cId="2002178068" sldId="901"/>
            <ac:picMk id="3" creationId="{E69AB657-78E7-A5C8-2204-C244D123F80E}"/>
          </ac:picMkLst>
        </pc:picChg>
        <pc:picChg chg="del">
          <ac:chgData name="Shamori Whitt" userId="22130cd8-2e67-4d0d-9a03-f7151f254226" providerId="ADAL" clId="{E285B884-CF8F-4352-9E5B-E62C256234D9}" dt="2023-02-28T15:19:58.251" v="29" actId="478"/>
          <ac:picMkLst>
            <pc:docMk/>
            <pc:sldMk cId="2002178068" sldId="901"/>
            <ac:picMk id="5" creationId="{38A6504E-A696-F41C-2758-32BAC2AAB435}"/>
          </ac:picMkLst>
        </pc:picChg>
      </pc:sldChg>
      <pc:sldChg chg="modSp mod">
        <pc:chgData name="Shamori Whitt" userId="22130cd8-2e67-4d0d-9a03-f7151f254226" providerId="ADAL" clId="{E285B884-CF8F-4352-9E5B-E62C256234D9}" dt="2023-02-28T15:34:21.904" v="419" actId="1076"/>
        <pc:sldMkLst>
          <pc:docMk/>
          <pc:sldMk cId="2259220504" sldId="903"/>
        </pc:sldMkLst>
        <pc:spChg chg="mod">
          <ac:chgData name="Shamori Whitt" userId="22130cd8-2e67-4d0d-9a03-f7151f254226" providerId="ADAL" clId="{E285B884-CF8F-4352-9E5B-E62C256234D9}" dt="2023-02-28T15:34:21.904" v="419" actId="1076"/>
          <ac:spMkLst>
            <pc:docMk/>
            <pc:sldMk cId="2259220504" sldId="903"/>
            <ac:spMk id="2" creationId="{0F84F3A0-FBE3-DF23-8278-ADAC6E07258B}"/>
          </ac:spMkLst>
        </pc:spChg>
        <pc:spChg chg="mod">
          <ac:chgData name="Shamori Whitt" userId="22130cd8-2e67-4d0d-9a03-f7151f254226" providerId="ADAL" clId="{E285B884-CF8F-4352-9E5B-E62C256234D9}" dt="2023-02-28T15:34:19.184" v="418" actId="1076"/>
          <ac:spMkLst>
            <pc:docMk/>
            <pc:sldMk cId="2259220504" sldId="903"/>
            <ac:spMk id="3" creationId="{2111E342-30E3-F155-82F4-E5C5DABDAB96}"/>
          </ac:spMkLst>
        </pc:spChg>
      </pc:sldChg>
      <pc:sldChg chg="del">
        <pc:chgData name="Shamori Whitt" userId="22130cd8-2e67-4d0d-9a03-f7151f254226" providerId="ADAL" clId="{E285B884-CF8F-4352-9E5B-E62C256234D9}" dt="2023-02-28T15:19:55.224" v="28" actId="2696"/>
        <pc:sldMkLst>
          <pc:docMk/>
          <pc:sldMk cId="1896084010" sldId="904"/>
        </pc:sldMkLst>
      </pc:sldChg>
      <pc:sldChg chg="modSp mod delCm">
        <pc:chgData name="Shamori Whitt" userId="22130cd8-2e67-4d0d-9a03-f7151f254226" providerId="ADAL" clId="{E285B884-CF8F-4352-9E5B-E62C256234D9}" dt="2023-02-28T17:37:09.480" v="3161" actId="1592"/>
        <pc:sldMkLst>
          <pc:docMk/>
          <pc:sldMk cId="4157076097" sldId="906"/>
        </pc:sldMkLst>
        <pc:spChg chg="mod">
          <ac:chgData name="Shamori Whitt" userId="22130cd8-2e67-4d0d-9a03-f7151f254226" providerId="ADAL" clId="{E285B884-CF8F-4352-9E5B-E62C256234D9}" dt="2023-02-28T17:36:02.098" v="3160" actId="20577"/>
          <ac:spMkLst>
            <pc:docMk/>
            <pc:sldMk cId="4157076097" sldId="906"/>
            <ac:spMk id="3" creationId="{122E229F-90CB-EB2D-55F3-184788110314}"/>
          </ac:spMkLst>
        </pc:spChg>
      </pc:sldChg>
      <pc:sldChg chg="addSp delSp modSp mod modCm">
        <pc:chgData name="Shamori Whitt" userId="22130cd8-2e67-4d0d-9a03-f7151f254226" providerId="ADAL" clId="{E285B884-CF8F-4352-9E5B-E62C256234D9}" dt="2023-02-28T16:48:15.910" v="1696" actId="1076"/>
        <pc:sldMkLst>
          <pc:docMk/>
          <pc:sldMk cId="4202343592" sldId="911"/>
        </pc:sldMkLst>
        <pc:spChg chg="mod">
          <ac:chgData name="Shamori Whitt" userId="22130cd8-2e67-4d0d-9a03-f7151f254226" providerId="ADAL" clId="{E285B884-CF8F-4352-9E5B-E62C256234D9}" dt="2023-02-28T16:46:35.829" v="1632" actId="20577"/>
          <ac:spMkLst>
            <pc:docMk/>
            <pc:sldMk cId="4202343592" sldId="911"/>
            <ac:spMk id="2" creationId="{B5B6BFAF-4CF6-0E4B-A32F-B0726C6243F4}"/>
          </ac:spMkLst>
        </pc:spChg>
        <pc:spChg chg="del mod">
          <ac:chgData name="Shamori Whitt" userId="22130cd8-2e67-4d0d-9a03-f7151f254226" providerId="ADAL" clId="{E285B884-CF8F-4352-9E5B-E62C256234D9}" dt="2023-02-28T16:04:13.966" v="743" actId="478"/>
          <ac:spMkLst>
            <pc:docMk/>
            <pc:sldMk cId="4202343592" sldId="911"/>
            <ac:spMk id="3" creationId="{5DBF1938-8DEC-4F67-EAF3-EFA8944F6990}"/>
          </ac:spMkLst>
        </pc:spChg>
        <pc:spChg chg="del mod">
          <ac:chgData name="Shamori Whitt" userId="22130cd8-2e67-4d0d-9a03-f7151f254226" providerId="ADAL" clId="{E285B884-CF8F-4352-9E5B-E62C256234D9}" dt="2023-02-28T15:39:37.300" v="423" actId="478"/>
          <ac:spMkLst>
            <pc:docMk/>
            <pc:sldMk cId="4202343592" sldId="911"/>
            <ac:spMk id="7" creationId="{3F58990E-E709-882E-119B-8D4829CCB328}"/>
          </ac:spMkLst>
        </pc:spChg>
        <pc:spChg chg="del mod">
          <ac:chgData name="Shamori Whitt" userId="22130cd8-2e67-4d0d-9a03-f7151f254226" providerId="ADAL" clId="{E285B884-CF8F-4352-9E5B-E62C256234D9}" dt="2023-02-28T16:34:47.228" v="1343" actId="478"/>
          <ac:spMkLst>
            <pc:docMk/>
            <pc:sldMk cId="4202343592" sldId="911"/>
            <ac:spMk id="11" creationId="{0BBD4678-D158-ADD4-DABC-5BBC4B0A3B65}"/>
          </ac:spMkLst>
        </pc:spChg>
        <pc:spChg chg="del">
          <ac:chgData name="Shamori Whitt" userId="22130cd8-2e67-4d0d-9a03-f7151f254226" providerId="ADAL" clId="{E285B884-CF8F-4352-9E5B-E62C256234D9}" dt="2023-02-28T15:39:39.052" v="424" actId="478"/>
          <ac:spMkLst>
            <pc:docMk/>
            <pc:sldMk cId="4202343592" sldId="911"/>
            <ac:spMk id="12" creationId="{D7BEBA61-3F52-0E86-5DA7-CDB379D86971}"/>
          </ac:spMkLst>
        </pc:spChg>
        <pc:spChg chg="mod">
          <ac:chgData name="Shamori Whitt" userId="22130cd8-2e67-4d0d-9a03-f7151f254226" providerId="ADAL" clId="{E285B884-CF8F-4352-9E5B-E62C256234D9}" dt="2023-02-28T16:09:08.901" v="800" actId="1076"/>
          <ac:spMkLst>
            <pc:docMk/>
            <pc:sldMk cId="4202343592" sldId="911"/>
            <ac:spMk id="17" creationId="{DA351898-2575-42C3-A1EB-C2417D1FCD4B}"/>
          </ac:spMkLst>
        </pc:spChg>
        <pc:spChg chg="mod">
          <ac:chgData name="Shamori Whitt" userId="22130cd8-2e67-4d0d-9a03-f7151f254226" providerId="ADAL" clId="{E285B884-CF8F-4352-9E5B-E62C256234D9}" dt="2023-02-28T16:46:14.579" v="1619" actId="1076"/>
          <ac:spMkLst>
            <pc:docMk/>
            <pc:sldMk cId="4202343592" sldId="911"/>
            <ac:spMk id="18" creationId="{16ADCBDF-A2D2-416F-A337-9FA69D97F14D}"/>
          </ac:spMkLst>
        </pc:spChg>
        <pc:spChg chg="mod">
          <ac:chgData name="Shamori Whitt" userId="22130cd8-2e67-4d0d-9a03-f7151f254226" providerId="ADAL" clId="{E285B884-CF8F-4352-9E5B-E62C256234D9}" dt="2023-02-28T15:45:45.709" v="456" actId="20577"/>
          <ac:spMkLst>
            <pc:docMk/>
            <pc:sldMk cId="4202343592" sldId="911"/>
            <ac:spMk id="20" creationId="{B9F40DFB-B183-42DC-A135-A04C648A5784}"/>
          </ac:spMkLst>
        </pc:spChg>
        <pc:spChg chg="add">
          <ac:chgData name="Shamori Whitt" userId="22130cd8-2e67-4d0d-9a03-f7151f254226" providerId="ADAL" clId="{E285B884-CF8F-4352-9E5B-E62C256234D9}" dt="2023-02-28T15:46:50.698" v="494" actId="22"/>
          <ac:spMkLst>
            <pc:docMk/>
            <pc:sldMk cId="4202343592" sldId="911"/>
            <ac:spMk id="21" creationId="{A96BFCA3-C455-E267-29BB-2B6270B10731}"/>
          </ac:spMkLst>
        </pc:spChg>
        <pc:spChg chg="mod">
          <ac:chgData name="Shamori Whitt" userId="22130cd8-2e67-4d0d-9a03-f7151f254226" providerId="ADAL" clId="{E285B884-CF8F-4352-9E5B-E62C256234D9}" dt="2023-02-28T16:09:18.261" v="803" actId="1076"/>
          <ac:spMkLst>
            <pc:docMk/>
            <pc:sldMk cId="4202343592" sldId="911"/>
            <ac:spMk id="26" creationId="{2C256D74-FB12-4C5B-BF1D-FAE297A0AD38}"/>
          </ac:spMkLst>
        </pc:spChg>
        <pc:spChg chg="del mod">
          <ac:chgData name="Shamori Whitt" userId="22130cd8-2e67-4d0d-9a03-f7151f254226" providerId="ADAL" clId="{E285B884-CF8F-4352-9E5B-E62C256234D9}" dt="2023-02-28T16:15:40.953" v="893" actId="478"/>
          <ac:spMkLst>
            <pc:docMk/>
            <pc:sldMk cId="4202343592" sldId="911"/>
            <ac:spMk id="28" creationId="{AFBD3C92-77DA-4614-A7E5-84F49DD1B46D}"/>
          </ac:spMkLst>
        </pc:spChg>
        <pc:spChg chg="mod">
          <ac:chgData name="Shamori Whitt" userId="22130cd8-2e67-4d0d-9a03-f7151f254226" providerId="ADAL" clId="{E285B884-CF8F-4352-9E5B-E62C256234D9}" dt="2023-02-28T16:48:05.508" v="1694" actId="1076"/>
          <ac:spMkLst>
            <pc:docMk/>
            <pc:sldMk cId="4202343592" sldId="911"/>
            <ac:spMk id="30" creationId="{CCA20DCB-8044-4F5E-B814-625F5B96F45E}"/>
          </ac:spMkLst>
        </pc:spChg>
        <pc:spChg chg="del mod">
          <ac:chgData name="Shamori Whitt" userId="22130cd8-2e67-4d0d-9a03-f7151f254226" providerId="ADAL" clId="{E285B884-CF8F-4352-9E5B-E62C256234D9}" dt="2023-02-28T16:05:56.601" v="777" actId="478"/>
          <ac:spMkLst>
            <pc:docMk/>
            <pc:sldMk cId="4202343592" sldId="911"/>
            <ac:spMk id="32" creationId="{350F1F56-3692-4E7F-B61E-D0552BDD92AD}"/>
          </ac:spMkLst>
        </pc:spChg>
        <pc:spChg chg="add mod">
          <ac:chgData name="Shamori Whitt" userId="22130cd8-2e67-4d0d-9a03-f7151f254226" providerId="ADAL" clId="{E285B884-CF8F-4352-9E5B-E62C256234D9}" dt="2023-02-28T16:43:50.719" v="1557" actId="1076"/>
          <ac:spMkLst>
            <pc:docMk/>
            <pc:sldMk cId="4202343592" sldId="911"/>
            <ac:spMk id="35" creationId="{9769A07F-4F49-535E-76A9-E8C90E97D5E8}"/>
          </ac:spMkLst>
        </pc:spChg>
        <pc:spChg chg="add mod">
          <ac:chgData name="Shamori Whitt" userId="22130cd8-2e67-4d0d-9a03-f7151f254226" providerId="ADAL" clId="{E285B884-CF8F-4352-9E5B-E62C256234D9}" dt="2023-02-28T16:48:15.910" v="1696" actId="1076"/>
          <ac:spMkLst>
            <pc:docMk/>
            <pc:sldMk cId="4202343592" sldId="911"/>
            <ac:spMk id="36" creationId="{E9EC23BD-87FE-C549-8CE3-A34A324225E6}"/>
          </ac:spMkLst>
        </pc:spChg>
        <pc:spChg chg="add mod">
          <ac:chgData name="Shamori Whitt" userId="22130cd8-2e67-4d0d-9a03-f7151f254226" providerId="ADAL" clId="{E285B884-CF8F-4352-9E5B-E62C256234D9}" dt="2023-02-28T16:47:54.179" v="1693" actId="1076"/>
          <ac:spMkLst>
            <pc:docMk/>
            <pc:sldMk cId="4202343592" sldId="911"/>
            <ac:spMk id="38" creationId="{AE98AF96-FB28-3D5F-B51E-1DC7BD8FE08F}"/>
          </ac:spMkLst>
        </pc:spChg>
        <pc:spChg chg="add mod">
          <ac:chgData name="Shamori Whitt" userId="22130cd8-2e67-4d0d-9a03-f7151f254226" providerId="ADAL" clId="{E285B884-CF8F-4352-9E5B-E62C256234D9}" dt="2023-02-28T16:48:12.238" v="1695" actId="1076"/>
          <ac:spMkLst>
            <pc:docMk/>
            <pc:sldMk cId="4202343592" sldId="911"/>
            <ac:spMk id="40" creationId="{23B87BE8-E041-FB1F-8A5F-A22DB64F0FFC}"/>
          </ac:spMkLst>
        </pc:spChg>
        <pc:spChg chg="add mod">
          <ac:chgData name="Shamori Whitt" userId="22130cd8-2e67-4d0d-9a03-f7151f254226" providerId="ADAL" clId="{E285B884-CF8F-4352-9E5B-E62C256234D9}" dt="2023-02-28T16:42:55.049" v="1548" actId="1076"/>
          <ac:spMkLst>
            <pc:docMk/>
            <pc:sldMk cId="4202343592" sldId="911"/>
            <ac:spMk id="42" creationId="{1C3DF13E-E6B9-9DD1-6661-6E1FF485BC94}"/>
          </ac:spMkLst>
        </pc:spChg>
        <pc:spChg chg="add mod">
          <ac:chgData name="Shamori Whitt" userId="22130cd8-2e67-4d0d-9a03-f7151f254226" providerId="ADAL" clId="{E285B884-CF8F-4352-9E5B-E62C256234D9}" dt="2023-02-28T16:47:46.905" v="1691" actId="1076"/>
          <ac:spMkLst>
            <pc:docMk/>
            <pc:sldMk cId="4202343592" sldId="911"/>
            <ac:spMk id="43" creationId="{6C999B0F-47E0-4A37-EE20-4078BFAA845C}"/>
          </ac:spMkLst>
        </pc:spChg>
        <pc:picChg chg="del">
          <ac:chgData name="Shamori Whitt" userId="22130cd8-2e67-4d0d-9a03-f7151f254226" providerId="ADAL" clId="{E285B884-CF8F-4352-9E5B-E62C256234D9}" dt="2023-02-28T15:39:35.856" v="422" actId="478"/>
          <ac:picMkLst>
            <pc:docMk/>
            <pc:sldMk cId="4202343592" sldId="911"/>
            <ac:picMk id="4" creationId="{3E108AE5-415D-40D7-9889-EE3F242502FD}"/>
          </ac:picMkLst>
        </pc:picChg>
        <pc:picChg chg="add del mod">
          <ac:chgData name="Shamori Whitt" userId="22130cd8-2e67-4d0d-9a03-f7151f254226" providerId="ADAL" clId="{E285B884-CF8F-4352-9E5B-E62C256234D9}" dt="2023-02-28T15:45:17.193" v="437" actId="478"/>
          <ac:picMkLst>
            <pc:docMk/>
            <pc:sldMk cId="4202343592" sldId="911"/>
            <ac:picMk id="9" creationId="{0B518438-36AE-78DA-3649-E9638710B1E2}"/>
          </ac:picMkLst>
        </pc:picChg>
        <pc:picChg chg="del mod">
          <ac:chgData name="Shamori Whitt" userId="22130cd8-2e67-4d0d-9a03-f7151f254226" providerId="ADAL" clId="{E285B884-CF8F-4352-9E5B-E62C256234D9}" dt="2023-02-28T16:14:17.086" v="856" actId="478"/>
          <ac:picMkLst>
            <pc:docMk/>
            <pc:sldMk cId="4202343592" sldId="911"/>
            <ac:picMk id="10" creationId="{0230106F-9B01-4EF9-9F4B-91B03C3FAD5B}"/>
          </ac:picMkLst>
        </pc:picChg>
        <pc:picChg chg="add mod">
          <ac:chgData name="Shamori Whitt" userId="22130cd8-2e67-4d0d-9a03-f7151f254226" providerId="ADAL" clId="{E285B884-CF8F-4352-9E5B-E62C256234D9}" dt="2023-02-28T15:45:35.226" v="445" actId="1076"/>
          <ac:picMkLst>
            <pc:docMk/>
            <pc:sldMk cId="4202343592" sldId="911"/>
            <ac:picMk id="14" creationId="{B292756C-12B8-D3CE-047E-AA71DBFFF3DC}"/>
          </ac:picMkLst>
        </pc:picChg>
        <pc:picChg chg="add mod">
          <ac:chgData name="Shamori Whitt" userId="22130cd8-2e67-4d0d-9a03-f7151f254226" providerId="ADAL" clId="{E285B884-CF8F-4352-9E5B-E62C256234D9}" dt="2023-02-28T16:09:05.316" v="799" actId="1076"/>
          <ac:picMkLst>
            <pc:docMk/>
            <pc:sldMk cId="4202343592" sldId="911"/>
            <ac:picMk id="24" creationId="{639DAAAD-43AA-665C-106C-F5147214420D}"/>
          </ac:picMkLst>
        </pc:picChg>
        <pc:picChg chg="add mod">
          <ac:chgData name="Shamori Whitt" userId="22130cd8-2e67-4d0d-9a03-f7151f254226" providerId="ADAL" clId="{E285B884-CF8F-4352-9E5B-E62C256234D9}" dt="2023-02-28T16:09:13.620" v="802" actId="14100"/>
          <ac:picMkLst>
            <pc:docMk/>
            <pc:sldMk cId="4202343592" sldId="911"/>
            <ac:picMk id="27" creationId="{1ECA7CB4-66BD-90CE-5447-1819B8836673}"/>
          </ac:picMkLst>
        </pc:picChg>
        <pc:picChg chg="add mod ord">
          <ac:chgData name="Shamori Whitt" userId="22130cd8-2e67-4d0d-9a03-f7151f254226" providerId="ADAL" clId="{E285B884-CF8F-4352-9E5B-E62C256234D9}" dt="2023-02-28T16:43:58.190" v="1558" actId="166"/>
          <ac:picMkLst>
            <pc:docMk/>
            <pc:sldMk cId="4202343592" sldId="911"/>
            <ac:picMk id="31" creationId="{0FEFEBBF-28D1-1C6B-A9A0-05CF0D4A99C4}"/>
          </ac:picMkLst>
        </pc:picChg>
        <pc:picChg chg="mod">
          <ac:chgData name="Shamori Whitt" userId="22130cd8-2e67-4d0d-9a03-f7151f254226" providerId="ADAL" clId="{E285B884-CF8F-4352-9E5B-E62C256234D9}" dt="2023-02-28T16:41:28.621" v="1535" actId="1076"/>
          <ac:picMkLst>
            <pc:docMk/>
            <pc:sldMk cId="4202343592" sldId="911"/>
            <ac:picMk id="33" creationId="{ABDE4738-ED46-4608-A321-36B651AECF12}"/>
          </ac:picMkLst>
        </pc:picChg>
        <pc:picChg chg="del mod">
          <ac:chgData name="Shamori Whitt" userId="22130cd8-2e67-4d0d-9a03-f7151f254226" providerId="ADAL" clId="{E285B884-CF8F-4352-9E5B-E62C256234D9}" dt="2023-02-28T16:16:55.163" v="904" actId="478"/>
          <ac:picMkLst>
            <pc:docMk/>
            <pc:sldMk cId="4202343592" sldId="911"/>
            <ac:picMk id="2050" creationId="{0AAD6D32-D089-42EA-82AF-5AF04C7FE449}"/>
          </ac:picMkLst>
        </pc:picChg>
        <pc:cxnChg chg="mod">
          <ac:chgData name="Shamori Whitt" userId="22130cd8-2e67-4d0d-9a03-f7151f254226" providerId="ADAL" clId="{E285B884-CF8F-4352-9E5B-E62C256234D9}" dt="2023-02-28T16:44:46.519" v="1563" actId="14100"/>
          <ac:cxnSpMkLst>
            <pc:docMk/>
            <pc:sldMk cId="4202343592" sldId="911"/>
            <ac:cxnSpMk id="34" creationId="{D22C2C89-7A9B-4814-9E34-EAAC6B29F158}"/>
          </ac:cxnSpMkLst>
        </pc:cxnChg>
      </pc:sldChg>
      <pc:sldChg chg="modSp new mod">
        <pc:chgData name="Shamori Whitt" userId="22130cd8-2e67-4d0d-9a03-f7151f254226" providerId="ADAL" clId="{E285B884-CF8F-4352-9E5B-E62C256234D9}" dt="2023-02-28T17:20:42.123" v="2066" actId="20577"/>
        <pc:sldMkLst>
          <pc:docMk/>
          <pc:sldMk cId="3455885224" sldId="912"/>
        </pc:sldMkLst>
        <pc:spChg chg="mod">
          <ac:chgData name="Shamori Whitt" userId="22130cd8-2e67-4d0d-9a03-f7151f254226" providerId="ADAL" clId="{E285B884-CF8F-4352-9E5B-E62C256234D9}" dt="2023-02-28T15:27:48.670" v="129" actId="20577"/>
          <ac:spMkLst>
            <pc:docMk/>
            <pc:sldMk cId="3455885224" sldId="912"/>
            <ac:spMk id="2" creationId="{3AC0A1FC-904F-2F99-B6A3-6C0B92FB7C21}"/>
          </ac:spMkLst>
        </pc:spChg>
        <pc:spChg chg="mod">
          <ac:chgData name="Shamori Whitt" userId="22130cd8-2e67-4d0d-9a03-f7151f254226" providerId="ADAL" clId="{E285B884-CF8F-4352-9E5B-E62C256234D9}" dt="2023-02-28T17:20:42.123" v="2066" actId="20577"/>
          <ac:spMkLst>
            <pc:docMk/>
            <pc:sldMk cId="3455885224" sldId="912"/>
            <ac:spMk id="3" creationId="{56A35A47-8E9A-9648-EC48-C5993DF87542}"/>
          </ac:spMkLst>
        </pc:spChg>
      </pc:sldChg>
      <pc:sldChg chg="new del">
        <pc:chgData name="Shamori Whitt" userId="22130cd8-2e67-4d0d-9a03-f7151f254226" providerId="ADAL" clId="{E285B884-CF8F-4352-9E5B-E62C256234D9}" dt="2023-02-28T15:28:54.400" v="256" actId="2696"/>
        <pc:sldMkLst>
          <pc:docMk/>
          <pc:sldMk cId="2868523147" sldId="913"/>
        </pc:sldMkLst>
      </pc:sldChg>
      <pc:sldChg chg="modSp new mod">
        <pc:chgData name="Shamori Whitt" userId="22130cd8-2e67-4d0d-9a03-f7151f254226" providerId="ADAL" clId="{E285B884-CF8F-4352-9E5B-E62C256234D9}" dt="2023-02-28T18:00:23.275" v="3285" actId="20577"/>
        <pc:sldMkLst>
          <pc:docMk/>
          <pc:sldMk cId="4012245697" sldId="913"/>
        </pc:sldMkLst>
        <pc:spChg chg="mod">
          <ac:chgData name="Shamori Whitt" userId="22130cd8-2e67-4d0d-9a03-f7151f254226" providerId="ADAL" clId="{E285B884-CF8F-4352-9E5B-E62C256234D9}" dt="2023-02-28T17:26:10.142" v="2317" actId="20577"/>
          <ac:spMkLst>
            <pc:docMk/>
            <pc:sldMk cId="4012245697" sldId="913"/>
            <ac:spMk id="2" creationId="{874D19BA-8555-8427-82FE-E38BDC014BCB}"/>
          </ac:spMkLst>
        </pc:spChg>
        <pc:spChg chg="mod">
          <ac:chgData name="Shamori Whitt" userId="22130cd8-2e67-4d0d-9a03-f7151f254226" providerId="ADAL" clId="{E285B884-CF8F-4352-9E5B-E62C256234D9}" dt="2023-02-28T18:00:23.275" v="3285" actId="20577"/>
          <ac:spMkLst>
            <pc:docMk/>
            <pc:sldMk cId="4012245697" sldId="913"/>
            <ac:spMk id="3" creationId="{B76BCDF9-2A0F-D075-C744-426E44791D0C}"/>
          </ac:spMkLst>
        </pc:spChg>
      </pc:sldChg>
    </pc:docChg>
  </pc:docChgLst>
  <pc:docChgLst>
    <pc:chgData name="Jeff Klein" userId="S::kleinj@detroitmi.gov::36595522-a41f-42ee-8f5c-01cad18e23c6" providerId="AD" clId="Web-{780808B0-2852-2849-3596-DA3C61006E53}"/>
    <pc:docChg chg="modSld">
      <pc:chgData name="Jeff Klein" userId="S::kleinj@detroitmi.gov::36595522-a41f-42ee-8f5c-01cad18e23c6" providerId="AD" clId="Web-{780808B0-2852-2849-3596-DA3C61006E53}" dt="2022-12-06T15:50:28.344" v="54" actId="14100"/>
      <pc:docMkLst>
        <pc:docMk/>
      </pc:docMkLst>
      <pc:sldChg chg="modSp addCm">
        <pc:chgData name="Jeff Klein" userId="S::kleinj@detroitmi.gov::36595522-a41f-42ee-8f5c-01cad18e23c6" providerId="AD" clId="Web-{780808B0-2852-2849-3596-DA3C61006E53}" dt="2022-12-06T15:50:28.344" v="54" actId="14100"/>
        <pc:sldMkLst>
          <pc:docMk/>
          <pc:sldMk cId="1182136255" sldId="908"/>
        </pc:sldMkLst>
        <pc:spChg chg="mod">
          <ac:chgData name="Jeff Klein" userId="S::kleinj@detroitmi.gov::36595522-a41f-42ee-8f5c-01cad18e23c6" providerId="AD" clId="Web-{780808B0-2852-2849-3596-DA3C61006E53}" dt="2022-12-06T15:50:28.344" v="54" actId="14100"/>
          <ac:spMkLst>
            <pc:docMk/>
            <pc:sldMk cId="1182136255" sldId="908"/>
            <ac:spMk id="3" creationId="{AA95B68D-AE42-6B46-1C56-0088B193875A}"/>
          </ac:spMkLst>
        </pc:spChg>
      </pc:sldChg>
    </pc:docChg>
  </pc:docChgLst>
  <pc:docChgLst>
    <pc:chgData name="Jeff Klein" userId="S::kleinj@detroitmi.gov::36595522-a41f-42ee-8f5c-01cad18e23c6" providerId="AD" clId="Web-{DF3AE7E3-DCBE-6E42-CF75-398F3F34FDDD}"/>
    <pc:docChg chg="">
      <pc:chgData name="Jeff Klein" userId="S::kleinj@detroitmi.gov::36595522-a41f-42ee-8f5c-01cad18e23c6" providerId="AD" clId="Web-{DF3AE7E3-DCBE-6E42-CF75-398F3F34FDDD}" dt="2022-12-05T21:05:59.819" v="0"/>
      <pc:docMkLst>
        <pc:docMk/>
      </pc:docMkLst>
      <pc:sldChg chg="addCm">
        <pc:chgData name="Jeff Klein" userId="S::kleinj@detroitmi.gov::36595522-a41f-42ee-8f5c-01cad18e23c6" providerId="AD" clId="Web-{DF3AE7E3-DCBE-6E42-CF75-398F3F34FDDD}" dt="2022-12-05T21:05:59.819" v="0"/>
        <pc:sldMkLst>
          <pc:docMk/>
          <pc:sldMk cId="1182136255" sldId="908"/>
        </pc:sldMkLst>
      </pc:sldChg>
    </pc:docChg>
  </pc:docChgLst>
  <pc:docChgLst>
    <pc:chgData name="Jeff Klein" userId="S::kleinj@detroitmi.gov::36595522-a41f-42ee-8f5c-01cad18e23c6" providerId="AD" clId="Web-{38FD0DDF-83EE-90EE-D054-DD9D35478FEF}"/>
    <pc:docChg chg="modSld">
      <pc:chgData name="Jeff Klein" userId="S::kleinj@detroitmi.gov::36595522-a41f-42ee-8f5c-01cad18e23c6" providerId="AD" clId="Web-{38FD0DDF-83EE-90EE-D054-DD9D35478FEF}" dt="2022-12-05T20:29:44.097" v="1887" actId="1076"/>
      <pc:docMkLst>
        <pc:docMk/>
      </pc:docMkLst>
      <pc:sldChg chg="modSp">
        <pc:chgData name="Jeff Klein" userId="S::kleinj@detroitmi.gov::36595522-a41f-42ee-8f5c-01cad18e23c6" providerId="AD" clId="Web-{38FD0DDF-83EE-90EE-D054-DD9D35478FEF}" dt="2022-12-05T20:16:15.762" v="1310" actId="20577"/>
        <pc:sldMkLst>
          <pc:docMk/>
          <pc:sldMk cId="1182136255" sldId="908"/>
        </pc:sldMkLst>
        <pc:spChg chg="mod">
          <ac:chgData name="Jeff Klein" userId="S::kleinj@detroitmi.gov::36595522-a41f-42ee-8f5c-01cad18e23c6" providerId="AD" clId="Web-{38FD0DDF-83EE-90EE-D054-DD9D35478FEF}" dt="2022-12-05T20:14:40.808" v="1282" actId="20577"/>
          <ac:spMkLst>
            <pc:docMk/>
            <pc:sldMk cId="1182136255" sldId="908"/>
            <ac:spMk id="2" creationId="{DE821B20-35FC-90B6-E9F8-1E8BE904DC63}"/>
          </ac:spMkLst>
        </pc:spChg>
        <pc:spChg chg="mod">
          <ac:chgData name="Jeff Klein" userId="S::kleinj@detroitmi.gov::36595522-a41f-42ee-8f5c-01cad18e23c6" providerId="AD" clId="Web-{38FD0DDF-83EE-90EE-D054-DD9D35478FEF}" dt="2022-12-05T20:16:15.762" v="1310" actId="20577"/>
          <ac:spMkLst>
            <pc:docMk/>
            <pc:sldMk cId="1182136255" sldId="908"/>
            <ac:spMk id="3" creationId="{AA95B68D-AE42-6B46-1C56-0088B193875A}"/>
          </ac:spMkLst>
        </pc:spChg>
      </pc:sldChg>
      <pc:sldChg chg="addSp modSp">
        <pc:chgData name="Jeff Klein" userId="S::kleinj@detroitmi.gov::36595522-a41f-42ee-8f5c-01cad18e23c6" providerId="AD" clId="Web-{38FD0DDF-83EE-90EE-D054-DD9D35478FEF}" dt="2022-12-05T20:29:44.097" v="1887" actId="1076"/>
        <pc:sldMkLst>
          <pc:docMk/>
          <pc:sldMk cId="3210994761" sldId="909"/>
        </pc:sldMkLst>
        <pc:spChg chg="add mod">
          <ac:chgData name="Jeff Klein" userId="S::kleinj@detroitmi.gov::36595522-a41f-42ee-8f5c-01cad18e23c6" providerId="AD" clId="Web-{38FD0DDF-83EE-90EE-D054-DD9D35478FEF}" dt="2022-12-05T20:29:44.097" v="1887" actId="1076"/>
          <ac:spMkLst>
            <pc:docMk/>
            <pc:sldMk cId="3210994761" sldId="909"/>
            <ac:spMk id="3" creationId="{CE995572-F312-34DC-5320-C2E9E063284F}"/>
          </ac:spMkLst>
        </pc:spChg>
        <pc:picChg chg="add mod">
          <ac:chgData name="Jeff Klein" userId="S::kleinj@detroitmi.gov::36595522-a41f-42ee-8f5c-01cad18e23c6" providerId="AD" clId="Web-{38FD0DDF-83EE-90EE-D054-DD9D35478FEF}" dt="2022-12-05T20:17:48.341" v="1317" actId="1076"/>
          <ac:picMkLst>
            <pc:docMk/>
            <pc:sldMk cId="3210994761" sldId="909"/>
            <ac:picMk id="2" creationId="{D860D513-4E85-FF92-4B40-D819FBDF628D}"/>
          </ac:picMkLst>
        </pc:picChg>
      </pc:sldChg>
    </pc:docChg>
  </pc:docChgLst>
  <pc:docChgLst>
    <pc:chgData name="Dara OByrne" userId="S::dara.obyrne@detroitmi.gov::9a6ce214-047e-427e-8931-4b995aedb76d" providerId="AD" clId="Web-{DED824E7-1258-0EDC-F84C-22848C9ED7E2}"/>
    <pc:docChg chg="modSld">
      <pc:chgData name="Dara OByrne" userId="S::dara.obyrne@detroitmi.gov::9a6ce214-047e-427e-8931-4b995aedb76d" providerId="AD" clId="Web-{DED824E7-1258-0EDC-F84C-22848C9ED7E2}" dt="2022-12-06T13:54:56.032" v="61"/>
      <pc:docMkLst>
        <pc:docMk/>
      </pc:docMkLst>
      <pc:sldChg chg="mod modShow">
        <pc:chgData name="Dara OByrne" userId="S::dara.obyrne@detroitmi.gov::9a6ce214-047e-427e-8931-4b995aedb76d" providerId="AD" clId="Web-{DED824E7-1258-0EDC-F84C-22848C9ED7E2}" dt="2022-12-06T13:39:25.502" v="1"/>
        <pc:sldMkLst>
          <pc:docMk/>
          <pc:sldMk cId="790200729" sldId="886"/>
        </pc:sldMkLst>
      </pc:sldChg>
      <pc:sldChg chg="mod modShow">
        <pc:chgData name="Dara OByrne" userId="S::dara.obyrne@detroitmi.gov::9a6ce214-047e-427e-8931-4b995aedb76d" providerId="AD" clId="Web-{DED824E7-1258-0EDC-F84C-22848C9ED7E2}" dt="2022-12-06T13:39:15.189" v="0"/>
        <pc:sldMkLst>
          <pc:docMk/>
          <pc:sldMk cId="1985085285" sldId="889"/>
        </pc:sldMkLst>
      </pc:sldChg>
      <pc:sldChg chg="mod modShow">
        <pc:chgData name="Dara OByrne" userId="S::dara.obyrne@detroitmi.gov::9a6ce214-047e-427e-8931-4b995aedb76d" providerId="AD" clId="Web-{DED824E7-1258-0EDC-F84C-22848C9ED7E2}" dt="2022-12-06T13:39:41.065" v="2"/>
        <pc:sldMkLst>
          <pc:docMk/>
          <pc:sldMk cId="1780682618" sldId="891"/>
        </pc:sldMkLst>
      </pc:sldChg>
      <pc:sldChg chg="modSp addCm">
        <pc:chgData name="Dara OByrne" userId="S::dara.obyrne@detroitmi.gov::9a6ce214-047e-427e-8931-4b995aedb76d" providerId="AD" clId="Web-{DED824E7-1258-0EDC-F84C-22848C9ED7E2}" dt="2022-12-06T13:54:56.032" v="61"/>
        <pc:sldMkLst>
          <pc:docMk/>
          <pc:sldMk cId="1182136255" sldId="908"/>
        </pc:sldMkLst>
        <pc:spChg chg="mod">
          <ac:chgData name="Dara OByrne" userId="S::dara.obyrne@detroitmi.gov::9a6ce214-047e-427e-8931-4b995aedb76d" providerId="AD" clId="Web-{DED824E7-1258-0EDC-F84C-22848C9ED7E2}" dt="2022-12-06T13:52:44.952" v="60" actId="1076"/>
          <ac:spMkLst>
            <pc:docMk/>
            <pc:sldMk cId="1182136255" sldId="908"/>
            <ac:spMk id="3" creationId="{AA95B68D-AE42-6B46-1C56-0088B193875A}"/>
          </ac:spMkLst>
        </pc:spChg>
      </pc:sldChg>
    </pc:docChg>
  </pc:docChgLst>
  <pc:docChgLst>
    <pc:chgData name="Jeff Klein" userId="S::kleinj@detroitmi.gov::36595522-a41f-42ee-8f5c-01cad18e23c6" providerId="AD" clId="Web-{5DB3F97C-CB7A-94D8-283C-914B10D32632}"/>
    <pc:docChg chg="">
      <pc:chgData name="Jeff Klein" userId="S::kleinj@detroitmi.gov::36595522-a41f-42ee-8f5c-01cad18e23c6" providerId="AD" clId="Web-{5DB3F97C-CB7A-94D8-283C-914B10D32632}" dt="2022-12-02T15:59:52.644" v="2"/>
      <pc:docMkLst>
        <pc:docMk/>
      </pc:docMkLst>
      <pc:sldChg chg="addCm modCm">
        <pc:chgData name="Jeff Klein" userId="S::kleinj@detroitmi.gov::36595522-a41f-42ee-8f5c-01cad18e23c6" providerId="AD" clId="Web-{5DB3F97C-CB7A-94D8-283C-914B10D32632}" dt="2022-12-02T15:59:52.644" v="2"/>
        <pc:sldMkLst>
          <pc:docMk/>
          <pc:sldMk cId="1509654229" sldId="892"/>
        </pc:sldMkLst>
      </pc:sldChg>
      <pc:sldChg chg="addCm">
        <pc:chgData name="Jeff Klein" userId="S::kleinj@detroitmi.gov::36595522-a41f-42ee-8f5c-01cad18e23c6" providerId="AD" clId="Web-{5DB3F97C-CB7A-94D8-283C-914B10D32632}" dt="2022-12-02T15:58:16.690" v="0"/>
        <pc:sldMkLst>
          <pc:docMk/>
          <pc:sldMk cId="3967534183" sldId="905"/>
        </pc:sldMkLst>
      </pc:sldChg>
    </pc:docChg>
  </pc:docChgLst>
  <pc:docChgLst>
    <pc:chgData name="Jeff Klein" userId="S::kleinj@detroitmi.gov::36595522-a41f-42ee-8f5c-01cad18e23c6" providerId="AD" clId="Web-{3D0F40E1-43CC-5AEB-7327-B37BFA771153}"/>
    <pc:docChg chg="modSld">
      <pc:chgData name="Jeff Klein" userId="S::kleinj@detroitmi.gov::36595522-a41f-42ee-8f5c-01cad18e23c6" providerId="AD" clId="Web-{3D0F40E1-43CC-5AEB-7327-B37BFA771153}" dt="2022-12-05T21:01:41.211" v="16"/>
      <pc:docMkLst>
        <pc:docMk/>
      </pc:docMkLst>
      <pc:sldChg chg="addSp">
        <pc:chgData name="Jeff Klein" userId="S::kleinj@detroitmi.gov::36595522-a41f-42ee-8f5c-01cad18e23c6" providerId="AD" clId="Web-{3D0F40E1-43CC-5AEB-7327-B37BFA771153}" dt="2022-12-05T21:01:16.711" v="15"/>
        <pc:sldMkLst>
          <pc:docMk/>
          <pc:sldMk cId="790200729" sldId="886"/>
        </pc:sldMkLst>
        <pc:inkChg chg="add">
          <ac:chgData name="Jeff Klein" userId="S::kleinj@detroitmi.gov::36595522-a41f-42ee-8f5c-01cad18e23c6" providerId="AD" clId="Web-{3D0F40E1-43CC-5AEB-7327-B37BFA771153}" dt="2022-12-05T21:01:15.508" v="14"/>
          <ac:inkMkLst>
            <pc:docMk/>
            <pc:sldMk cId="790200729" sldId="886"/>
            <ac:inkMk id="2" creationId="{989C0352-19EF-CA85-AB44-3EBC70CBD374}"/>
          </ac:inkMkLst>
        </pc:inkChg>
        <pc:inkChg chg="add">
          <ac:chgData name="Jeff Klein" userId="S::kleinj@detroitmi.gov::36595522-a41f-42ee-8f5c-01cad18e23c6" providerId="AD" clId="Web-{3D0F40E1-43CC-5AEB-7327-B37BFA771153}" dt="2022-12-05T21:01:16.711" v="15"/>
          <ac:inkMkLst>
            <pc:docMk/>
            <pc:sldMk cId="790200729" sldId="886"/>
            <ac:inkMk id="3" creationId="{ADF89CEC-8CAB-9DAF-7478-E925B449A97F}"/>
          </ac:inkMkLst>
        </pc:inkChg>
      </pc:sldChg>
      <pc:sldChg chg="addSp">
        <pc:chgData name="Jeff Klein" userId="S::kleinj@detroitmi.gov::36595522-a41f-42ee-8f5c-01cad18e23c6" providerId="AD" clId="Web-{3D0F40E1-43CC-5AEB-7327-B37BFA771153}" dt="2022-12-05T21:00:44.773" v="12"/>
        <pc:sldMkLst>
          <pc:docMk/>
          <pc:sldMk cId="1780682618" sldId="891"/>
        </pc:sldMkLst>
        <pc:inkChg chg="add">
          <ac:chgData name="Jeff Klein" userId="S::kleinj@detroitmi.gov::36595522-a41f-42ee-8f5c-01cad18e23c6" providerId="AD" clId="Web-{3D0F40E1-43CC-5AEB-7327-B37BFA771153}" dt="2022-12-05T21:00:43.086" v="11"/>
          <ac:inkMkLst>
            <pc:docMk/>
            <pc:sldMk cId="1780682618" sldId="891"/>
            <ac:inkMk id="2" creationId="{3406DDFD-0B96-6809-DEA6-6B475FE89652}"/>
          </ac:inkMkLst>
        </pc:inkChg>
        <pc:inkChg chg="add">
          <ac:chgData name="Jeff Klein" userId="S::kleinj@detroitmi.gov::36595522-a41f-42ee-8f5c-01cad18e23c6" providerId="AD" clId="Web-{3D0F40E1-43CC-5AEB-7327-B37BFA771153}" dt="2022-12-05T21:00:44.773" v="12"/>
          <ac:inkMkLst>
            <pc:docMk/>
            <pc:sldMk cId="1780682618" sldId="891"/>
            <ac:inkMk id="4" creationId="{769D16D7-AA60-1CF5-FE11-51FAA9CA390D}"/>
          </ac:inkMkLst>
        </pc:inkChg>
      </pc:sldChg>
      <pc:sldChg chg="addSp delSp modSp">
        <pc:chgData name="Jeff Klein" userId="S::kleinj@detroitmi.gov::36595522-a41f-42ee-8f5c-01cad18e23c6" providerId="AD" clId="Web-{3D0F40E1-43CC-5AEB-7327-B37BFA771153}" dt="2022-12-05T21:00:34.695" v="10"/>
        <pc:sldMkLst>
          <pc:docMk/>
          <pc:sldMk cId="3942880278" sldId="900"/>
        </pc:sldMkLst>
        <pc:spChg chg="add del mod">
          <ac:chgData name="Jeff Klein" userId="S::kleinj@detroitmi.gov::36595522-a41f-42ee-8f5c-01cad18e23c6" providerId="AD" clId="Web-{3D0F40E1-43CC-5AEB-7327-B37BFA771153}" dt="2022-12-05T20:59:46.366" v="4"/>
          <ac:spMkLst>
            <pc:docMk/>
            <pc:sldMk cId="3942880278" sldId="900"/>
            <ac:spMk id="2" creationId="{724E428D-191B-1AC0-DE82-4B2CD10B72B0}"/>
          </ac:spMkLst>
        </pc:spChg>
        <pc:picChg chg="mod">
          <ac:chgData name="Jeff Klein" userId="S::kleinj@detroitmi.gov::36595522-a41f-42ee-8f5c-01cad18e23c6" providerId="AD" clId="Web-{3D0F40E1-43CC-5AEB-7327-B37BFA771153}" dt="2022-12-05T21:00:01.194" v="6" actId="1076"/>
          <ac:picMkLst>
            <pc:docMk/>
            <pc:sldMk cId="3942880278" sldId="900"/>
            <ac:picMk id="3" creationId="{3628F5E0-ECDE-45D7-7AD2-5B47C2FE17AA}"/>
          </ac:picMkLst>
        </pc:picChg>
        <pc:inkChg chg="add">
          <ac:chgData name="Jeff Klein" userId="S::kleinj@detroitmi.gov::36595522-a41f-42ee-8f5c-01cad18e23c6" providerId="AD" clId="Web-{3D0F40E1-43CC-5AEB-7327-B37BFA771153}" dt="2022-12-05T21:00:33.304" v="9"/>
          <ac:inkMkLst>
            <pc:docMk/>
            <pc:sldMk cId="3942880278" sldId="900"/>
            <ac:inkMk id="6" creationId="{336C7B03-0780-8E66-CA23-94042AE288A6}"/>
          </ac:inkMkLst>
        </pc:inkChg>
        <pc:inkChg chg="add">
          <ac:chgData name="Jeff Klein" userId="S::kleinj@detroitmi.gov::36595522-a41f-42ee-8f5c-01cad18e23c6" providerId="AD" clId="Web-{3D0F40E1-43CC-5AEB-7327-B37BFA771153}" dt="2022-12-05T21:00:34.695" v="10"/>
          <ac:inkMkLst>
            <pc:docMk/>
            <pc:sldMk cId="3942880278" sldId="900"/>
            <ac:inkMk id="7" creationId="{2C0F1A35-B78A-F394-9B85-4447CFA238B8}"/>
          </ac:inkMkLst>
        </pc:inkChg>
        <pc:cxnChg chg="add">
          <ac:chgData name="Jeff Klein" userId="S::kleinj@detroitmi.gov::36595522-a41f-42ee-8f5c-01cad18e23c6" providerId="AD" clId="Web-{3D0F40E1-43CC-5AEB-7327-B37BFA771153}" dt="2022-12-05T20:59:58.397" v="5"/>
          <ac:cxnSpMkLst>
            <pc:docMk/>
            <pc:sldMk cId="3942880278" sldId="900"/>
            <ac:cxnSpMk id="4" creationId="{E24CBA15-4D0E-6E14-23BD-525C264EE5D6}"/>
          </ac:cxnSpMkLst>
        </pc:cxnChg>
        <pc:cxnChg chg="add mod">
          <ac:chgData name="Jeff Klein" userId="S::kleinj@detroitmi.gov::36595522-a41f-42ee-8f5c-01cad18e23c6" providerId="AD" clId="Web-{3D0F40E1-43CC-5AEB-7327-B37BFA771153}" dt="2022-12-05T21:00:13.976" v="8"/>
          <ac:cxnSpMkLst>
            <pc:docMk/>
            <pc:sldMk cId="3942880278" sldId="900"/>
            <ac:cxnSpMk id="5" creationId="{7E1226CF-F184-B573-737D-FAD4639C57AA}"/>
          </ac:cxnSpMkLst>
        </pc:cxnChg>
      </pc:sldChg>
      <pc:sldChg chg="addCm">
        <pc:chgData name="Jeff Klein" userId="S::kleinj@detroitmi.gov::36595522-a41f-42ee-8f5c-01cad18e23c6" providerId="AD" clId="Web-{3D0F40E1-43CC-5AEB-7327-B37BFA771153}" dt="2022-12-05T21:01:41.211" v="16"/>
        <pc:sldMkLst>
          <pc:docMk/>
          <pc:sldMk cId="1182136255" sldId="908"/>
        </pc:sldMkLst>
      </pc:sldChg>
      <pc:sldChg chg="addCm">
        <pc:chgData name="Jeff Klein" userId="S::kleinj@detroitmi.gov::36595522-a41f-42ee-8f5c-01cad18e23c6" providerId="AD" clId="Web-{3D0F40E1-43CC-5AEB-7327-B37BFA771153}" dt="2022-12-05T21:01:08.258" v="13"/>
        <pc:sldMkLst>
          <pc:docMk/>
          <pc:sldMk cId="3210994761" sldId="909"/>
        </pc:sldMkLst>
      </pc:sldChg>
    </pc:docChg>
  </pc:docChgLst>
  <pc:docChgLst>
    <pc:chgData name="Shamori Whitt" userId="S::shamori.whitt@detroitmi.gov::22130cd8-2e67-4d0d-9a03-f7151f254226" providerId="AD" clId="Web-{BFE72DAB-0D0E-D971-BEE6-825ED563E2E3}"/>
    <pc:docChg chg="modSld">
      <pc:chgData name="Shamori Whitt" userId="S::shamori.whitt@detroitmi.gov::22130cd8-2e67-4d0d-9a03-f7151f254226" providerId="AD" clId="Web-{BFE72DAB-0D0E-D971-BEE6-825ED563E2E3}" dt="2022-12-06T22:51:28.577" v="40" actId="1076"/>
      <pc:docMkLst>
        <pc:docMk/>
      </pc:docMkLst>
      <pc:sldChg chg="addSp delSp modSp">
        <pc:chgData name="Shamori Whitt" userId="S::shamori.whitt@detroitmi.gov::22130cd8-2e67-4d0d-9a03-f7151f254226" providerId="AD" clId="Web-{BFE72DAB-0D0E-D971-BEE6-825ED563E2E3}" dt="2022-12-06T22:51:28.577" v="40" actId="1076"/>
        <pc:sldMkLst>
          <pc:docMk/>
          <pc:sldMk cId="1509654229" sldId="892"/>
        </pc:sldMkLst>
        <pc:spChg chg="mod ord">
          <ac:chgData name="Shamori Whitt" userId="S::shamori.whitt@detroitmi.gov::22130cd8-2e67-4d0d-9a03-f7151f254226" providerId="AD" clId="Web-{BFE72DAB-0D0E-D971-BEE6-825ED563E2E3}" dt="2022-12-06T22:51:28.577" v="40" actId="1076"/>
          <ac:spMkLst>
            <pc:docMk/>
            <pc:sldMk cId="1509654229" sldId="892"/>
            <ac:spMk id="6" creationId="{9A5F9EF8-2E5D-E019-7541-AE4A0FF8ABE0}"/>
          </ac:spMkLst>
        </pc:spChg>
        <pc:spChg chg="mod ord">
          <ac:chgData name="Shamori Whitt" userId="S::shamori.whitt@detroitmi.gov::22130cd8-2e67-4d0d-9a03-f7151f254226" providerId="AD" clId="Web-{BFE72DAB-0D0E-D971-BEE6-825ED563E2E3}" dt="2022-12-06T22:51:24.921" v="39" actId="1076"/>
          <ac:spMkLst>
            <pc:docMk/>
            <pc:sldMk cId="1509654229" sldId="892"/>
            <ac:spMk id="7" creationId="{105E183D-4488-457D-B985-462AABB027CB}"/>
          </ac:spMkLst>
        </pc:spChg>
        <pc:picChg chg="add mod">
          <ac:chgData name="Shamori Whitt" userId="S::shamori.whitt@detroitmi.gov::22130cd8-2e67-4d0d-9a03-f7151f254226" providerId="AD" clId="Web-{BFE72DAB-0D0E-D971-BEE6-825ED563E2E3}" dt="2022-12-06T22:51:20.452" v="38" actId="1076"/>
          <ac:picMkLst>
            <pc:docMk/>
            <pc:sldMk cId="1509654229" sldId="892"/>
            <ac:picMk id="2" creationId="{9F431597-8D09-5DB3-72A9-ED41C64E0F0E}"/>
          </ac:picMkLst>
        </pc:picChg>
        <pc:picChg chg="del">
          <ac:chgData name="Shamori Whitt" userId="S::shamori.whitt@detroitmi.gov::22130cd8-2e67-4d0d-9a03-f7151f254226" providerId="AD" clId="Web-{BFE72DAB-0D0E-D971-BEE6-825ED563E2E3}" dt="2022-12-06T22:44:31.556" v="2"/>
          <ac:picMkLst>
            <pc:docMk/>
            <pc:sldMk cId="1509654229" sldId="892"/>
            <ac:picMk id="5" creationId="{FF658D31-D793-D2F5-906E-CE6F4D5BC55E}"/>
          </ac:picMkLst>
        </pc:picChg>
      </pc:sldChg>
      <pc:sldChg chg="addSp delSp modSp">
        <pc:chgData name="Shamori Whitt" userId="S::shamori.whitt@detroitmi.gov::22130cd8-2e67-4d0d-9a03-f7151f254226" providerId="AD" clId="Web-{BFE72DAB-0D0E-D971-BEE6-825ED563E2E3}" dt="2022-12-06T22:50:56.342" v="35" actId="1076"/>
        <pc:sldMkLst>
          <pc:docMk/>
          <pc:sldMk cId="3088533931" sldId="898"/>
        </pc:sldMkLst>
        <pc:spChg chg="mod ord">
          <ac:chgData name="Shamori Whitt" userId="S::shamori.whitt@detroitmi.gov::22130cd8-2e67-4d0d-9a03-f7151f254226" providerId="AD" clId="Web-{BFE72DAB-0D0E-D971-BEE6-825ED563E2E3}" dt="2022-12-06T22:50:56.342" v="35" actId="1076"/>
          <ac:spMkLst>
            <pc:docMk/>
            <pc:sldMk cId="3088533931" sldId="898"/>
            <ac:spMk id="9" creationId="{5DEE09FA-1AAF-27C1-5FB1-6FA40405EF01}"/>
          </ac:spMkLst>
        </pc:spChg>
        <pc:spChg chg="mod ord">
          <ac:chgData name="Shamori Whitt" userId="S::shamori.whitt@detroitmi.gov::22130cd8-2e67-4d0d-9a03-f7151f254226" providerId="AD" clId="Web-{BFE72DAB-0D0E-D971-BEE6-825ED563E2E3}" dt="2022-12-06T22:46:51.167" v="32" actId="1076"/>
          <ac:spMkLst>
            <pc:docMk/>
            <pc:sldMk cId="3088533931" sldId="898"/>
            <ac:spMk id="10" creationId="{E88C4B1D-03EE-0ECD-7CCC-19982145EB2F}"/>
          </ac:spMkLst>
        </pc:spChg>
        <pc:picChg chg="add mod">
          <ac:chgData name="Shamori Whitt" userId="S::shamori.whitt@detroitmi.gov::22130cd8-2e67-4d0d-9a03-f7151f254226" providerId="AD" clId="Web-{BFE72DAB-0D0E-D971-BEE6-825ED563E2E3}" dt="2022-12-06T22:50:50.108" v="33" actId="14100"/>
          <ac:picMkLst>
            <pc:docMk/>
            <pc:sldMk cId="3088533931" sldId="898"/>
            <ac:picMk id="4" creationId="{F4F889D9-77F9-F28C-A2A1-22E83539C0CE}"/>
          </ac:picMkLst>
        </pc:picChg>
        <pc:picChg chg="del">
          <ac:chgData name="Shamori Whitt" userId="S::shamori.whitt@detroitmi.gov::22130cd8-2e67-4d0d-9a03-f7151f254226" providerId="AD" clId="Web-{BFE72DAB-0D0E-D971-BEE6-825ED563E2E3}" dt="2022-12-06T22:46:04.807" v="21"/>
          <ac:picMkLst>
            <pc:docMk/>
            <pc:sldMk cId="3088533931" sldId="898"/>
            <ac:picMk id="8" creationId="{A5A61304-F546-1B68-FE6B-773FF0ECA67A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12-02T06:55:47.882" idx="2">
    <p:pos x="10" y="10"/>
    <p:text>I would remove the construction - and maybe say 'environmental analysis'.  Could you add the year - so it is Aug 2020?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2-12-02T07:26:51.779" idx="3">
    <p:pos x="10" y="10"/>
    <p:text>Added slide for context - before walking through the design. 
</p:text>
    <p:extLst>
      <p:ext uri="{C676402C-5697-4E1C-873F-D02D1690AC5C}">
        <p15:threadingInfo xmlns:p15="http://schemas.microsoft.com/office/powerpoint/2012/main" timeZoneBias="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6" tIns="92476" rIns="92476" bIns="92476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Project keeps continuity between the Greater Corktown Neighborhood Framework Study, and brings forward the implementation team at GSD</a:t>
            </a:r>
          </a:p>
          <a:p>
            <a:r>
              <a:rPr lang="en-US"/>
              <a:t>Dara, Shamori, Jeff and John are the front line advancing the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A81DD-E097-4347-873D-91567C1B47F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22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60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28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27998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90525" y="1193525"/>
            <a:ext cx="3992102" cy="155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4039009" cy="43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85DE32A9-4DE2-451B-B42D-9A1C7AA16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4991" y="0"/>
            <a:ext cx="4039009" cy="51435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114300" indent="0" algn="ctr">
              <a:buNone/>
              <a:defRPr i="1"/>
            </a:lvl1pPr>
          </a:lstStyle>
          <a:p>
            <a:endParaRPr lang="en-US"/>
          </a:p>
        </p:txBody>
      </p:sp>
      <p:pic>
        <p:nvPicPr>
          <p:cNvPr id="16" name="Google Shape;67;p13">
            <a:extLst>
              <a:ext uri="{FF2B5EF4-FFF2-40B4-BE49-F238E27FC236}">
                <a16:creationId xmlns:a16="http://schemas.microsoft.com/office/drawing/2014/main" id="{81C57D36-DF24-4851-80D2-78EE4119EB00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514350" y="3824577"/>
            <a:ext cx="3011068" cy="9183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70;p13">
            <a:extLst>
              <a:ext uri="{FF2B5EF4-FFF2-40B4-BE49-F238E27FC236}">
                <a16:creationId xmlns:a16="http://schemas.microsoft.com/office/drawing/2014/main" id="{FE433735-56FA-452A-BD7B-8AEB29A4D4C5}"/>
              </a:ext>
            </a:extLst>
          </p:cNvPr>
          <p:cNvSpPr txBox="1">
            <a:spLocks/>
          </p:cNvSpPr>
          <p:nvPr userDrawn="1"/>
        </p:nvSpPr>
        <p:spPr>
          <a:xfrm>
            <a:off x="390525" y="738744"/>
            <a:ext cx="3992102" cy="418576"/>
          </a:xfrm>
          <a:prstGeom prst="rect">
            <a:avLst/>
          </a:prstGeom>
          <a:solidFill>
            <a:srgbClr val="FEB70D"/>
          </a:solidFill>
          <a:ln>
            <a:noFill/>
          </a:ln>
        </p:spPr>
        <p:txBody>
          <a:bodyPr spcFirstLastPara="1" wrap="square" lIns="54864" tIns="54864" rIns="54864" bIns="73152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buSzPts val="990"/>
            </a:pPr>
            <a:endParaRPr lang="en-US" sz="1800" b="1">
              <a:solidFill>
                <a:srgbClr val="00444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5AAEA4-3B9B-4748-B1FE-C6A4FD1D69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5150" y="738188"/>
            <a:ext cx="3662363" cy="419100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rgbClr val="004445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2676772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Transition Slide">
    <p:bg>
      <p:bgPr>
        <a:solidFill>
          <a:srgbClr val="279989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 userDrawn="1"/>
        </p:nvSpPr>
        <p:spPr>
          <a:xfrm rot="10800000" flipH="1">
            <a:off x="0" y="2571750"/>
            <a:ext cx="9144000" cy="25717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C2A76-0143-4126-BC22-C9C6952AF5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74900" y="4695623"/>
            <a:ext cx="1183300" cy="3609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39073D-B09B-4D65-9DC8-95768FADE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1"/>
            <a:ext cx="7772400" cy="1570220"/>
          </a:xfrm>
        </p:spPr>
        <p:txBody>
          <a:bodyPr lIns="0" tIns="0" rIns="0" bIns="0">
            <a:normAutofit/>
          </a:bodyPr>
          <a:lstStyle>
            <a:lvl1pPr algn="ctr">
              <a:defRPr sz="44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0BA624-500D-4242-B3FF-2F67BCF413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2751138"/>
            <a:ext cx="7772400" cy="162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4549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preserve="1" userDrawn="1">
  <p:cSld name="Chart">
    <p:bg>
      <p:bgPr>
        <a:solidFill>
          <a:srgbClr val="279989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 rot="10800000" flipH="1">
            <a:off x="0" y="2571750"/>
            <a:ext cx="9144000" cy="25717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C2A76-0143-4126-BC22-C9C6952AF5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482" y="4695623"/>
            <a:ext cx="1183300" cy="36090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2AD2931-984E-45DC-80B8-28B313DB6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57081"/>
            <a:ext cx="7772400" cy="767700"/>
          </a:xfrm>
        </p:spPr>
        <p:txBody>
          <a:bodyPr lIns="0" tIns="0" rIns="0" bIns="0"/>
          <a:lstStyle>
            <a:lvl1pPr algn="ctr"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E422E5AE-FCC6-432C-92FD-A0A964D1F17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85800" y="1296988"/>
            <a:ext cx="7772400" cy="3291840"/>
          </a:xfrm>
          <a:solidFill>
            <a:schemeClr val="bg1"/>
          </a:solidFill>
        </p:spPr>
        <p:txBody>
          <a:bodyPr/>
          <a:lstStyle>
            <a:lvl1pPr marL="11430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08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preserve="1" userDrawn="1">
  <p:cSld name="SmartArt">
    <p:bg>
      <p:bgPr>
        <a:solidFill>
          <a:srgbClr val="279989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 rot="10800000" flipH="1">
            <a:off x="0" y="2571750"/>
            <a:ext cx="9144000" cy="25717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C2A76-0143-4126-BC22-C9C6952AF5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482" y="4695623"/>
            <a:ext cx="1183300" cy="36090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2AD2931-984E-45DC-80B8-28B313DB6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57081"/>
            <a:ext cx="7772400" cy="767700"/>
          </a:xfrm>
        </p:spPr>
        <p:txBody>
          <a:bodyPr lIns="0" tIns="0" rIns="0" bIns="0"/>
          <a:lstStyle>
            <a:lvl1pPr algn="ctr"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C23E48DF-A7F7-44A2-B079-F5F583CC53DF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685800" y="1296988"/>
            <a:ext cx="7772400" cy="3291840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6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preserve="1" userDrawn="1">
  <p:cSld name="Table">
    <p:bg>
      <p:bgPr>
        <a:solidFill>
          <a:srgbClr val="279989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 rot="10800000" flipH="1">
            <a:off x="0" y="2571750"/>
            <a:ext cx="9144000" cy="25717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C2A76-0143-4126-BC22-C9C6952AF5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482" y="4695623"/>
            <a:ext cx="1183300" cy="36090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2AD2931-984E-45DC-80B8-28B313DB6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57081"/>
            <a:ext cx="7772400" cy="767700"/>
          </a:xfrm>
        </p:spPr>
        <p:txBody>
          <a:bodyPr lIns="0" tIns="0" rIns="0" bIns="0"/>
          <a:lstStyle>
            <a:lvl1pPr algn="ctr"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EFE5E005-F33F-49FA-84CE-5AFCF7BAAC6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85800" y="1296988"/>
            <a:ext cx="7772400" cy="3289300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050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 preserve="1">
  <p:cSld name="1_Title only">
    <p:bg>
      <p:bgPr>
        <a:solidFill>
          <a:srgbClr val="279989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685798" y="16350"/>
            <a:ext cx="5897035" cy="6027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Montserrat ExtraBold" panose="00000900000000000000" pitchFamily="50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505662-93C7-4739-B77B-079344A682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482" y="4695623"/>
            <a:ext cx="1183300" cy="36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26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 preserve="1" userDrawn="1">
  <p:cSld name="Call Out, Left">
    <p:bg>
      <p:bgPr>
        <a:solidFill>
          <a:srgbClr val="279989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1C17D4-A974-488D-B319-5BB44CF98F2E}"/>
              </a:ext>
            </a:extLst>
          </p:cNvPr>
          <p:cNvSpPr/>
          <p:nvPr userDrawn="1"/>
        </p:nvSpPr>
        <p:spPr>
          <a:xfrm>
            <a:off x="438790" y="649185"/>
            <a:ext cx="4572000" cy="38451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E835D7-B8BA-46F3-8A9C-D76F5DD7F0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0" y="0"/>
            <a:ext cx="3657600" cy="51435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114300" indent="0" algn="ctr">
              <a:buNone/>
              <a:defRPr i="1"/>
            </a:lvl1pPr>
          </a:lstStyle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B4C803-0118-4931-8F6C-0B2B82402B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8500" y="1390650"/>
            <a:ext cx="4098352" cy="2795588"/>
          </a:xfrm>
        </p:spPr>
        <p:txBody>
          <a:bodyPr lIns="0" tIns="0" rIns="0"/>
          <a:lstStyle>
            <a:lvl1pPr marL="114300" indent="0">
              <a:buNone/>
              <a:defRPr/>
            </a:lvl1pPr>
            <a:lvl2pPr marL="596900" indent="0">
              <a:buNone/>
              <a:defRPr/>
            </a:lvl2pPr>
            <a:lvl3pPr marL="1054100" indent="0">
              <a:buNone/>
              <a:defRPr/>
            </a:lvl3pPr>
            <a:lvl4pPr marL="1511300" indent="0">
              <a:buNone/>
              <a:defRPr/>
            </a:lvl4pPr>
            <a:lvl5pPr marL="1968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86A390-46DA-4DFE-92E7-FA78E2565513}"/>
              </a:ext>
            </a:extLst>
          </p:cNvPr>
          <p:cNvSpPr/>
          <p:nvPr userDrawn="1"/>
        </p:nvSpPr>
        <p:spPr>
          <a:xfrm>
            <a:off x="438789" y="649185"/>
            <a:ext cx="4572000" cy="497563"/>
          </a:xfrm>
          <a:prstGeom prst="rect">
            <a:avLst/>
          </a:prstGeom>
          <a:solidFill>
            <a:srgbClr val="FEB7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l"/>
            <a:endParaRPr lang="en-US">
              <a:solidFill>
                <a:srgbClr val="004445"/>
              </a:solidFill>
              <a:latin typeface="+mj-lt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8612A47-2869-4359-9D45-03BA478302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8500" y="649288"/>
            <a:ext cx="4098352" cy="496887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1600">
                <a:solidFill>
                  <a:srgbClr val="004445"/>
                </a:solidFill>
                <a:latin typeface="+mj-lt"/>
              </a:defRPr>
            </a:lvl1pPr>
            <a:lvl5pPr marL="1968500" indent="0">
              <a:buNone/>
              <a:defRPr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181540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 preserve="1" userDrawn="1">
  <p:cSld name="Call Out, Right">
    <p:bg>
      <p:bgPr>
        <a:solidFill>
          <a:srgbClr val="279989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1C17D4-A974-488D-B319-5BB44CF98F2E}"/>
              </a:ext>
            </a:extLst>
          </p:cNvPr>
          <p:cNvSpPr/>
          <p:nvPr userDrawn="1"/>
        </p:nvSpPr>
        <p:spPr>
          <a:xfrm>
            <a:off x="4128659" y="649185"/>
            <a:ext cx="4572000" cy="38451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E835D7-B8BA-46F3-8A9C-D76F5DD7F0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657600" cy="51435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114300" indent="0" algn="ctr">
              <a:buNone/>
              <a:defRPr i="1"/>
            </a:lvl1pPr>
          </a:lstStyle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B4C803-0118-4931-8F6C-0B2B82402B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88370" y="1390650"/>
            <a:ext cx="3994878" cy="2795588"/>
          </a:xfrm>
        </p:spPr>
        <p:txBody>
          <a:bodyPr lIns="0" tIns="0" rIns="0"/>
          <a:lstStyle>
            <a:lvl1pPr marL="114300" indent="0">
              <a:buNone/>
              <a:defRPr/>
            </a:lvl1pPr>
            <a:lvl2pPr marL="596900" indent="0">
              <a:buNone/>
              <a:defRPr/>
            </a:lvl2pPr>
            <a:lvl3pPr marL="1054100" indent="0">
              <a:buNone/>
              <a:defRPr/>
            </a:lvl3pPr>
            <a:lvl4pPr marL="1511300" indent="0">
              <a:buNone/>
              <a:defRPr/>
            </a:lvl4pPr>
            <a:lvl5pPr marL="1968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86A390-46DA-4DFE-92E7-FA78E2565513}"/>
              </a:ext>
            </a:extLst>
          </p:cNvPr>
          <p:cNvSpPr/>
          <p:nvPr userDrawn="1"/>
        </p:nvSpPr>
        <p:spPr>
          <a:xfrm>
            <a:off x="4128658" y="649185"/>
            <a:ext cx="4572000" cy="497563"/>
          </a:xfrm>
          <a:prstGeom prst="rect">
            <a:avLst/>
          </a:prstGeom>
          <a:solidFill>
            <a:srgbClr val="FEB7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l"/>
            <a:endParaRPr lang="en-US">
              <a:solidFill>
                <a:srgbClr val="004445"/>
              </a:solidFill>
              <a:latin typeface="+mj-lt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8612A47-2869-4359-9D45-03BA478302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8370" y="649288"/>
            <a:ext cx="3994878" cy="496887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1600">
                <a:solidFill>
                  <a:srgbClr val="004445"/>
                </a:solidFill>
                <a:latin typeface="+mj-lt"/>
              </a:defRPr>
            </a:lvl1pPr>
            <a:lvl5pPr marL="1968500" indent="0">
              <a:buNone/>
              <a:defRPr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489867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hank You, Message">
    <p:bg>
      <p:bgPr>
        <a:solidFill>
          <a:srgbClr val="27998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390525" y="857927"/>
            <a:ext cx="3992102" cy="67481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en-US"/>
              <a:t>Thank You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90525" y="1667655"/>
            <a:ext cx="4039009" cy="215692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" name="Google Shape;67;p13">
            <a:extLst>
              <a:ext uri="{FF2B5EF4-FFF2-40B4-BE49-F238E27FC236}">
                <a16:creationId xmlns:a16="http://schemas.microsoft.com/office/drawing/2014/main" id="{81C57D36-DF24-4851-80D2-78EE4119EB00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518098" y="3826385"/>
            <a:ext cx="3011068" cy="91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statue of a person holding flowers&#10;&#10;Description automatically generated with medium confidence">
            <a:extLst>
              <a:ext uri="{FF2B5EF4-FFF2-40B4-BE49-F238E27FC236}">
                <a16:creationId xmlns:a16="http://schemas.microsoft.com/office/drawing/2014/main" id="{4AAB4E5E-6EEA-40D8-9A95-492E9C4DA2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8" t="6892" r="-1" b="1148"/>
          <a:stretch/>
        </p:blipFill>
        <p:spPr>
          <a:xfrm>
            <a:off x="5104991" y="0"/>
            <a:ext cx="403900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771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hank You, Address, Phone, Email, URL">
    <p:bg>
      <p:bgPr>
        <a:solidFill>
          <a:srgbClr val="27998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B5B8896-018B-4DE1-8CE1-5B1586CFE5EC}"/>
              </a:ext>
            </a:extLst>
          </p:cNvPr>
          <p:cNvSpPr/>
          <p:nvPr userDrawn="1"/>
        </p:nvSpPr>
        <p:spPr>
          <a:xfrm>
            <a:off x="4539" y="-421605"/>
            <a:ext cx="5100452" cy="1640690"/>
          </a:xfrm>
          <a:prstGeom prst="rect">
            <a:avLst/>
          </a:prstGeom>
          <a:solidFill>
            <a:srgbClr val="004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endParaRPr lang="en-US" sz="18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480465" y="434891"/>
            <a:ext cx="3992102" cy="67481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en-US"/>
              <a:t>Thank You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" name="Picture 13" descr="A statue of a person holding flowers&#10;&#10;Description automatically generated with medium confidence">
            <a:extLst>
              <a:ext uri="{FF2B5EF4-FFF2-40B4-BE49-F238E27FC236}">
                <a16:creationId xmlns:a16="http://schemas.microsoft.com/office/drawing/2014/main" id="{4AAB4E5E-6EEA-40D8-9A95-492E9C4DA2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8" t="6892" r="-1" b="1148"/>
          <a:stretch/>
        </p:blipFill>
        <p:spPr>
          <a:xfrm>
            <a:off x="5104991" y="0"/>
            <a:ext cx="4039009" cy="5143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9218930-50E6-403A-969C-B1F4493469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23997" y="1449333"/>
            <a:ext cx="365455" cy="365455"/>
          </a:xfrm>
          <a:prstGeom prst="rect">
            <a:avLst/>
          </a:prstGeom>
        </p:spPr>
      </p:pic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D6DECD1-324F-45AC-BF3C-B225B523B4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1863" y="1486175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099E31-6EF6-470B-BB91-CDD9FAF232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23997" y="2079392"/>
            <a:ext cx="365455" cy="365455"/>
          </a:xfrm>
          <a:prstGeom prst="rect">
            <a:avLst/>
          </a:prstGeom>
        </p:spPr>
      </p:pic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0FE1273A-53A2-4D63-8958-DC8252F5EF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31863" y="2115126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7B7EDFB-AAE6-4BD0-9B92-ABB43FAFC88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23997" y="3339511"/>
            <a:ext cx="365455" cy="365455"/>
          </a:xfrm>
          <a:prstGeom prst="rect">
            <a:avLst/>
          </a:prstGeom>
        </p:spPr>
      </p:pic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FD999EA4-53CC-4613-9119-74809CB54C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1863" y="3376353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FFE43F9-67DF-48FA-8C61-E22F894EEC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423997" y="2709451"/>
            <a:ext cx="365455" cy="365455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8FC45F5F-CB38-402B-8BD6-250B37E3BC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1863" y="2747671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1" name="Google Shape;67;p13">
            <a:extLst>
              <a:ext uri="{FF2B5EF4-FFF2-40B4-BE49-F238E27FC236}">
                <a16:creationId xmlns:a16="http://schemas.microsoft.com/office/drawing/2014/main" id="{F2B20625-0962-43DC-A998-BDC598FF7436}"/>
              </a:ext>
            </a:extLst>
          </p:cNvPr>
          <p:cNvPicPr preferRelativeResize="0"/>
          <p:nvPr userDrawn="1"/>
        </p:nvPicPr>
        <p:blipFill>
          <a:blip r:embed="rId7"/>
          <a:srcRect/>
          <a:stretch/>
        </p:blipFill>
        <p:spPr>
          <a:xfrm>
            <a:off x="353049" y="3790234"/>
            <a:ext cx="3011068" cy="918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4212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hank You, URL, Facebook, Twitter, YouTube">
    <p:bg>
      <p:bgPr>
        <a:solidFill>
          <a:srgbClr val="27998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B5B8896-018B-4DE1-8CE1-5B1586CFE5EC}"/>
              </a:ext>
            </a:extLst>
          </p:cNvPr>
          <p:cNvSpPr/>
          <p:nvPr userDrawn="1"/>
        </p:nvSpPr>
        <p:spPr>
          <a:xfrm>
            <a:off x="4539" y="-421605"/>
            <a:ext cx="5100452" cy="1640690"/>
          </a:xfrm>
          <a:prstGeom prst="rect">
            <a:avLst/>
          </a:prstGeom>
          <a:solidFill>
            <a:srgbClr val="004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endParaRPr lang="en-US" sz="18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480465" y="434891"/>
            <a:ext cx="3992102" cy="67481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en-US"/>
              <a:t>Thank You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" name="Picture 13" descr="A statue of a person holding flowers&#10;&#10;Description automatically generated with medium confidence">
            <a:extLst>
              <a:ext uri="{FF2B5EF4-FFF2-40B4-BE49-F238E27FC236}">
                <a16:creationId xmlns:a16="http://schemas.microsoft.com/office/drawing/2014/main" id="{4AAB4E5E-6EEA-40D8-9A95-492E9C4DA2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8" t="6892" r="-1" b="1148"/>
          <a:stretch/>
        </p:blipFill>
        <p:spPr>
          <a:xfrm>
            <a:off x="5104991" y="0"/>
            <a:ext cx="4039009" cy="5143500"/>
          </a:xfrm>
          <a:prstGeom prst="rect">
            <a:avLst/>
          </a:prstGeom>
        </p:spPr>
      </p:pic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D6DECD1-324F-45AC-BF3C-B225B523B4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1863" y="1484243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0FE1273A-53A2-4D63-8958-DC8252F5EF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31863" y="2114946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7B7EDFB-AAE6-4BD0-9B92-ABB43FAFC8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23997" y="1486377"/>
            <a:ext cx="365455" cy="365455"/>
          </a:xfrm>
          <a:prstGeom prst="rect">
            <a:avLst/>
          </a:prstGeom>
        </p:spPr>
      </p:pic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FD999EA4-53CC-4613-9119-74809CB54C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1863" y="3376352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8FC45F5F-CB38-402B-8BD6-250B37E3BC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1863" y="2745649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D6D9EF-B18C-45B9-A695-0F3D4B716A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3997" y="2110278"/>
            <a:ext cx="365760" cy="3660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974405D-57E3-43EB-AD40-D285B7FE5FD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23997" y="2712841"/>
            <a:ext cx="365760" cy="3657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ABE569-3B1D-4376-BC44-608B9800E4A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424149" y="3357779"/>
            <a:ext cx="365455" cy="365760"/>
          </a:xfrm>
          <a:prstGeom prst="rect">
            <a:avLst/>
          </a:prstGeom>
        </p:spPr>
      </p:pic>
      <p:pic>
        <p:nvPicPr>
          <p:cNvPr id="20" name="Google Shape;67;p13">
            <a:extLst>
              <a:ext uri="{FF2B5EF4-FFF2-40B4-BE49-F238E27FC236}">
                <a16:creationId xmlns:a16="http://schemas.microsoft.com/office/drawing/2014/main" id="{2EC9AE4B-0CA3-4F0B-9EC5-ED10315F6BCA}"/>
              </a:ext>
            </a:extLst>
          </p:cNvPr>
          <p:cNvPicPr preferRelativeResize="0"/>
          <p:nvPr userDrawn="1"/>
        </p:nvPicPr>
        <p:blipFill>
          <a:blip r:embed="rId7"/>
          <a:srcRect/>
          <a:stretch/>
        </p:blipFill>
        <p:spPr>
          <a:xfrm>
            <a:off x="345711" y="3826385"/>
            <a:ext cx="3011068" cy="918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2541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27998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90525" y="857927"/>
            <a:ext cx="3992102" cy="1894998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4039009" cy="43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" name="Google Shape;67;p13">
            <a:extLst>
              <a:ext uri="{FF2B5EF4-FFF2-40B4-BE49-F238E27FC236}">
                <a16:creationId xmlns:a16="http://schemas.microsoft.com/office/drawing/2014/main" id="{81C57D36-DF24-4851-80D2-78EE4119EB00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514350" y="3824577"/>
            <a:ext cx="3011068" cy="91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statue of a person holding flowers&#10;&#10;Description automatically generated with medium confidence">
            <a:extLst>
              <a:ext uri="{FF2B5EF4-FFF2-40B4-BE49-F238E27FC236}">
                <a16:creationId xmlns:a16="http://schemas.microsoft.com/office/drawing/2014/main" id="{4AAB4E5E-6EEA-40D8-9A95-492E9C4DA2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8" t="6892" r="-1" b="1148"/>
          <a:stretch/>
        </p:blipFill>
        <p:spPr>
          <a:xfrm>
            <a:off x="5104991" y="0"/>
            <a:ext cx="403900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644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hank You, All">
    <p:bg>
      <p:bgPr>
        <a:solidFill>
          <a:srgbClr val="27998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B5B8896-018B-4DE1-8CE1-5B1586CFE5EC}"/>
              </a:ext>
            </a:extLst>
          </p:cNvPr>
          <p:cNvSpPr/>
          <p:nvPr userDrawn="1"/>
        </p:nvSpPr>
        <p:spPr>
          <a:xfrm>
            <a:off x="4540" y="4950"/>
            <a:ext cx="5100452" cy="1166628"/>
          </a:xfrm>
          <a:prstGeom prst="rect">
            <a:avLst/>
          </a:prstGeom>
          <a:solidFill>
            <a:srgbClr val="004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endParaRPr lang="en-US" sz="18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390525" y="380879"/>
            <a:ext cx="3992102" cy="67481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en-US"/>
              <a:t>Thank You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31387" y="3421983"/>
            <a:ext cx="3383970" cy="36576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" name="Picture 13" descr="A statue of a person holding flowers&#10;&#10;Description automatically generated with medium confidence">
            <a:extLst>
              <a:ext uri="{FF2B5EF4-FFF2-40B4-BE49-F238E27FC236}">
                <a16:creationId xmlns:a16="http://schemas.microsoft.com/office/drawing/2014/main" id="{4AAB4E5E-6EEA-40D8-9A95-492E9C4DA2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8" t="6892" r="-1" b="1148"/>
          <a:stretch/>
        </p:blipFill>
        <p:spPr>
          <a:xfrm>
            <a:off x="5104991" y="0"/>
            <a:ext cx="4039009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0412EC-8D19-455F-B3FF-6D9F785936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3997" y="3421678"/>
            <a:ext cx="365760" cy="3660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3412CC-FEDA-434B-A8C3-052FFE7C01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23997" y="3919690"/>
            <a:ext cx="365760" cy="36576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BEE60D-06A1-4774-B1A0-B270D7C48B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2015" y="3956837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51781D-89C2-4D01-9241-A8C51B5ECA2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24149" y="4410285"/>
            <a:ext cx="365455" cy="365760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DDDE0C8-53CF-4B4A-9510-7EE516D80B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863" y="4447432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9218930-50E6-403A-969C-B1F4493469F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423997" y="1318923"/>
            <a:ext cx="365455" cy="365455"/>
          </a:xfrm>
          <a:prstGeom prst="rect">
            <a:avLst/>
          </a:prstGeom>
        </p:spPr>
      </p:pic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D6DECD1-324F-45AC-BF3C-B225B523B4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1863" y="1355918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099E31-6EF6-470B-BB91-CDD9FAF232D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423997" y="1801719"/>
            <a:ext cx="365455" cy="365455"/>
          </a:xfrm>
          <a:prstGeom prst="rect">
            <a:avLst/>
          </a:prstGeom>
        </p:spPr>
      </p:pic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0FE1273A-53A2-4D63-8958-DC8252F5EF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31863" y="1838714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7B7EDFB-AAE6-4BD0-9B92-ABB43FAFC88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423997" y="2909030"/>
            <a:ext cx="365455" cy="365455"/>
          </a:xfrm>
          <a:prstGeom prst="rect">
            <a:avLst/>
          </a:prstGeom>
        </p:spPr>
      </p:pic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FD999EA4-53CC-4613-9119-74809CB54C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1863" y="2946025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FFE43F9-67DF-48FA-8C61-E22F894EECB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423997" y="2280348"/>
            <a:ext cx="365455" cy="365455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8FC45F5F-CB38-402B-8BD6-250B37E3BC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1863" y="2317343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5646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One Line">
    <p:bg>
      <p:bgPr>
        <a:solidFill>
          <a:srgbClr val="279989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4C3C79-8EED-43F1-A883-03905119D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00" y="285750"/>
            <a:ext cx="8222100" cy="4572000"/>
          </a:xfrm>
        </p:spPr>
        <p:txBody>
          <a:bodyPr lIns="0" tIns="0" rIns="0" bIns="0" anchor="ctr" anchorCtr="0"/>
          <a:lstStyle>
            <a:lvl1pPr algn="ctr"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Big Text, Subtitle">
    <p:bg>
      <p:bgPr>
        <a:solidFill>
          <a:srgbClr val="279989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4C3C79-8EED-43F1-A883-03905119D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5750"/>
            <a:ext cx="7772400" cy="2843447"/>
          </a:xfrm>
        </p:spPr>
        <p:txBody>
          <a:bodyPr lIns="0" tIns="0" rIns="0" bIns="0" anchor="b" anchorCtr="0">
            <a:normAutofit/>
          </a:bodyPr>
          <a:lstStyle>
            <a:lvl1pPr algn="ctr">
              <a:defRPr sz="6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DDD48-BEDA-445B-A459-16FE69462F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3339036"/>
            <a:ext cx="7772400" cy="685800"/>
          </a:xfrm>
        </p:spPr>
        <p:txBody>
          <a:bodyPr/>
          <a:lstStyle>
            <a:lvl1pPr marL="114300" indent="0" algn="ctr">
              <a:buNone/>
              <a:defRPr>
                <a:solidFill>
                  <a:schemeClr val="bg1"/>
                </a:solidFill>
                <a:latin typeface="Montserrat SemiBold" panose="00000700000000000000" pitchFamily="50" charset="0"/>
              </a:defRPr>
            </a:lvl1pPr>
            <a:lvl2pPr marL="596900" indent="0" algn="ctr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1054100" indent="0" algn="ctr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511300" indent="0" algn="ctr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968500" indent="0" algn="ctr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8974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 userDrawn="1">
  <p:cSld name="Blank">
    <p:bg>
      <p:bgPr>
        <a:solidFill>
          <a:schemeClr val="bg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, Gree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91112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 userDrawn="1">
  <p:cSld name="Blank, Green Textured Backround">
    <p:bg>
      <p:bgPr>
        <a:solidFill>
          <a:srgbClr val="279989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85669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452362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27998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90525" y="857927"/>
            <a:ext cx="3992102" cy="1894998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4039009" cy="43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85DE32A9-4DE2-451B-B42D-9A1C7AA16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4991" y="0"/>
            <a:ext cx="4039009" cy="51435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114300" indent="0" algn="ctr">
              <a:buNone/>
              <a:defRPr i="1"/>
            </a:lvl1pPr>
          </a:lstStyle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2C92CC-CB33-4A2F-B198-693A50FEF473}"/>
              </a:ext>
            </a:extLst>
          </p:cNvPr>
          <p:cNvSpPr/>
          <p:nvPr userDrawn="1"/>
        </p:nvSpPr>
        <p:spPr>
          <a:xfrm>
            <a:off x="4540" y="4676932"/>
            <a:ext cx="5100452" cy="467676"/>
          </a:xfrm>
          <a:prstGeom prst="rect">
            <a:avLst/>
          </a:prstGeom>
          <a:solidFill>
            <a:srgbClr val="FEB7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38A4AB-1A08-40BA-A511-71DD1A4E70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6857" y="3206682"/>
            <a:ext cx="2757408" cy="130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01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27998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90525" y="857927"/>
            <a:ext cx="3992102" cy="1894998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4039009" cy="43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85DE32A9-4DE2-451B-B42D-9A1C7AA16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4991" y="0"/>
            <a:ext cx="4039009" cy="51435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114300" indent="0" algn="ctr">
              <a:buNone/>
              <a:defRPr i="1"/>
            </a:lvl1pPr>
          </a:lstStyle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2C92CC-CB33-4A2F-B198-693A50FEF473}"/>
              </a:ext>
            </a:extLst>
          </p:cNvPr>
          <p:cNvSpPr/>
          <p:nvPr userDrawn="1"/>
        </p:nvSpPr>
        <p:spPr>
          <a:xfrm>
            <a:off x="4540" y="4676932"/>
            <a:ext cx="5100452" cy="467676"/>
          </a:xfrm>
          <a:prstGeom prst="rect">
            <a:avLst/>
          </a:prstGeom>
          <a:solidFill>
            <a:srgbClr val="FEB7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endParaRPr lang="en-US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57A84A-56E9-4B02-8F46-981AE8EA25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0529" y="4837121"/>
            <a:ext cx="2809872" cy="3161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38A4AB-1A08-40BA-A511-71DD1A4E70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6857" y="3206682"/>
            <a:ext cx="2757408" cy="130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74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27998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90525" y="857927"/>
            <a:ext cx="3992102" cy="1894998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4039009" cy="43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85DE32A9-4DE2-451B-B42D-9A1C7AA16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4991" y="0"/>
            <a:ext cx="4039009" cy="51435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114300" indent="0" algn="ctr">
              <a:buNone/>
              <a:defRPr i="1"/>
            </a:lvl1pPr>
          </a:lstStyle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2C92CC-CB33-4A2F-B198-693A50FEF473}"/>
              </a:ext>
            </a:extLst>
          </p:cNvPr>
          <p:cNvSpPr/>
          <p:nvPr userDrawn="1"/>
        </p:nvSpPr>
        <p:spPr>
          <a:xfrm>
            <a:off x="4540" y="4676932"/>
            <a:ext cx="5100452" cy="467676"/>
          </a:xfrm>
          <a:prstGeom prst="rect">
            <a:avLst/>
          </a:prstGeom>
          <a:solidFill>
            <a:srgbClr val="004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endParaRPr lang="en-US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57A84A-56E9-4B02-8F46-981AE8EA25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0529" y="4837121"/>
            <a:ext cx="2809872" cy="3161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38A4AB-1A08-40BA-A511-71DD1A4E70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6857" y="3206682"/>
            <a:ext cx="2757408" cy="130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11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27998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90525" y="857927"/>
            <a:ext cx="3992102" cy="1894998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4039009" cy="43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85DE32A9-4DE2-451B-B42D-9A1C7AA16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4991" y="0"/>
            <a:ext cx="4039009" cy="51435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114300" indent="0" algn="ctr">
              <a:buNone/>
              <a:defRPr i="1"/>
            </a:lvl1pPr>
          </a:lstStyle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2C92CC-CB33-4A2F-B198-693A50FEF473}"/>
              </a:ext>
            </a:extLst>
          </p:cNvPr>
          <p:cNvSpPr/>
          <p:nvPr userDrawn="1"/>
        </p:nvSpPr>
        <p:spPr>
          <a:xfrm>
            <a:off x="4540" y="4676932"/>
            <a:ext cx="5100452" cy="467676"/>
          </a:xfrm>
          <a:prstGeom prst="rect">
            <a:avLst/>
          </a:prstGeom>
          <a:solidFill>
            <a:srgbClr val="004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38A4AB-1A08-40BA-A511-71DD1A4E70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6857" y="3206682"/>
            <a:ext cx="2757408" cy="130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11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preserve="1" userDrawn="1">
  <p:cSld name="1_Title and two columns">
    <p:bg>
      <p:bgPr>
        <a:solidFill>
          <a:srgbClr val="279989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 rot="10800000" flipH="1">
            <a:off x="0" y="701228"/>
            <a:ext cx="9144000" cy="44422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32;p6">
            <a:extLst>
              <a:ext uri="{FF2B5EF4-FFF2-40B4-BE49-F238E27FC236}">
                <a16:creationId xmlns:a16="http://schemas.microsoft.com/office/drawing/2014/main" id="{3859DCE9-401E-4106-9B3B-353227A744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798" y="16350"/>
            <a:ext cx="8239051" cy="710598"/>
          </a:xfrm>
          <a:prstGeom prst="rect">
            <a:avLst/>
          </a:prstGeom>
        </p:spPr>
        <p:txBody>
          <a:bodyPr spcFirstLastPara="1" wrap="square" lIns="0" tIns="0" rIns="0" bIns="9144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latin typeface="Montserrat ExtraBold" panose="00000900000000000000" pitchFamily="50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" name="Body Level One…">
            <a:extLst>
              <a:ext uri="{FF2B5EF4-FFF2-40B4-BE49-F238E27FC236}">
                <a16:creationId xmlns:a16="http://schemas.microsoft.com/office/drawing/2014/main" id="{E703A5C7-FB27-4C12-AF7E-ECD1531EE26B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685798" y="1011767"/>
            <a:ext cx="7769282" cy="3617508"/>
          </a:xfrm>
          <a:prstGeom prst="rect">
            <a:avLst/>
          </a:prstGeom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A8557C-6DFC-45C2-B7C8-626B505F64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482" y="4695623"/>
            <a:ext cx="1183300" cy="36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83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userDrawn="1">
  <p:cSld name="TITLE_ONLY">
    <p:bg>
      <p:bgPr>
        <a:solidFill>
          <a:srgbClr val="279989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 rot="10800000" flipH="1">
            <a:off x="0" y="726948"/>
            <a:ext cx="9144000" cy="44165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685798" y="16350"/>
            <a:ext cx="8239051" cy="710598"/>
          </a:xfrm>
          <a:prstGeom prst="rect">
            <a:avLst/>
          </a:prstGeom>
        </p:spPr>
        <p:txBody>
          <a:bodyPr spcFirstLastPara="1" wrap="square" lIns="0" tIns="0" rIns="0" bIns="9144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latin typeface="Montserrat ExtraBold" panose="00000900000000000000" pitchFamily="50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50E9B5-1738-470F-B9F9-FE8AEC4377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482" y="4695623"/>
            <a:ext cx="1183300" cy="360907"/>
          </a:xfrm>
          <a:prstGeom prst="rect">
            <a:avLst/>
          </a:prstGeom>
        </p:spPr>
      </p:pic>
      <p:sp>
        <p:nvSpPr>
          <p:cNvPr id="6" name="Body Level One…">
            <a:extLst>
              <a:ext uri="{FF2B5EF4-FFF2-40B4-BE49-F238E27FC236}">
                <a16:creationId xmlns:a16="http://schemas.microsoft.com/office/drawing/2014/main" id="{44CC18A2-50E8-4E1B-8ECD-D92A79DF9D5D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685798" y="1011767"/>
            <a:ext cx="7769282" cy="3617508"/>
          </a:xfrm>
          <a:prstGeom prst="rect">
            <a:avLst/>
          </a:prstGeom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preserve="1" userDrawn="1">
  <p:cSld name="1_Title only">
    <p:bg>
      <p:bgPr>
        <a:solidFill>
          <a:srgbClr val="279989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 rot="10800000" flipH="1">
            <a:off x="0" y="726948"/>
            <a:ext cx="9144000" cy="44165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685798" y="16350"/>
            <a:ext cx="8239051" cy="710598"/>
          </a:xfrm>
          <a:prstGeom prst="rect">
            <a:avLst/>
          </a:prstGeom>
        </p:spPr>
        <p:txBody>
          <a:bodyPr spcFirstLastPara="1" wrap="square" lIns="0" tIns="0" rIns="0" bIns="9144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latin typeface="Montserrat ExtraBold" panose="00000900000000000000" pitchFamily="50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50E9B5-1738-470F-B9F9-FE8AEC4377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482" y="4695623"/>
            <a:ext cx="1183300" cy="360907"/>
          </a:xfrm>
          <a:prstGeom prst="rect">
            <a:avLst/>
          </a:prstGeom>
        </p:spPr>
      </p:pic>
      <p:sp>
        <p:nvSpPr>
          <p:cNvPr id="6" name="Body Level One…">
            <a:extLst>
              <a:ext uri="{FF2B5EF4-FFF2-40B4-BE49-F238E27FC236}">
                <a16:creationId xmlns:a16="http://schemas.microsoft.com/office/drawing/2014/main" id="{44CC18A2-50E8-4E1B-8ECD-D92A79DF9D5D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685798" y="1011767"/>
            <a:ext cx="3657600" cy="3617508"/>
          </a:xfrm>
          <a:prstGeom prst="rect">
            <a:avLst/>
          </a:prstGeom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Body Level One…">
            <a:extLst>
              <a:ext uri="{FF2B5EF4-FFF2-40B4-BE49-F238E27FC236}">
                <a16:creationId xmlns:a16="http://schemas.microsoft.com/office/drawing/2014/main" id="{FAD8E512-901E-4075-85D4-54C50BDF60FC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794182" y="1011767"/>
            <a:ext cx="3657600" cy="3617508"/>
          </a:xfrm>
          <a:prstGeom prst="rect">
            <a:avLst/>
          </a:prstGeom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100237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rgbClr val="27998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16;p52">
            <a:extLst>
              <a:ext uri="{FF2B5EF4-FFF2-40B4-BE49-F238E27FC236}">
                <a16:creationId xmlns:a16="http://schemas.microsoft.com/office/drawing/2014/main" id="{9D7A5DB8-E419-42EB-8A0D-27DC8496FF62}"/>
              </a:ext>
            </a:extLst>
          </p:cNvPr>
          <p:cNvPicPr preferRelativeResize="0"/>
          <p:nvPr userDrawn="1"/>
        </p:nvPicPr>
        <p:blipFill rotWithShape="1">
          <a:blip r:embed="rId28">
            <a:alphaModFix amt="23000"/>
          </a:blip>
          <a:srcRect l="22141" t="11779" r="13573" b="33985"/>
          <a:stretch/>
        </p:blipFill>
        <p:spPr>
          <a:xfrm>
            <a:off x="109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330DAC-9184-49BC-9346-165AB3929B91}"/>
              </a:ext>
            </a:extLst>
          </p:cNvPr>
          <p:cNvSpPr/>
          <p:nvPr userDrawn="1"/>
        </p:nvSpPr>
        <p:spPr>
          <a:xfrm>
            <a:off x="0" y="2286"/>
            <a:ext cx="9144000" cy="5138928"/>
          </a:xfrm>
          <a:prstGeom prst="rect">
            <a:avLst/>
          </a:prstGeom>
          <a:solidFill>
            <a:srgbClr val="27998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92" r:id="rId4"/>
    <p:sldLayoutId id="2147483670" r:id="rId5"/>
    <p:sldLayoutId id="2147483693" r:id="rId6"/>
    <p:sldLayoutId id="2147483664" r:id="rId7"/>
    <p:sldLayoutId id="2147483652" r:id="rId8"/>
    <p:sldLayoutId id="2147483676" r:id="rId9"/>
    <p:sldLayoutId id="2147483663" r:id="rId10"/>
    <p:sldLayoutId id="2147483694" r:id="rId11"/>
    <p:sldLayoutId id="2147483677" r:id="rId12"/>
    <p:sldLayoutId id="2147483669" r:id="rId13"/>
    <p:sldLayoutId id="2147483660" r:id="rId14"/>
    <p:sldLayoutId id="2147483665" r:id="rId15"/>
    <p:sldLayoutId id="2147483695" r:id="rId16"/>
    <p:sldLayoutId id="2147483681" r:id="rId17"/>
    <p:sldLayoutId id="2147483683" r:id="rId18"/>
    <p:sldLayoutId id="2147483684" r:id="rId19"/>
    <p:sldLayoutId id="2147483682" r:id="rId20"/>
    <p:sldLayoutId id="2147483654" r:id="rId21"/>
    <p:sldLayoutId id="2147483680" r:id="rId22"/>
    <p:sldLayoutId id="2147483657" r:id="rId23"/>
    <p:sldLayoutId id="2147483661" r:id="rId24"/>
    <p:sldLayoutId id="2147483696" r:id="rId25"/>
    <p:sldLayoutId id="2147483662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4" Type="http://schemas.openxmlformats.org/officeDocument/2006/relationships/comments" Target="../comments/commen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Detroitmi.gov/Rogell" TargetMode="Externa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4F3A0-FBE3-DF23-8278-ADAC6E072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205" y="736017"/>
            <a:ext cx="4691013" cy="1894998"/>
          </a:xfrm>
        </p:spPr>
        <p:txBody>
          <a:bodyPr>
            <a:noAutofit/>
          </a:bodyPr>
          <a:lstStyle/>
          <a:p>
            <a:pPr algn="ctr"/>
            <a:r>
              <a:rPr lang="en-US" sz="4000"/>
              <a:t>Welcome to our</a:t>
            </a:r>
            <a:br>
              <a:rPr lang="en-US" sz="4000"/>
            </a:br>
            <a:r>
              <a:rPr lang="en-US" sz="4000" err="1"/>
              <a:t>Rogell</a:t>
            </a:r>
            <a:r>
              <a:rPr lang="en-US" sz="4000"/>
              <a:t> Park</a:t>
            </a:r>
            <a:br>
              <a:rPr lang="en-US" sz="4000"/>
            </a:br>
            <a:r>
              <a:rPr lang="en-US" sz="4000"/>
              <a:t>Open House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11E342-30E3-F155-82F4-E5C5DABDA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8666" y="2707469"/>
            <a:ext cx="2884092" cy="432900"/>
          </a:xfrm>
        </p:spPr>
        <p:txBody>
          <a:bodyPr/>
          <a:lstStyle/>
          <a:p>
            <a:r>
              <a:rPr lang="en-US">
                <a:solidFill>
                  <a:srgbClr val="9FD5B3"/>
                </a:solidFill>
              </a:rPr>
              <a:t>Tuesday, February 28, 2023</a:t>
            </a:r>
          </a:p>
        </p:txBody>
      </p:sp>
      <p:pic>
        <p:nvPicPr>
          <p:cNvPr id="10" name="Picture Placeholder 9" descr="A picture containing grass, nature, highland&#10;&#10;Description automatically generated">
            <a:extLst>
              <a:ext uri="{FF2B5EF4-FFF2-40B4-BE49-F238E27FC236}">
                <a16:creationId xmlns:a16="http://schemas.microsoft.com/office/drawing/2014/main" id="{8A2FB591-EEA2-F37A-F2F1-50E54B483F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4554" r="245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9220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21B20-35FC-90B6-E9F8-1E8BE904D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ontserrat ExtraBold"/>
              </a:rPr>
              <a:t>Environmental Issues 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5B68D-AE42-6B46-1C56-0088B193875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85798" y="721483"/>
            <a:ext cx="7769282" cy="4386762"/>
          </a:xfrm>
        </p:spPr>
        <p:txBody>
          <a:bodyPr>
            <a:normAutofit fontScale="92500"/>
          </a:bodyPr>
          <a:lstStyle/>
          <a:p>
            <a:r>
              <a:rPr lang="en-US" sz="1400" b="1"/>
              <a:t>Park redevelopment efforts required a Phase 1 Environmental Site Assessment</a:t>
            </a:r>
          </a:p>
          <a:p>
            <a:pPr lvl="1">
              <a:lnSpc>
                <a:spcPct val="114999"/>
              </a:lnSpc>
            </a:pPr>
            <a:r>
              <a:rPr lang="en-US" sz="1200"/>
              <a:t>Prepared site assessment that identifies potential or existing environmental concerns. </a:t>
            </a:r>
          </a:p>
          <a:p>
            <a:pPr lvl="1">
              <a:lnSpc>
                <a:spcPct val="114999"/>
              </a:lnSpc>
            </a:pPr>
            <a:r>
              <a:rPr lang="en-US" sz="1200"/>
              <a:t>Focused on historical land uses (golf course) as well as physical changes that have been made  </a:t>
            </a:r>
            <a:endParaRPr lang="en-US"/>
          </a:p>
          <a:p>
            <a:pPr>
              <a:lnSpc>
                <a:spcPct val="114999"/>
              </a:lnSpc>
            </a:pPr>
            <a:r>
              <a:rPr lang="en-US" sz="1400" b="1"/>
              <a:t>Phase 1 Report concluded that soil testing was needed and a Phase 2 investigation was conducted to further identify areas of concern. </a:t>
            </a:r>
            <a:endParaRPr lang="en-US"/>
          </a:p>
          <a:p>
            <a:pPr lvl="1">
              <a:lnSpc>
                <a:spcPct val="114999"/>
              </a:lnSpc>
            </a:pPr>
            <a:r>
              <a:rPr lang="en-US" sz="1200"/>
              <a:t>Phase 2 work allowed better understanding of the contamination concerns and where issues were existing.</a:t>
            </a:r>
            <a:r>
              <a:rPr lang="en-US" sz="1000"/>
              <a:t> </a:t>
            </a:r>
          </a:p>
          <a:p>
            <a:pPr>
              <a:lnSpc>
                <a:spcPct val="114999"/>
              </a:lnSpc>
            </a:pPr>
            <a:r>
              <a:rPr lang="en-US" sz="1400" b="1"/>
              <a:t>Based on the Phase 1 and 2 information, a Response Activity Plan (ResAP) to mitigate exposure will be submitted to Michigan Department of Environment and Great Lakes and Energy (EGLE)</a:t>
            </a:r>
          </a:p>
          <a:p>
            <a:pPr lvl="1">
              <a:lnSpc>
                <a:spcPct val="114999"/>
              </a:lnSpc>
            </a:pPr>
            <a:r>
              <a:rPr lang="en-US" sz="1200"/>
              <a:t>Plan explains how the City will protect the public from exposure to contaminants and make the site safe for public use.</a:t>
            </a:r>
            <a:endParaRPr lang="en-US" sz="1200" b="1"/>
          </a:p>
          <a:p>
            <a:pPr>
              <a:lnSpc>
                <a:spcPct val="114999"/>
              </a:lnSpc>
            </a:pPr>
            <a:r>
              <a:rPr lang="en-US" sz="1400" b="1"/>
              <a:t>City of Detroit is working with environmental consultants to complete the ResAP and submit to EGLE for approval. </a:t>
            </a:r>
          </a:p>
          <a:p>
            <a:pPr lvl="1">
              <a:lnSpc>
                <a:spcPct val="114999"/>
              </a:lnSpc>
            </a:pPr>
            <a:r>
              <a:rPr lang="en-US" sz="1200"/>
              <a:t>Submit to the State of Michigan by March 2023. </a:t>
            </a:r>
          </a:p>
          <a:p>
            <a:pPr lvl="1">
              <a:lnSpc>
                <a:spcPct val="114999"/>
              </a:lnSpc>
            </a:pPr>
            <a:r>
              <a:rPr lang="en-US" sz="1200"/>
              <a:t>Receive response from EGLE within 2 – 3 months, however the state can take up to 6 months. </a:t>
            </a:r>
          </a:p>
          <a:p>
            <a:pPr lvl="1">
              <a:lnSpc>
                <a:spcPct val="114999"/>
              </a:lnSpc>
            </a:pPr>
            <a:r>
              <a:rPr lang="en-US" sz="1200"/>
              <a:t>Expect ResAP will be approved, and start construction in Fall of 2023.</a:t>
            </a:r>
          </a:p>
          <a:p>
            <a:pPr>
              <a:lnSpc>
                <a:spcPct val="114999"/>
              </a:lnSpc>
            </a:pPr>
            <a:r>
              <a:rPr lang="en-US" sz="1400" b="1"/>
              <a:t>The types of mitigation we expect will be approved so the park can be used publicly will include:</a:t>
            </a:r>
          </a:p>
          <a:p>
            <a:pPr lvl="1">
              <a:lnSpc>
                <a:spcPct val="114999"/>
              </a:lnSpc>
              <a:buSzPts val="1800"/>
            </a:pPr>
            <a:r>
              <a:rPr lang="en-US" sz="1200"/>
              <a:t>Excavating and removing contaminated soils, </a:t>
            </a:r>
          </a:p>
          <a:p>
            <a:pPr lvl="1">
              <a:lnSpc>
                <a:spcPct val="114999"/>
              </a:lnSpc>
              <a:buSzPts val="1800"/>
            </a:pPr>
            <a:r>
              <a:rPr lang="en-US" sz="1200"/>
              <a:t>Using fencing to separate people from contamination, and </a:t>
            </a:r>
          </a:p>
          <a:p>
            <a:pPr lvl="1">
              <a:lnSpc>
                <a:spcPct val="114999"/>
              </a:lnSpc>
              <a:buSzPts val="1800"/>
            </a:pPr>
            <a:r>
              <a:rPr lang="en-US" sz="1200"/>
              <a:t>Adding a dermal contact barrier on top of some contaminated areas. </a:t>
            </a:r>
          </a:p>
          <a:p>
            <a:pPr lvl="1">
              <a:lnSpc>
                <a:spcPct val="114999"/>
              </a:lnSpc>
            </a:pP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182136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4EB52-8651-E2CA-1FCB-A30F69CE2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00" y="285750"/>
            <a:ext cx="8222100" cy="753341"/>
          </a:xfrm>
        </p:spPr>
        <p:txBody>
          <a:bodyPr>
            <a:normAutofit fontScale="90000"/>
          </a:bodyPr>
          <a:lstStyle/>
          <a:p>
            <a:r>
              <a:rPr lang="en-US" err="1"/>
              <a:t>Rogell</a:t>
            </a:r>
            <a:r>
              <a:rPr lang="en-US"/>
              <a:t> Park Improvement Project Timeline</a:t>
            </a:r>
          </a:p>
        </p:txBody>
      </p:sp>
      <p:pic>
        <p:nvPicPr>
          <p:cNvPr id="6" name="Picture 5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3C0C173D-0F9E-F800-C5F5-EAE1EB5108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10950" y="1449532"/>
            <a:ext cx="9144000" cy="2571750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74A55428-1A18-FF20-7CCD-D5950A7FD5DB}"/>
              </a:ext>
            </a:extLst>
          </p:cNvPr>
          <p:cNvSpPr/>
          <p:nvPr/>
        </p:nvSpPr>
        <p:spPr>
          <a:xfrm>
            <a:off x="534246" y="3906116"/>
            <a:ext cx="1370755" cy="1051214"/>
          </a:xfrm>
          <a:prstGeom prst="upArrow">
            <a:avLst>
              <a:gd name="adj1" fmla="val 50000"/>
              <a:gd name="adj2" fmla="val 53295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Black" panose="00000A00000000000000" pitchFamily="2" charset="0"/>
              </a:rPr>
              <a:t>We are here</a:t>
            </a:r>
          </a:p>
        </p:txBody>
      </p:sp>
    </p:spTree>
    <p:extLst>
      <p:ext uri="{BB962C8B-B14F-4D97-AF65-F5344CB8AC3E}">
        <p14:creationId xmlns:p14="http://schemas.microsoft.com/office/powerpoint/2010/main" val="3088533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E0F9D-1A61-D83D-6CF9-01E3B69E6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Park Improvement Survey Results </a:t>
            </a:r>
            <a:br>
              <a:rPr lang="en-US"/>
            </a:br>
            <a:r>
              <a:rPr lang="en-US"/>
              <a:t>(conducted in September 2020)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49C86-8F81-07B0-6E21-00990C53B24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0" y="2788758"/>
            <a:ext cx="4223037" cy="2029308"/>
          </a:xfrm>
        </p:spPr>
        <p:txBody>
          <a:bodyPr>
            <a:normAutofit fontScale="70000" lnSpcReduction="20000"/>
          </a:bodyPr>
          <a:lstStyle/>
          <a:p>
            <a:r>
              <a:rPr lang="en-US" sz="2000">
                <a:solidFill>
                  <a:srgbClr val="004445"/>
                </a:solidFill>
                <a:latin typeface="Montserrat Medium" panose="00000600000000000000" pitchFamily="50" charset="0"/>
              </a:rPr>
              <a:t>Top activities that respondents wanted to do at </a:t>
            </a:r>
            <a:r>
              <a:rPr lang="en-US" sz="2000" err="1">
                <a:solidFill>
                  <a:srgbClr val="004445"/>
                </a:solidFill>
                <a:latin typeface="Montserrat Medium" panose="00000600000000000000" pitchFamily="50" charset="0"/>
              </a:rPr>
              <a:t>Rogell</a:t>
            </a:r>
            <a:r>
              <a:rPr lang="en-US" sz="2000">
                <a:solidFill>
                  <a:srgbClr val="004445"/>
                </a:solidFill>
                <a:latin typeface="Montserrat Medium" panose="00000600000000000000" pitchFamily="50" charset="0"/>
              </a:rPr>
              <a:t> Park</a:t>
            </a:r>
          </a:p>
          <a:p>
            <a:pPr lvl="1"/>
            <a:r>
              <a:rPr lang="en-US" sz="1600">
                <a:solidFill>
                  <a:srgbClr val="004445"/>
                </a:solidFill>
                <a:latin typeface="Montserrat Medium" panose="00000600000000000000" pitchFamily="50" charset="0"/>
              </a:rPr>
              <a:t>Walking/Biking (95%)</a:t>
            </a:r>
          </a:p>
          <a:p>
            <a:pPr lvl="1"/>
            <a:r>
              <a:rPr lang="en-US" sz="1600">
                <a:solidFill>
                  <a:srgbClr val="004445"/>
                </a:solidFill>
                <a:latin typeface="Montserrat Medium" panose="00000600000000000000" pitchFamily="50" charset="0"/>
              </a:rPr>
              <a:t>Relaxing in Nature (76%)</a:t>
            </a:r>
          </a:p>
          <a:p>
            <a:pPr lvl="1"/>
            <a:r>
              <a:rPr lang="en-US" sz="1600">
                <a:solidFill>
                  <a:srgbClr val="004445"/>
                </a:solidFill>
                <a:latin typeface="Montserrat Medium" panose="00000600000000000000" pitchFamily="50" charset="0"/>
              </a:rPr>
              <a:t>Exercising (66%)</a:t>
            </a:r>
          </a:p>
          <a:p>
            <a:pPr lvl="1"/>
            <a:r>
              <a:rPr lang="en-US" sz="1600">
                <a:solidFill>
                  <a:srgbClr val="004445"/>
                </a:solidFill>
                <a:latin typeface="Montserrat Medium" panose="00000600000000000000" pitchFamily="50" charset="0"/>
              </a:rPr>
              <a:t>Habitat Viewing (61%)</a:t>
            </a:r>
          </a:p>
          <a:p>
            <a:r>
              <a:rPr lang="en-US" sz="2000">
                <a:solidFill>
                  <a:srgbClr val="004445"/>
                </a:solidFill>
                <a:latin typeface="Montserrat Medium" panose="00000600000000000000" pitchFamily="50" charset="0"/>
              </a:rPr>
              <a:t>Top priorities for amenities at </a:t>
            </a:r>
            <a:r>
              <a:rPr lang="en-US" sz="2000" err="1">
                <a:solidFill>
                  <a:srgbClr val="004445"/>
                </a:solidFill>
                <a:latin typeface="Montserrat Medium" panose="00000600000000000000" pitchFamily="50" charset="0"/>
              </a:rPr>
              <a:t>Rogell</a:t>
            </a:r>
            <a:r>
              <a:rPr lang="en-US" sz="2000">
                <a:solidFill>
                  <a:srgbClr val="004445"/>
                </a:solidFill>
                <a:latin typeface="Montserrat Medium" panose="00000600000000000000" pitchFamily="50" charset="0"/>
              </a:rPr>
              <a:t> Park</a:t>
            </a:r>
          </a:p>
          <a:p>
            <a:pPr lvl="1"/>
            <a:r>
              <a:rPr lang="en-US" sz="1600">
                <a:solidFill>
                  <a:srgbClr val="004445"/>
                </a:solidFill>
                <a:latin typeface="Montserrat Medium" panose="00000600000000000000" pitchFamily="50" charset="0"/>
              </a:rPr>
              <a:t>Nature/Multi-Use Trails (70%)</a:t>
            </a:r>
          </a:p>
          <a:p>
            <a:pPr lvl="1"/>
            <a:r>
              <a:rPr lang="en-US" sz="1600">
                <a:solidFill>
                  <a:srgbClr val="004445"/>
                </a:solidFill>
                <a:latin typeface="Montserrat Medium" panose="00000600000000000000" pitchFamily="50" charset="0"/>
              </a:rPr>
              <a:t>Bathrooms (36%)</a:t>
            </a:r>
          </a:p>
          <a:p>
            <a:pPr lvl="1"/>
            <a:r>
              <a:rPr lang="en-US" sz="1600">
                <a:solidFill>
                  <a:srgbClr val="004445"/>
                </a:solidFill>
                <a:latin typeface="Montserrat Medium" panose="00000600000000000000" pitchFamily="50" charset="0"/>
              </a:rPr>
              <a:t>Educational/Wayfinding Signs (33%)</a:t>
            </a:r>
          </a:p>
        </p:txBody>
      </p:sp>
      <p:pic>
        <p:nvPicPr>
          <p:cNvPr id="1028" name="Picture 4" descr="Forms response chart. Question title: Do you agree with the plan proposed on this page?. Number of responses: 127 responses.">
            <a:extLst>
              <a:ext uri="{FF2B5EF4-FFF2-40B4-BE49-F238E27FC236}">
                <a16:creationId xmlns:a16="http://schemas.microsoft.com/office/drawing/2014/main" id="{B651A1D8-3560-44A4-A9B3-3CD1E9CC3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794" y="859421"/>
            <a:ext cx="3983183" cy="189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0CC50E-BABD-0AA7-B0B9-F6F88F16AD7B}"/>
              </a:ext>
            </a:extLst>
          </p:cNvPr>
          <p:cNvSpPr txBox="1"/>
          <p:nvPr/>
        </p:nvSpPr>
        <p:spPr>
          <a:xfrm>
            <a:off x="5807480" y="2440587"/>
            <a:ext cx="6268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Disagree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76C0C7-D0DC-4BDF-262E-F052C7918EE5}"/>
              </a:ext>
            </a:extLst>
          </p:cNvPr>
          <p:cNvSpPr txBox="1"/>
          <p:nvPr/>
        </p:nvSpPr>
        <p:spPr>
          <a:xfrm>
            <a:off x="8027291" y="2440587"/>
            <a:ext cx="649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Strongly</a:t>
            </a:r>
          </a:p>
          <a:p>
            <a:r>
              <a:rPr lang="en-US" sz="800"/>
              <a:t>Agree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C2FE15-6322-B6CA-4B0D-21781C2FA141}"/>
              </a:ext>
            </a:extLst>
          </p:cNvPr>
          <p:cNvSpPr txBox="1"/>
          <p:nvPr/>
        </p:nvSpPr>
        <p:spPr>
          <a:xfrm>
            <a:off x="7366779" y="2453057"/>
            <a:ext cx="5148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Agree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98A07A-A6AE-0183-067D-72A6493F9A19}"/>
              </a:ext>
            </a:extLst>
          </p:cNvPr>
          <p:cNvSpPr txBox="1"/>
          <p:nvPr/>
        </p:nvSpPr>
        <p:spPr>
          <a:xfrm>
            <a:off x="5140694" y="2414263"/>
            <a:ext cx="626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Strongly Disagree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5C89B6-4396-1071-FF66-086EEF3073D5}"/>
              </a:ext>
            </a:extLst>
          </p:cNvPr>
          <p:cNvSpPr txBox="1"/>
          <p:nvPr/>
        </p:nvSpPr>
        <p:spPr>
          <a:xfrm>
            <a:off x="6611425" y="2440587"/>
            <a:ext cx="5148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Neutral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A366E2-9096-B0C6-F791-0A71B1FAB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81" y="859421"/>
            <a:ext cx="3629431" cy="3719506"/>
          </a:xfrm>
          <a:prstGeom prst="rect">
            <a:avLst/>
          </a:prstGeom>
        </p:spPr>
      </p:pic>
      <p:sp>
        <p:nvSpPr>
          <p:cNvPr id="16" name="Explosion: 14 Points 15">
            <a:extLst>
              <a:ext uri="{FF2B5EF4-FFF2-40B4-BE49-F238E27FC236}">
                <a16:creationId xmlns:a16="http://schemas.microsoft.com/office/drawing/2014/main" id="{0D620987-3E28-C332-5DF0-957BCE41D6E9}"/>
              </a:ext>
            </a:extLst>
          </p:cNvPr>
          <p:cNvSpPr/>
          <p:nvPr/>
        </p:nvSpPr>
        <p:spPr>
          <a:xfrm rot="310819">
            <a:off x="7053095" y="720098"/>
            <a:ext cx="1574682" cy="883834"/>
          </a:xfrm>
          <a:prstGeom prst="irregularSeal2">
            <a:avLst/>
          </a:prstGeom>
          <a:solidFill>
            <a:srgbClr val="FEB70D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latin typeface="Montserrat Black" panose="00000A00000000000000" pitchFamily="2" charset="0"/>
              </a:rPr>
              <a:t>84% Agree</a:t>
            </a:r>
          </a:p>
        </p:txBody>
      </p:sp>
    </p:spTree>
    <p:extLst>
      <p:ext uri="{BB962C8B-B14F-4D97-AF65-F5344CB8AC3E}">
        <p14:creationId xmlns:p14="http://schemas.microsoft.com/office/powerpoint/2010/main" val="2196209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D1F90F-4D47-313D-3021-2C2EF197D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1" y="34464"/>
            <a:ext cx="9144000" cy="5074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6EF2CF-7666-D4D1-EE06-4F3C835B7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09" y="2685555"/>
            <a:ext cx="2775855" cy="222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55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860D513-4E85-FF92-4B40-D819FBDF6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243" y="118195"/>
            <a:ext cx="5176156" cy="4907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995572-F312-34DC-5320-C2E9E063284F}"/>
              </a:ext>
            </a:extLst>
          </p:cNvPr>
          <p:cNvSpPr txBox="1"/>
          <p:nvPr/>
        </p:nvSpPr>
        <p:spPr>
          <a:xfrm>
            <a:off x="226559" y="53069"/>
            <a:ext cx="3445328" cy="52014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Montserrat"/>
              </a:rPr>
              <a:t>WHAT IS BEING CONSIDERED FOR CONSTRUCTION? </a:t>
            </a:r>
          </a:p>
          <a:p>
            <a:endParaRPr lang="en-US" sz="1600" b="1">
              <a:solidFill>
                <a:schemeClr val="bg1"/>
              </a:solidFill>
              <a:latin typeface="Montserrat"/>
            </a:endParaRPr>
          </a:p>
          <a:p>
            <a:pPr marL="285750" indent="-285750">
              <a:buChar char="•"/>
            </a:pPr>
            <a:r>
              <a:rPr lang="en-US" b="1">
                <a:solidFill>
                  <a:schemeClr val="bg1"/>
                </a:solidFill>
                <a:latin typeface="Montserrat"/>
              </a:rPr>
              <a:t>Connecting neighborhoods to and through the park with a series of asphalt trails, boardwalks, sidewalk and a bridge</a:t>
            </a:r>
            <a:r>
              <a:rPr lang="en-US" b="1">
                <a:solidFill>
                  <a:schemeClr val="bg2"/>
                </a:solidFill>
                <a:latin typeface="Montserrat"/>
              </a:rPr>
              <a:t> – </a:t>
            </a:r>
            <a:r>
              <a:rPr lang="en-US" b="1">
                <a:solidFill>
                  <a:srgbClr val="FF0000"/>
                </a:solidFill>
                <a:latin typeface="Montserrat"/>
              </a:rPr>
              <a:t>RED</a:t>
            </a:r>
          </a:p>
          <a:p>
            <a:pPr marL="285750" indent="-285750">
              <a:buChar char="•"/>
            </a:pPr>
            <a:endParaRPr lang="en-US" b="1">
              <a:solidFill>
                <a:srgbClr val="FF0000"/>
              </a:solidFill>
              <a:latin typeface="Montserrat"/>
            </a:endParaRPr>
          </a:p>
          <a:p>
            <a:pPr marL="285750" indent="-285750">
              <a:buChar char="•"/>
            </a:pPr>
            <a:r>
              <a:rPr lang="en-US" b="1">
                <a:solidFill>
                  <a:schemeClr val="bg1"/>
                </a:solidFill>
                <a:latin typeface="Montserrat"/>
              </a:rPr>
              <a:t>Cement Sidewalk - Safe route to school</a:t>
            </a:r>
            <a:r>
              <a:rPr lang="en-US" b="1">
                <a:solidFill>
                  <a:schemeClr val="bg2"/>
                </a:solidFill>
                <a:latin typeface="Montserrat"/>
              </a:rPr>
              <a:t> – </a:t>
            </a:r>
            <a:r>
              <a:rPr lang="en-US" b="1">
                <a:solidFill>
                  <a:srgbClr val="0070C0"/>
                </a:solidFill>
                <a:latin typeface="Montserrat"/>
              </a:rPr>
              <a:t>BLUE</a:t>
            </a:r>
          </a:p>
          <a:p>
            <a:pPr marL="285750" indent="-285750">
              <a:buChar char="•"/>
            </a:pPr>
            <a:endParaRPr lang="en-US" b="1">
              <a:solidFill>
                <a:srgbClr val="0070C0"/>
              </a:solidFill>
              <a:latin typeface="Montserrat"/>
            </a:endParaRPr>
          </a:p>
          <a:p>
            <a:pPr marL="285750" indent="-285750">
              <a:buChar char="•"/>
            </a:pPr>
            <a:r>
              <a:rPr lang="en-US" b="1">
                <a:solidFill>
                  <a:schemeClr val="bg1"/>
                </a:solidFill>
                <a:latin typeface="Montserrat"/>
              </a:rPr>
              <a:t>Vistas, Overlooks, and Benches. </a:t>
            </a:r>
          </a:p>
          <a:p>
            <a:pPr marL="285750" indent="-285750">
              <a:buChar char="•"/>
            </a:pPr>
            <a:endParaRPr lang="en-US" b="1">
              <a:solidFill>
                <a:schemeClr val="bg1"/>
              </a:solidFill>
              <a:latin typeface="Montserrat"/>
            </a:endParaRPr>
          </a:p>
          <a:p>
            <a:pPr marL="285750" indent="-285750">
              <a:buChar char="•"/>
            </a:pPr>
            <a:r>
              <a:rPr lang="en-US" b="1">
                <a:solidFill>
                  <a:schemeClr val="bg1"/>
                </a:solidFill>
                <a:latin typeface="Montserrat"/>
              </a:rPr>
              <a:t>Clubhouse porch updates and weatherizing the structure.</a:t>
            </a:r>
            <a:r>
              <a:rPr lang="en-US" b="1">
                <a:solidFill>
                  <a:schemeClr val="bg1"/>
                </a:solidFill>
              </a:rPr>
              <a:t> </a:t>
            </a:r>
          </a:p>
          <a:p>
            <a:endParaRPr lang="en-US" sz="1200" b="1">
              <a:solidFill>
                <a:schemeClr val="bg1"/>
              </a:solidFill>
              <a:latin typeface="Montserrat ExtraBold"/>
            </a:endParaRPr>
          </a:p>
          <a:p>
            <a:r>
              <a:rPr lang="en-US" sz="1600" b="1">
                <a:solidFill>
                  <a:schemeClr val="bg1"/>
                </a:solidFill>
                <a:latin typeface="Montserrat"/>
              </a:rPr>
              <a:t>Final constructed items will be determined once we receive bids from qualified contractors. </a:t>
            </a:r>
          </a:p>
          <a:p>
            <a:endParaRPr lang="en-US" sz="120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994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DEF653D2-DC93-4CAA-4829-5463BD08E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044" y="187284"/>
            <a:ext cx="5992584" cy="477709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3995542-226A-B613-7617-8CFE0B64F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57" y="190417"/>
            <a:ext cx="1036865" cy="116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14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FF7DBE-4CA5-CFAB-63EA-0F764731C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Rogell</a:t>
            </a:r>
            <a:r>
              <a:rPr lang="en-US"/>
              <a:t> Park 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E7D145-C707-0EA5-7ADB-C85CAD5F805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/>
              <a:t>Open House Newsletter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en-US" sz="2400"/>
              <a:t>Project:</a:t>
            </a:r>
          </a:p>
          <a:p>
            <a:pPr>
              <a:lnSpc>
                <a:spcPct val="150000"/>
              </a:lnSpc>
            </a:pPr>
            <a:r>
              <a:rPr lang="en-US" sz="2400"/>
              <a:t>Res Ap Approval by Spring 2023</a:t>
            </a:r>
          </a:p>
          <a:p>
            <a:pPr>
              <a:lnSpc>
                <a:spcPct val="100000"/>
              </a:lnSpc>
            </a:pPr>
            <a:r>
              <a:rPr lang="en-US" sz="2400"/>
              <a:t>Project Bidding &amp; Contracting: </a:t>
            </a:r>
          </a:p>
          <a:p>
            <a:pPr marL="114300" indent="0">
              <a:lnSpc>
                <a:spcPct val="100000"/>
              </a:lnSpc>
              <a:buNone/>
            </a:pPr>
            <a:r>
              <a:rPr lang="en-US" sz="2400"/>
              <a:t>     Late Spring – Summer 2023</a:t>
            </a:r>
          </a:p>
          <a:p>
            <a:pPr>
              <a:lnSpc>
                <a:spcPct val="100000"/>
              </a:lnSpc>
            </a:pPr>
            <a:r>
              <a:rPr lang="en-US" sz="2400"/>
              <a:t>Construction Kick-Off: </a:t>
            </a:r>
          </a:p>
          <a:p>
            <a:pPr marL="114300" indent="0">
              <a:lnSpc>
                <a:spcPct val="100000"/>
              </a:lnSpc>
              <a:buNone/>
            </a:pPr>
            <a:r>
              <a:rPr lang="en-US" sz="2400"/>
              <a:t>     Fall 2023</a:t>
            </a:r>
          </a:p>
          <a:p>
            <a:pPr marL="114300" indent="0">
              <a:buNone/>
            </a:pPr>
            <a:endParaRPr lang="en-US"/>
          </a:p>
          <a:p>
            <a:pPr marL="114300" indent="0">
              <a:buNone/>
            </a:pPr>
            <a:r>
              <a:rPr lang="en-US"/>
              <a:t>*Dates are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509654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D19BA-8555-8427-82FE-E38BDC014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Q&amp;A Tables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6BCDF9-2A0F-D075-C744-426E44791D0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85798" y="898353"/>
            <a:ext cx="7769282" cy="3617508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Parks </a:t>
            </a:r>
          </a:p>
          <a:p>
            <a:pPr lvl="1"/>
            <a:r>
              <a:rPr lang="en-US"/>
              <a:t>Can answer questions on anything </a:t>
            </a:r>
            <a:r>
              <a:rPr lang="en-US" u="sng"/>
              <a:t>WITHIN</a:t>
            </a:r>
            <a:r>
              <a:rPr lang="en-US"/>
              <a:t> the </a:t>
            </a:r>
            <a:r>
              <a:rPr lang="en-US" err="1"/>
              <a:t>Rogell</a:t>
            </a:r>
            <a:r>
              <a:rPr lang="en-US"/>
              <a:t> Park Boundary</a:t>
            </a:r>
          </a:p>
          <a:p>
            <a:pPr marL="596900" lvl="1" indent="0">
              <a:buNone/>
            </a:pPr>
            <a:endParaRPr lang="en-US"/>
          </a:p>
          <a:p>
            <a:r>
              <a:rPr lang="en-US"/>
              <a:t>Planning &amp; Development (PDD)- Grand River Northwest Framework Plan</a:t>
            </a:r>
          </a:p>
          <a:p>
            <a:pPr lvl="1"/>
            <a:r>
              <a:rPr lang="en-US"/>
              <a:t>Can answer questions about the NEIGHBORHOOD </a:t>
            </a:r>
            <a:r>
              <a:rPr lang="en-US" u="sng"/>
              <a:t>OUTSIDE</a:t>
            </a:r>
            <a:r>
              <a:rPr lang="en-US"/>
              <a:t> park boundary &amp; Master Plan</a:t>
            </a:r>
          </a:p>
          <a:p>
            <a:pPr marL="596900" lvl="1" indent="0">
              <a:buNone/>
            </a:pPr>
            <a:endParaRPr lang="en-US"/>
          </a:p>
          <a:p>
            <a:r>
              <a:rPr lang="en-US"/>
              <a:t>Buildings, Safety, Engineering, and Environmental Department (BSEED)</a:t>
            </a:r>
          </a:p>
          <a:p>
            <a:pPr lvl="1"/>
            <a:r>
              <a:rPr lang="en-US"/>
              <a:t>Can answer questions about ENVIRONMENTAL issues in Master Plan area</a:t>
            </a:r>
          </a:p>
          <a:p>
            <a:pPr marL="596900" lvl="1" indent="0">
              <a:buNone/>
            </a:pPr>
            <a:endParaRPr lang="en-US"/>
          </a:p>
          <a:p>
            <a:r>
              <a:rPr lang="en-US"/>
              <a:t>Detroit Water and Sewerage Department (DWSD)</a:t>
            </a:r>
          </a:p>
          <a:p>
            <a:pPr lvl="1"/>
            <a:r>
              <a:rPr lang="en-US"/>
              <a:t>Can answer questions about STORMWATER issues in Master Plan Area</a:t>
            </a:r>
          </a:p>
          <a:p>
            <a:pPr lvl="1"/>
            <a:endParaRPr lang="en-US"/>
          </a:p>
          <a:p>
            <a:r>
              <a:rPr lang="en-US"/>
              <a:t>Detroit Economic Growth Corporation (DEGC)</a:t>
            </a:r>
          </a:p>
          <a:p>
            <a:pPr lvl="1"/>
            <a:r>
              <a:rPr lang="en-US"/>
              <a:t>Can answer questions about PRIVATE DEVELOPMENT SITE in Master Plan Area</a:t>
            </a:r>
          </a:p>
          <a:p>
            <a:pPr marL="596900" lvl="1" indent="0">
              <a:buNone/>
            </a:pPr>
            <a:endParaRPr lang="en-US"/>
          </a:p>
          <a:p>
            <a:r>
              <a:rPr lang="en-US"/>
              <a:t>FEEDBACK</a:t>
            </a:r>
          </a:p>
          <a:p>
            <a:pPr lvl="1"/>
            <a:r>
              <a:rPr lang="en-US"/>
              <a:t>Leave us feedback on your experience &amp; Make Note of any outstanding issues not addressed at the tables</a:t>
            </a:r>
          </a:p>
          <a:p>
            <a:pPr marL="596900" lvl="1" indent="0">
              <a:buNone/>
            </a:pPr>
            <a:endParaRPr lang="en-US"/>
          </a:p>
          <a:p>
            <a:pPr marL="596900" lvl="1" indent="0">
              <a:buNone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45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FAE85-2C42-5875-B937-B5E2CDE947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2E229F-90CB-EB2D-55F3-1847881103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0525" y="1532744"/>
            <a:ext cx="4039009" cy="2156921"/>
          </a:xfrm>
        </p:spPr>
        <p:txBody>
          <a:bodyPr/>
          <a:lstStyle/>
          <a:p>
            <a:endParaRPr lang="en-US" u="sng">
              <a:latin typeface="Montserrat Medium" panose="00000600000000000000" pitchFamily="50" charset="0"/>
            </a:endParaRPr>
          </a:p>
          <a:p>
            <a:r>
              <a:rPr lang="en-US" b="1">
                <a:latin typeface="Montserrat Medium" panose="00000600000000000000" pitchFamily="50" charset="0"/>
              </a:rPr>
              <a:t>Check the </a:t>
            </a:r>
            <a:r>
              <a:rPr lang="en-US" b="1" err="1">
                <a:latin typeface="Montserrat Medium" panose="00000600000000000000" pitchFamily="50" charset="0"/>
              </a:rPr>
              <a:t>Rogell</a:t>
            </a:r>
            <a:r>
              <a:rPr lang="en-US" b="1">
                <a:latin typeface="Montserrat Medium" panose="00000600000000000000" pitchFamily="50" charset="0"/>
              </a:rPr>
              <a:t> Park Webpage for Updates!</a:t>
            </a:r>
          </a:p>
          <a:p>
            <a:endParaRPr lang="en-US">
              <a:latin typeface="Montserrat Medium" panose="00000600000000000000" pitchFamily="50" charset="0"/>
            </a:endParaRPr>
          </a:p>
          <a:p>
            <a:r>
              <a:rPr lang="en-US">
                <a:latin typeface="Montserrat Medium" panose="00000600000000000000" pitchFamily="50" charset="0"/>
                <a:hlinkClick r:id="rId2"/>
              </a:rPr>
              <a:t>Detroitmi.gov/</a:t>
            </a:r>
            <a:r>
              <a:rPr lang="en-US" err="1">
                <a:latin typeface="Montserrat Medium" panose="00000600000000000000" pitchFamily="50" charset="0"/>
                <a:hlinkClick r:id="rId2"/>
              </a:rPr>
              <a:t>Rogell</a:t>
            </a:r>
            <a:endParaRPr lang="en-US">
              <a:latin typeface="Montserrat Medium" panose="00000600000000000000" pitchFamily="50" charset="0"/>
            </a:endParaRPr>
          </a:p>
          <a:p>
            <a:endParaRPr lang="en-US">
              <a:latin typeface="Montserrat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076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0A1FC-904F-2F99-B6A3-6C0B92FB7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TONIGHT’S 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35A47-8E9A-9648-EC48-C5993DF8754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r>
              <a:rPr lang="en-US" sz="2400">
                <a:latin typeface="Montserrat Medium" panose="00000600000000000000" pitchFamily="2" charset="0"/>
              </a:rPr>
              <a:t>Meet the Project Team</a:t>
            </a:r>
          </a:p>
          <a:p>
            <a:r>
              <a:rPr lang="en-US" sz="2400">
                <a:latin typeface="Montserrat Medium" panose="00000600000000000000" pitchFamily="2" charset="0"/>
              </a:rPr>
              <a:t>Review Overall </a:t>
            </a:r>
            <a:r>
              <a:rPr lang="en-US" sz="2400" err="1">
                <a:latin typeface="Montserrat Medium" panose="00000600000000000000" pitchFamily="2" charset="0"/>
              </a:rPr>
              <a:t>Rogell</a:t>
            </a:r>
            <a:r>
              <a:rPr lang="en-US" sz="2400">
                <a:latin typeface="Montserrat Medium" panose="00000600000000000000" pitchFamily="2" charset="0"/>
              </a:rPr>
              <a:t> Park Project Timeline</a:t>
            </a:r>
          </a:p>
          <a:p>
            <a:r>
              <a:rPr lang="en-US" sz="2400">
                <a:latin typeface="Montserrat Medium" panose="00000600000000000000" pitchFamily="2" charset="0"/>
              </a:rPr>
              <a:t>Grand River Northwest Neighborhood Framework Plan</a:t>
            </a:r>
          </a:p>
          <a:p>
            <a:r>
              <a:rPr lang="en-US" sz="2400" err="1">
                <a:latin typeface="Montserrat Medium" panose="00000600000000000000" pitchFamily="2" charset="0"/>
              </a:rPr>
              <a:t>Rogell</a:t>
            </a:r>
            <a:r>
              <a:rPr lang="en-US" sz="2400">
                <a:latin typeface="Montserrat Medium" panose="00000600000000000000" pitchFamily="2" charset="0"/>
              </a:rPr>
              <a:t> Park Master Plan</a:t>
            </a:r>
          </a:p>
          <a:p>
            <a:r>
              <a:rPr lang="en-US" sz="2400" err="1">
                <a:latin typeface="Montserrat Medium" panose="00000600000000000000" pitchFamily="2" charset="0"/>
              </a:rPr>
              <a:t>Rogell</a:t>
            </a:r>
            <a:r>
              <a:rPr lang="en-US" sz="2400">
                <a:latin typeface="Montserrat Medium" panose="00000600000000000000" pitchFamily="2" charset="0"/>
              </a:rPr>
              <a:t> Park Phase 1 Improvements</a:t>
            </a:r>
          </a:p>
          <a:p>
            <a:r>
              <a:rPr lang="en-US" sz="2400">
                <a:latin typeface="Montserrat Medium" panose="00000600000000000000" pitchFamily="2" charset="0"/>
              </a:rPr>
              <a:t>Next Steps</a:t>
            </a:r>
          </a:p>
          <a:p>
            <a:r>
              <a:rPr lang="en-US" sz="2400">
                <a:latin typeface="Montserrat Medium" panose="00000600000000000000" pitchFamily="2" charset="0"/>
              </a:rPr>
              <a:t>Q&amp;A Tables</a:t>
            </a:r>
          </a:p>
        </p:txBody>
      </p:sp>
    </p:spTree>
    <p:extLst>
      <p:ext uri="{BB962C8B-B14F-4D97-AF65-F5344CB8AC3E}">
        <p14:creationId xmlns:p14="http://schemas.microsoft.com/office/powerpoint/2010/main" val="3455885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text, sign, screenshot, businesscard&#10;&#10;Description automatically generated">
            <a:extLst>
              <a:ext uri="{FF2B5EF4-FFF2-40B4-BE49-F238E27FC236}">
                <a16:creationId xmlns:a16="http://schemas.microsoft.com/office/drawing/2014/main" id="{ABDE4738-ED46-4608-A321-36B651AECF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204" y="1018350"/>
            <a:ext cx="2030254" cy="1175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B6BFAF-4CF6-0E4B-A32F-B0726C624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Rogell</a:t>
            </a:r>
            <a:r>
              <a:rPr lang="en-US"/>
              <a:t> Park Project Team</a:t>
            </a:r>
          </a:p>
        </p:txBody>
      </p:sp>
      <p:cxnSp>
        <p:nvCxnSpPr>
          <p:cNvPr id="6" name="Google Shape;34;p5">
            <a:extLst>
              <a:ext uri="{FF2B5EF4-FFF2-40B4-BE49-F238E27FC236}">
                <a16:creationId xmlns:a16="http://schemas.microsoft.com/office/drawing/2014/main" id="{AC3DCBC6-4DFC-459E-B12E-5E925202F675}"/>
              </a:ext>
            </a:extLst>
          </p:cNvPr>
          <p:cNvCxnSpPr>
            <a:cxnSpLocks/>
          </p:cNvCxnSpPr>
          <p:nvPr/>
        </p:nvCxnSpPr>
        <p:spPr>
          <a:xfrm>
            <a:off x="424691" y="761288"/>
            <a:ext cx="8306070" cy="0"/>
          </a:xfrm>
          <a:prstGeom prst="straightConnector1">
            <a:avLst/>
          </a:prstGeom>
          <a:noFill/>
          <a:ln w="38100" cap="flat" cmpd="sng">
            <a:solidFill>
              <a:srgbClr val="FEB70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A351898-2575-42C3-A1EB-C2417D1FCD4B}"/>
              </a:ext>
            </a:extLst>
          </p:cNvPr>
          <p:cNvSpPr txBox="1"/>
          <p:nvPr/>
        </p:nvSpPr>
        <p:spPr>
          <a:xfrm>
            <a:off x="4788704" y="1357412"/>
            <a:ext cx="2126238" cy="407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aseline="30000">
                <a:latin typeface="Montserrat ExtraBold" panose="00000900000000000000" pitchFamily="50" charset="0"/>
                <a:cs typeface="Gotham Bold" pitchFamily="50" charset="0"/>
              </a:rPr>
              <a:t>Brad Dick</a:t>
            </a:r>
          </a:p>
          <a:p>
            <a:pPr algn="ctr"/>
            <a:r>
              <a:rPr lang="en-US" sz="1050" baseline="30000">
                <a:latin typeface="BentonSans" panose="02000603040000020004" pitchFamily="50" charset="0"/>
                <a:cs typeface="Gotham Extra Light" pitchFamily="50" charset="0"/>
              </a:rPr>
              <a:t>Group Executive</a:t>
            </a:r>
            <a:endParaRPr lang="en-US" sz="1050">
              <a:latin typeface="BentonSans" panose="02000603040000020004" pitchFamily="50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256D74-FB12-4C5B-BF1D-FAE297A0AD38}"/>
              </a:ext>
            </a:extLst>
          </p:cNvPr>
          <p:cNvSpPr txBox="1"/>
          <p:nvPr/>
        </p:nvSpPr>
        <p:spPr>
          <a:xfrm>
            <a:off x="7267251" y="1359885"/>
            <a:ext cx="2126238" cy="407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aseline="30000">
                <a:latin typeface="Montserrat ExtraBold" panose="00000900000000000000" pitchFamily="50" charset="0"/>
                <a:cs typeface="Gotham Bold" pitchFamily="50" charset="0"/>
              </a:rPr>
              <a:t>Tim Karl</a:t>
            </a:r>
          </a:p>
          <a:p>
            <a:pPr algn="ctr"/>
            <a:r>
              <a:rPr lang="en-US" sz="1050" baseline="30000">
                <a:latin typeface="BentonSans" panose="02000603040000020004" pitchFamily="50" charset="0"/>
                <a:cs typeface="Gotham Extra Light" pitchFamily="50" charset="0"/>
              </a:rPr>
              <a:t>Chief of Landscape Architecture</a:t>
            </a:r>
            <a:endParaRPr lang="en-US" sz="1050">
              <a:latin typeface="BentonSans" panose="02000603040000020004" pitchFamily="50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A600B5F-ABE8-42DB-90E3-423E44462408}"/>
              </a:ext>
            </a:extLst>
          </p:cNvPr>
          <p:cNvGrpSpPr/>
          <p:nvPr/>
        </p:nvGrpSpPr>
        <p:grpSpPr>
          <a:xfrm>
            <a:off x="5090215" y="2637137"/>
            <a:ext cx="2126238" cy="1704549"/>
            <a:chOff x="6133649" y="1725473"/>
            <a:chExt cx="2834984" cy="227273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DBB55AE-6B38-4BC9-A07E-B6B1FC8FCD36}"/>
                </a:ext>
              </a:extLst>
            </p:cNvPr>
            <p:cNvSpPr txBox="1"/>
            <p:nvPr/>
          </p:nvSpPr>
          <p:spPr>
            <a:xfrm>
              <a:off x="6133649" y="1725473"/>
              <a:ext cx="2834984" cy="6873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" baseline="30000">
                  <a:latin typeface="Montserrat ExtraBold" panose="00000900000000000000" pitchFamily="50" charset="0"/>
                  <a:cs typeface="Gotham Bold" pitchFamily="50" charset="0"/>
                </a:rPr>
                <a:t>Jeff Klein </a:t>
              </a:r>
              <a:endParaRPr lang="en-US" sz="1500" baseline="30000">
                <a:latin typeface="Gotham Bold" pitchFamily="50" charset="0"/>
                <a:cs typeface="Gotham Bold" pitchFamily="50" charset="0"/>
              </a:endParaRPr>
            </a:p>
            <a:p>
              <a:pPr algn="ctr"/>
              <a:r>
                <a:rPr lang="en-US" sz="1050" baseline="30000">
                  <a:latin typeface="BentonSans" panose="02000603040000020004" pitchFamily="50" charset="0"/>
                  <a:cs typeface="Gotham Extra Light" pitchFamily="50" charset="0"/>
                </a:rPr>
                <a:t>Deputy Chief of </a:t>
              </a:r>
              <a:br>
                <a:rPr lang="en-US" sz="1050" baseline="30000">
                  <a:latin typeface="BentonSans" panose="02000603040000020004" pitchFamily="50" charset="0"/>
                  <a:cs typeface="Gotham Extra Light" pitchFamily="50" charset="0"/>
                </a:rPr>
              </a:br>
              <a:r>
                <a:rPr lang="en-US" sz="1050" baseline="30000">
                  <a:latin typeface="BentonSans" panose="02000603040000020004" pitchFamily="50" charset="0"/>
                  <a:cs typeface="Gotham Extra Light" pitchFamily="50" charset="0"/>
                </a:rPr>
                <a:t>Landscape Architecture</a:t>
              </a:r>
              <a:endParaRPr lang="en-US" sz="1050">
                <a:latin typeface="BentonSans" panose="02000603040000020004" pitchFamily="50" charset="0"/>
              </a:endParaRPr>
            </a:p>
          </p:txBody>
        </p:sp>
        <p:pic>
          <p:nvPicPr>
            <p:cNvPr id="37" name="Picture 36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B1CF5DB6-745C-4B7B-A080-30DF9439E4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5" t="797" r="3133" b="38442"/>
            <a:stretch/>
          </p:blipFill>
          <p:spPr>
            <a:xfrm>
              <a:off x="6812457" y="2357495"/>
              <a:ext cx="1636272" cy="1640710"/>
            </a:xfrm>
            <a:prstGeom prst="flowChartConnector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EBD6ABD-1BF7-4550-BF89-91FAD8198C6F}"/>
              </a:ext>
            </a:extLst>
          </p:cNvPr>
          <p:cNvGrpSpPr/>
          <p:nvPr/>
        </p:nvGrpSpPr>
        <p:grpSpPr>
          <a:xfrm>
            <a:off x="2286115" y="2659975"/>
            <a:ext cx="2126238" cy="1681711"/>
            <a:chOff x="3048153" y="3804469"/>
            <a:chExt cx="2834984" cy="224228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098DDE-C79D-4448-B565-FE37BFAB447C}"/>
                </a:ext>
              </a:extLst>
            </p:cNvPr>
            <p:cNvSpPr txBox="1"/>
            <p:nvPr/>
          </p:nvSpPr>
          <p:spPr>
            <a:xfrm>
              <a:off x="3048153" y="3804469"/>
              <a:ext cx="2834984" cy="543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" baseline="30000">
                  <a:latin typeface="Montserrat ExtraBold" panose="00000900000000000000" pitchFamily="50" charset="0"/>
                  <a:cs typeface="Gotham Bold" pitchFamily="50" charset="0"/>
                </a:rPr>
                <a:t>Dara O’Byrne</a:t>
              </a:r>
            </a:p>
            <a:p>
              <a:pPr algn="ctr"/>
              <a:r>
                <a:rPr lang="en-US" sz="1050" baseline="30000">
                  <a:latin typeface="BentonSans" panose="02000603040000020004" pitchFamily="50" charset="0"/>
                  <a:cs typeface="Gotham Extra Light" pitchFamily="50" charset="0"/>
                </a:rPr>
                <a:t>Chief Parks Planner</a:t>
              </a:r>
              <a:endParaRPr lang="en-US" sz="1050">
                <a:latin typeface="BentonSans" panose="02000603040000020004" pitchFamily="50" charset="0"/>
              </a:endParaRPr>
            </a:p>
          </p:txBody>
        </p:sp>
        <p:pic>
          <p:nvPicPr>
            <p:cNvPr id="39" name="Picture 38" descr="A person smiling in front of a bush&#10;&#10;Description automatically generated with low confidence">
              <a:extLst>
                <a:ext uri="{FF2B5EF4-FFF2-40B4-BE49-F238E27FC236}">
                  <a16:creationId xmlns:a16="http://schemas.microsoft.com/office/drawing/2014/main" id="{DE152E13-7051-4500-93B4-C653648C4B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22" t="13217" r="17924" b="18046"/>
            <a:stretch/>
          </p:blipFill>
          <p:spPr>
            <a:xfrm>
              <a:off x="3674133" y="4406039"/>
              <a:ext cx="1640711" cy="1640711"/>
            </a:xfrm>
            <a:prstGeom prst="flowChartConnector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2154AF-B35B-4C42-8C19-64F6D366495A}"/>
              </a:ext>
            </a:extLst>
          </p:cNvPr>
          <p:cNvGrpSpPr/>
          <p:nvPr/>
        </p:nvGrpSpPr>
        <p:grpSpPr>
          <a:xfrm>
            <a:off x="3725585" y="2659975"/>
            <a:ext cx="2126238" cy="1667219"/>
            <a:chOff x="4967446" y="3804469"/>
            <a:chExt cx="2834984" cy="222295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9F40DFB-B183-42DC-A135-A04C648A5784}"/>
                </a:ext>
              </a:extLst>
            </p:cNvPr>
            <p:cNvSpPr txBox="1"/>
            <p:nvPr/>
          </p:nvSpPr>
          <p:spPr>
            <a:xfrm>
              <a:off x="4967446" y="3804469"/>
              <a:ext cx="2834984" cy="5437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" baseline="30000">
                  <a:latin typeface="Montserrat ExtraBold" panose="00000900000000000000" pitchFamily="50" charset="0"/>
                  <a:cs typeface="Gotham Bold" pitchFamily="50" charset="0"/>
                </a:rPr>
                <a:t>Shamori Whitt</a:t>
              </a:r>
            </a:p>
            <a:p>
              <a:pPr algn="ctr"/>
              <a:r>
                <a:rPr lang="en-US" sz="1050" baseline="30000">
                  <a:latin typeface="BentonSans" panose="02000603040000020004" pitchFamily="50" charset="0"/>
                  <a:cs typeface="Gotham Extra Light" pitchFamily="50" charset="0"/>
                </a:rPr>
                <a:t>Senior Parks Planner</a:t>
              </a:r>
              <a:endParaRPr lang="en-US" sz="1050">
                <a:latin typeface="BentonSans" panose="02000603040000020004" pitchFamily="50" charset="0"/>
              </a:endParaRPr>
            </a:p>
          </p:txBody>
        </p:sp>
        <p:pic>
          <p:nvPicPr>
            <p:cNvPr id="41" name="Picture 40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09393713-83EF-4468-9BC2-AD96C8D5B0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9" b="24101"/>
            <a:stretch/>
          </p:blipFill>
          <p:spPr>
            <a:xfrm>
              <a:off x="5569943" y="4390652"/>
              <a:ext cx="1636776" cy="1636776"/>
            </a:xfrm>
            <a:prstGeom prst="flowChartConnector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6ADCBDF-A2D2-416F-A337-9FA69D97F14D}"/>
              </a:ext>
            </a:extLst>
          </p:cNvPr>
          <p:cNvSpPr txBox="1"/>
          <p:nvPr/>
        </p:nvSpPr>
        <p:spPr>
          <a:xfrm>
            <a:off x="6695112" y="2638919"/>
            <a:ext cx="2126238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aseline="30000">
                <a:latin typeface="Montserrat ExtraBold" panose="00000900000000000000" pitchFamily="50" charset="0"/>
                <a:cs typeface="Gotham Bold" pitchFamily="50" charset="0"/>
              </a:rPr>
              <a:t>Farhat Chaudhry</a:t>
            </a:r>
          </a:p>
          <a:p>
            <a:pPr algn="ctr"/>
            <a:r>
              <a:rPr lang="en-US" sz="1050" baseline="30000">
                <a:latin typeface="BentonSans" panose="02000603040000020004" pitchFamily="50" charset="0"/>
                <a:cs typeface="Gotham Extra Light" pitchFamily="50" charset="0"/>
              </a:rPr>
              <a:t>Associate</a:t>
            </a:r>
          </a:p>
          <a:p>
            <a:pPr algn="ctr"/>
            <a:r>
              <a:rPr lang="en-US" sz="1050" baseline="30000">
                <a:latin typeface="BentonSans" panose="02000603040000020004" pitchFamily="50" charset="0"/>
                <a:cs typeface="Gotham Extra Light" pitchFamily="50" charset="0"/>
              </a:rPr>
              <a:t>Landscape Architect</a:t>
            </a:r>
            <a:endParaRPr lang="en-US" sz="1050">
              <a:latin typeface="BentonSans" panose="02000603040000020004" pitchFamily="50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A20DCB-8044-4F5E-B814-625F5B96F45E}"/>
              </a:ext>
            </a:extLst>
          </p:cNvPr>
          <p:cNvSpPr txBox="1"/>
          <p:nvPr/>
        </p:nvSpPr>
        <p:spPr>
          <a:xfrm>
            <a:off x="287639" y="4069000"/>
            <a:ext cx="1459349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baseline="30000" dirty="0">
                <a:solidFill>
                  <a:srgbClr val="004445"/>
                </a:solidFill>
                <a:latin typeface="Montserrat Black" panose="00000A00000000000000" pitchFamily="2" charset="0"/>
                <a:cs typeface="Gotham Bold" pitchFamily="50" charset="0"/>
              </a:rPr>
              <a:t>NEIGHBORHOODS</a:t>
            </a:r>
          </a:p>
          <a:p>
            <a:pPr algn="ctr"/>
            <a:r>
              <a:rPr lang="en-US" sz="1200" b="1" baseline="30000" dirty="0">
                <a:latin typeface="Montserrat Medium" panose="00000600000000000000" pitchFamily="2" charset="0"/>
                <a:cs typeface="Gotham Bold" pitchFamily="50" charset="0"/>
              </a:rPr>
              <a:t>Karla Williamson </a:t>
            </a:r>
          </a:p>
          <a:p>
            <a:pPr algn="ctr"/>
            <a:r>
              <a:rPr lang="en-US" sz="1000" baseline="30000" dirty="0">
                <a:latin typeface="Montserrat Medium" panose="00000600000000000000" pitchFamily="2" charset="0"/>
                <a:cs typeface="Gotham Bold" pitchFamily="50" charset="0"/>
              </a:rPr>
              <a:t>District 1 Manager</a:t>
            </a:r>
          </a:p>
          <a:p>
            <a:pPr algn="ctr"/>
            <a:r>
              <a:rPr lang="en-US" sz="1200" b="1" baseline="30000" dirty="0">
                <a:latin typeface="Montserrat Medium" panose="00000600000000000000" pitchFamily="2" charset="0"/>
                <a:cs typeface="Gotham Bold" pitchFamily="50" charset="0"/>
              </a:rPr>
              <a:t>Steele Hughes</a:t>
            </a:r>
          </a:p>
          <a:p>
            <a:pPr algn="ctr"/>
            <a:r>
              <a:rPr lang="en-US" sz="1000" baseline="30000" dirty="0">
                <a:latin typeface="Montserrat Medium" panose="00000600000000000000" pitchFamily="2" charset="0"/>
                <a:cs typeface="Gotham Bold" pitchFamily="50" charset="0"/>
              </a:rPr>
              <a:t>Deputy District Manager</a:t>
            </a:r>
          </a:p>
          <a:p>
            <a:pPr algn="ctr"/>
            <a:endParaRPr lang="en-US" sz="1200" b="1" baseline="30000" dirty="0">
              <a:latin typeface="Montserrat Medium" panose="00000600000000000000" pitchFamily="2" charset="0"/>
              <a:cs typeface="Gotham Bold" pitchFamily="50" charset="0"/>
            </a:endParaRPr>
          </a:p>
        </p:txBody>
      </p:sp>
      <p:cxnSp>
        <p:nvCxnSpPr>
          <p:cNvPr id="34" name="Google Shape;34;p5">
            <a:extLst>
              <a:ext uri="{FF2B5EF4-FFF2-40B4-BE49-F238E27FC236}">
                <a16:creationId xmlns:a16="http://schemas.microsoft.com/office/drawing/2014/main" id="{D22C2C89-7A9B-4814-9E34-EAAC6B29F158}"/>
              </a:ext>
            </a:extLst>
          </p:cNvPr>
          <p:cNvCxnSpPr>
            <a:cxnSpLocks/>
            <a:endCxn id="42" idx="3"/>
          </p:cNvCxnSpPr>
          <p:nvPr/>
        </p:nvCxnSpPr>
        <p:spPr>
          <a:xfrm>
            <a:off x="2063107" y="957971"/>
            <a:ext cx="22763" cy="4105676"/>
          </a:xfrm>
          <a:prstGeom prst="straightConnector1">
            <a:avLst/>
          </a:prstGeom>
          <a:noFill/>
          <a:ln w="19050" cap="flat" cmpd="sng">
            <a:solidFill>
              <a:srgbClr val="8FCFA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Picture 1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B292756C-12B8-D3CE-047E-AA71DBFFF3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7623" y="3048199"/>
            <a:ext cx="1280397" cy="13736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96BFCA3-C455-E267-29BB-2B6270B10731}"/>
              </a:ext>
            </a:extLst>
          </p:cNvPr>
          <p:cNvSpPr txBox="1"/>
          <p:nvPr/>
        </p:nvSpPr>
        <p:spPr>
          <a:xfrm>
            <a:off x="2286000" y="241786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24" name="Picture 23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639DAAAD-43AA-665C-106C-F5147214420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994" b="9994"/>
          <a:stretch/>
        </p:blipFill>
        <p:spPr>
          <a:xfrm>
            <a:off x="4236455" y="1117582"/>
            <a:ext cx="1214318" cy="1214318"/>
          </a:xfrm>
          <a:prstGeom prst="rect">
            <a:avLst/>
          </a:prstGeom>
        </p:spPr>
      </p:pic>
      <p:pic>
        <p:nvPicPr>
          <p:cNvPr id="27" name="Picture 26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1ECA7CB4-66BD-90CE-5447-1819B88366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8633" y="1117582"/>
            <a:ext cx="1269821" cy="129720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769A07F-4F49-535E-76A9-E8C90E97D5E8}"/>
              </a:ext>
            </a:extLst>
          </p:cNvPr>
          <p:cNvSpPr txBox="1"/>
          <p:nvPr/>
        </p:nvSpPr>
        <p:spPr>
          <a:xfrm>
            <a:off x="615462" y="1026988"/>
            <a:ext cx="984723" cy="246221"/>
          </a:xfrm>
          <a:prstGeom prst="rect">
            <a:avLst/>
          </a:prstGeom>
          <a:solidFill>
            <a:srgbClr val="279989"/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800">
                <a:solidFill>
                  <a:schemeClr val="bg1"/>
                </a:solidFill>
                <a:latin typeface="Montserrat SemiBold" panose="00000700000000000000" pitchFamily="2" charset="0"/>
              </a:rPr>
              <a:t>James Tate</a:t>
            </a:r>
          </a:p>
          <a:p>
            <a:pPr algn="ctr"/>
            <a:r>
              <a:rPr lang="en-US" sz="400">
                <a:solidFill>
                  <a:schemeClr val="bg1"/>
                </a:solidFill>
                <a:latin typeface="Montserrat SemiBold" panose="00000700000000000000" pitchFamily="2" charset="0"/>
              </a:rPr>
              <a:t>CITY COUNCIL PRESIDENT </a:t>
            </a:r>
            <a:br>
              <a:rPr lang="en-US" sz="400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400">
                <a:solidFill>
                  <a:schemeClr val="bg1"/>
                </a:solidFill>
                <a:latin typeface="Montserrat SemiBold" panose="00000700000000000000" pitchFamily="2" charset="0"/>
              </a:rPr>
              <a:t>PRO TEM, DISTRICT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9EC23BD-87FE-C549-8CE3-A34A324225E6}"/>
              </a:ext>
            </a:extLst>
          </p:cNvPr>
          <p:cNvSpPr txBox="1"/>
          <p:nvPr/>
        </p:nvSpPr>
        <p:spPr>
          <a:xfrm>
            <a:off x="-5964" y="2724622"/>
            <a:ext cx="2091834" cy="943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baseline="30000" dirty="0">
                <a:solidFill>
                  <a:srgbClr val="004445"/>
                </a:solidFill>
                <a:latin typeface="Montserrat Black" panose="00000A00000000000000" pitchFamily="2" charset="0"/>
                <a:cs typeface="Gotham Bold" pitchFamily="50" charset="0"/>
              </a:rPr>
              <a:t>BUILDINGS, SAFETY ENGINEERING, AND ENVIRONMENTAL DEPARTMENT (BSEED)</a:t>
            </a:r>
          </a:p>
          <a:p>
            <a:pPr algn="ctr"/>
            <a:r>
              <a:rPr lang="en-US" sz="1200" b="1" baseline="30000" dirty="0">
                <a:latin typeface="Montserrat Medium" panose="00000600000000000000" pitchFamily="2" charset="0"/>
                <a:cs typeface="Gotham Bold" pitchFamily="50" charset="0"/>
              </a:rPr>
              <a:t>Anita Harrington</a:t>
            </a:r>
          </a:p>
          <a:p>
            <a:pPr algn="ctr"/>
            <a:r>
              <a:rPr lang="en-US" sz="1000" baseline="30000" dirty="0">
                <a:latin typeface="Montserrat Medium" panose="00000600000000000000" pitchFamily="2" charset="0"/>
                <a:cs typeface="Gotham Extra Light" pitchFamily="50" charset="0"/>
              </a:rPr>
              <a:t>Environmental Specialist III</a:t>
            </a:r>
          </a:p>
          <a:p>
            <a:pPr algn="ctr"/>
            <a:endParaRPr lang="en-US" sz="1000" baseline="30000" dirty="0">
              <a:latin typeface="Montserrat Medium" panose="00000600000000000000" pitchFamily="2" charset="0"/>
            </a:endParaRPr>
          </a:p>
          <a:p>
            <a:pPr algn="ctr"/>
            <a:endParaRPr lang="en-US" sz="1000" dirty="0">
              <a:latin typeface="Montserrat Medium" panose="000006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98AF96-FB28-3D5F-B51E-1DC7BD8FE08F}"/>
              </a:ext>
            </a:extLst>
          </p:cNvPr>
          <p:cNvSpPr txBox="1"/>
          <p:nvPr/>
        </p:nvSpPr>
        <p:spPr>
          <a:xfrm>
            <a:off x="49091" y="1513614"/>
            <a:ext cx="1987955" cy="14978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1200" b="1" baseline="30000" dirty="0">
              <a:solidFill>
                <a:srgbClr val="004445"/>
              </a:solidFill>
              <a:latin typeface="Montserrat Black" panose="00000A00000000000000" pitchFamily="2" charset="0"/>
              <a:cs typeface="Gotham Bold" pitchFamily="50" charset="0"/>
            </a:endParaRPr>
          </a:p>
          <a:p>
            <a:pPr algn="ctr"/>
            <a:r>
              <a:rPr lang="en-US" sz="1200" b="1" baseline="30000" dirty="0">
                <a:solidFill>
                  <a:srgbClr val="004445"/>
                </a:solidFill>
                <a:latin typeface="Montserrat Black"/>
                <a:cs typeface="Gotham Bold" pitchFamily="50" charset="0"/>
              </a:rPr>
              <a:t>PLANNING AND DEVELOPMENT</a:t>
            </a:r>
          </a:p>
          <a:p>
            <a:pPr algn="ctr"/>
            <a:r>
              <a:rPr lang="en-US" sz="1200" b="1" baseline="30000" dirty="0">
                <a:latin typeface="Montserrat Medium"/>
                <a:cs typeface="Gotham Bold" pitchFamily="50" charset="0"/>
              </a:rPr>
              <a:t>Dave Walker</a:t>
            </a:r>
          </a:p>
          <a:p>
            <a:pPr algn="ctr"/>
            <a:r>
              <a:rPr lang="en-US" sz="1000" baseline="30000" dirty="0">
                <a:latin typeface="Montserrat Medium"/>
                <a:cs typeface="Gotham Extra Light" pitchFamily="50" charset="0"/>
              </a:rPr>
              <a:t>Design Director, West District</a:t>
            </a:r>
            <a:endParaRPr lang="en-US" sz="1200" b="1" baseline="30000" dirty="0">
              <a:latin typeface="Montserrat Medium"/>
            </a:endParaRPr>
          </a:p>
          <a:p>
            <a:pPr algn="ctr"/>
            <a:r>
              <a:rPr lang="en-US" sz="1200" b="1" baseline="30000" dirty="0">
                <a:latin typeface="Montserrat Medium"/>
              </a:rPr>
              <a:t>Dominique Boyer</a:t>
            </a:r>
          </a:p>
          <a:p>
            <a:pPr algn="ctr"/>
            <a:r>
              <a:rPr lang="en-US" sz="1100" baseline="30000" dirty="0">
                <a:latin typeface="Montserrat Medium"/>
              </a:rPr>
              <a:t>Planner- West District</a:t>
            </a:r>
          </a:p>
          <a:p>
            <a:pPr algn="ctr"/>
            <a:r>
              <a:rPr lang="en-US" sz="1200" b="1" baseline="30000" dirty="0">
                <a:latin typeface="Montserrat Medium"/>
              </a:rPr>
              <a:t>Michele Flournoy</a:t>
            </a:r>
          </a:p>
          <a:p>
            <a:pPr algn="ctr"/>
            <a:r>
              <a:rPr lang="en-US" sz="1050" baseline="30000" dirty="0">
                <a:latin typeface="Montserrat Medium"/>
              </a:rPr>
              <a:t>Urban Designer</a:t>
            </a:r>
            <a:endParaRPr lang="en-US" sz="1050" baseline="30000" dirty="0">
              <a:latin typeface="Montserrat Medium" panose="00000600000000000000" pitchFamily="2" charset="0"/>
            </a:endParaRPr>
          </a:p>
          <a:p>
            <a:pPr algn="ctr"/>
            <a:r>
              <a:rPr lang="en-US" sz="1200" b="1" baseline="30000" dirty="0">
                <a:latin typeface="Montserrat Medium"/>
              </a:rPr>
              <a:t>Julie Connochie</a:t>
            </a:r>
          </a:p>
          <a:p>
            <a:pPr algn="ctr"/>
            <a:r>
              <a:rPr lang="en-US" sz="1050" baseline="30000" dirty="0">
                <a:latin typeface="Montserrat Medium"/>
              </a:rPr>
              <a:t>Planner II, Design &amp; Innovation Team</a:t>
            </a:r>
          </a:p>
          <a:p>
            <a:pPr algn="ctr"/>
            <a:endParaRPr lang="en-US" sz="1100" baseline="30000" dirty="0">
              <a:latin typeface="Montserrat Medium" panose="00000600000000000000" pitchFamily="2" charset="0"/>
            </a:endParaRPr>
          </a:p>
          <a:p>
            <a:pPr algn="ctr"/>
            <a:endParaRPr lang="en-US" sz="1200" b="1" baseline="30000" dirty="0">
              <a:latin typeface="Montserrat Medium" panose="000006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3B87BE8-E041-FB1F-8A5F-A22DB64F0FFC}"/>
              </a:ext>
            </a:extLst>
          </p:cNvPr>
          <p:cNvSpPr txBox="1"/>
          <p:nvPr/>
        </p:nvSpPr>
        <p:spPr>
          <a:xfrm>
            <a:off x="-63889" y="3335772"/>
            <a:ext cx="2163142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baseline="30000" dirty="0">
                <a:solidFill>
                  <a:srgbClr val="004445"/>
                </a:solidFill>
                <a:latin typeface="Montserrat Black" panose="00000A00000000000000" pitchFamily="2" charset="0"/>
                <a:cs typeface="Gotham Bold" pitchFamily="50" charset="0"/>
              </a:rPr>
              <a:t>DETROIT WATER AND SEWERAGE DEPARTMENT (DWSD)</a:t>
            </a:r>
          </a:p>
          <a:p>
            <a:pPr algn="ctr"/>
            <a:r>
              <a:rPr lang="en-US" sz="1200" b="1" baseline="30000" dirty="0">
                <a:latin typeface="Montserrat Medium" panose="00000600000000000000" pitchFamily="2" charset="0"/>
                <a:cs typeface="Gotham Bold" pitchFamily="50" charset="0"/>
              </a:rPr>
              <a:t>Bryan Peckinpaugh</a:t>
            </a:r>
          </a:p>
          <a:p>
            <a:pPr algn="ctr"/>
            <a:r>
              <a:rPr lang="en-US" sz="1000" baseline="30000" dirty="0">
                <a:latin typeface="Montserrat Medium" panose="00000600000000000000" pitchFamily="2" charset="0"/>
                <a:cs typeface="Gotham Extra Light" pitchFamily="50" charset="0"/>
              </a:rPr>
              <a:t>Public Affairs Director</a:t>
            </a:r>
          </a:p>
          <a:p>
            <a:pPr algn="ctr"/>
            <a:r>
              <a:rPr lang="en-US" sz="1200" b="1" baseline="30000" dirty="0">
                <a:latin typeface="Montserrat Medium" panose="00000600000000000000" pitchFamily="2" charset="0"/>
                <a:cs typeface="Gotham Extra Light" pitchFamily="50" charset="0"/>
              </a:rPr>
              <a:t>Sonali Patel</a:t>
            </a:r>
          </a:p>
          <a:p>
            <a:pPr algn="ctr"/>
            <a:r>
              <a:rPr lang="en-US" sz="1000" baseline="30000" dirty="0">
                <a:latin typeface="Montserrat Medium" panose="00000600000000000000" pitchFamily="2" charset="0"/>
                <a:cs typeface="Gotham Extra Light" pitchFamily="50" charset="0"/>
              </a:rPr>
              <a:t>Special Projects Coordinator</a:t>
            </a:r>
          </a:p>
          <a:p>
            <a:pPr algn="ctr"/>
            <a:endParaRPr lang="en-US" sz="1000" baseline="30000" dirty="0">
              <a:latin typeface="Montserrat Medium" panose="00000600000000000000" pitchFamily="2" charset="0"/>
            </a:endParaRPr>
          </a:p>
          <a:p>
            <a:pPr algn="ctr"/>
            <a:endParaRPr lang="en-US" sz="1000" dirty="0">
              <a:latin typeface="Montserrat Medium" panose="000006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C3DF13E-E6B9-9DD1-6661-6E1FF485BC94}"/>
              </a:ext>
            </a:extLst>
          </p:cNvPr>
          <p:cNvSpPr txBox="1"/>
          <p:nvPr/>
        </p:nvSpPr>
        <p:spPr>
          <a:xfrm>
            <a:off x="-5964" y="4653278"/>
            <a:ext cx="2091834" cy="820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baseline="30000" dirty="0">
                <a:solidFill>
                  <a:schemeClr val="accent5">
                    <a:lumMod val="75000"/>
                  </a:schemeClr>
                </a:solidFill>
                <a:latin typeface="Montserrat Black" panose="00000A00000000000000" pitchFamily="2" charset="0"/>
                <a:cs typeface="Gotham Bold" pitchFamily="50" charset="0"/>
              </a:rPr>
              <a:t>DETROIT ECONOMIC GROWTH CORPORATION (DEGC)</a:t>
            </a:r>
          </a:p>
          <a:p>
            <a:pPr algn="ctr"/>
            <a:r>
              <a:rPr lang="en-US" sz="1200" b="1" baseline="30000" dirty="0">
                <a:solidFill>
                  <a:schemeClr val="bg2">
                    <a:lumMod val="50000"/>
                  </a:schemeClr>
                </a:solidFill>
                <a:latin typeface="Montserrat Medium" panose="00000600000000000000" pitchFamily="2" charset="0"/>
                <a:cs typeface="Gotham Bold" pitchFamily="50" charset="0"/>
              </a:rPr>
              <a:t>Catherine Frazier</a:t>
            </a:r>
          </a:p>
          <a:p>
            <a:pPr algn="ctr"/>
            <a:r>
              <a:rPr lang="en-US" sz="1000" baseline="30000" dirty="0">
                <a:solidFill>
                  <a:schemeClr val="bg2">
                    <a:lumMod val="50000"/>
                  </a:schemeClr>
                </a:solidFill>
                <a:latin typeface="Montserrat Medium" panose="00000600000000000000" pitchFamily="2" charset="0"/>
                <a:cs typeface="Gotham Extra Light" pitchFamily="50" charset="0"/>
              </a:rPr>
              <a:t>Associate Director of Real Estate</a:t>
            </a:r>
          </a:p>
          <a:p>
            <a:pPr algn="ctr"/>
            <a:endParaRPr lang="en-US" sz="1000" baseline="30000" dirty="0">
              <a:latin typeface="Montserrat Medium" panose="00000600000000000000" pitchFamily="2" charset="0"/>
            </a:endParaRPr>
          </a:p>
          <a:p>
            <a:pPr algn="ctr"/>
            <a:endParaRPr lang="en-US" sz="1000" dirty="0">
              <a:latin typeface="Montserrat Medium" panose="00000600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C999B0F-47E0-4A37-EE20-4078BFAA845C}"/>
              </a:ext>
            </a:extLst>
          </p:cNvPr>
          <p:cNvSpPr txBox="1"/>
          <p:nvPr/>
        </p:nvSpPr>
        <p:spPr>
          <a:xfrm>
            <a:off x="443286" y="1377934"/>
            <a:ext cx="1558487" cy="595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baseline="30000">
                <a:solidFill>
                  <a:srgbClr val="004445"/>
                </a:solidFill>
                <a:latin typeface="Montserrat Black" panose="00000A00000000000000" pitchFamily="2" charset="0"/>
                <a:cs typeface="Gotham Bold" pitchFamily="50" charset="0"/>
              </a:rPr>
              <a:t>CITY OF DETROIT DEPARTMENTS:</a:t>
            </a:r>
          </a:p>
          <a:p>
            <a:endParaRPr lang="en-US"/>
          </a:p>
        </p:txBody>
      </p:sp>
      <p:pic>
        <p:nvPicPr>
          <p:cNvPr id="31" name="Picture 30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0FEFEBBF-28D1-1C6B-A9A0-05CF0D4A99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292" y="715387"/>
            <a:ext cx="651191" cy="74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4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E69AB657-78E7-A5C8-2204-C244D123F8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0" y="1285875"/>
            <a:ext cx="9144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78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ABFFE-5732-8C4F-97A5-13D93ECFE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ontserrat ExtraBold"/>
              </a:rPr>
              <a:t>2017-2018 Grand River NW Neighborhood Plan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D52D5AF-8535-7CF2-5ECB-4533C90F0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665" y="856659"/>
            <a:ext cx="6825342" cy="382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88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CFF66B-4E12-BEFC-06CE-502467B37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54" y="403035"/>
            <a:ext cx="7756092" cy="433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6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6E1ED-0271-0FA0-9778-2741C9D7D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ontserrat ExtraBold"/>
              </a:rPr>
              <a:t>2018 </a:t>
            </a:r>
            <a:r>
              <a:rPr lang="en-US" err="1">
                <a:latin typeface="Montserrat ExtraBold"/>
              </a:rPr>
              <a:t>Rogell</a:t>
            </a:r>
            <a:r>
              <a:rPr lang="en-US">
                <a:latin typeface="Montserrat ExtraBold"/>
              </a:rPr>
              <a:t> Park Master Plan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10A3FAB-2851-A92E-16F0-102F808A5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46" y="803574"/>
            <a:ext cx="6281057" cy="429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39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636504-CB9D-69A9-DB6B-DEC31A9E7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82" y="367345"/>
            <a:ext cx="8080959" cy="44088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484E93-D3E8-D9F0-FCE1-6B2C334E9012}"/>
              </a:ext>
            </a:extLst>
          </p:cNvPr>
          <p:cNvSpPr txBox="1"/>
          <p:nvPr/>
        </p:nvSpPr>
        <p:spPr>
          <a:xfrm>
            <a:off x="6484883" y="1093076"/>
            <a:ext cx="2225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From 2018 Master Plan</a:t>
            </a:r>
          </a:p>
        </p:txBody>
      </p:sp>
    </p:spTree>
    <p:extLst>
      <p:ext uri="{BB962C8B-B14F-4D97-AF65-F5344CB8AC3E}">
        <p14:creationId xmlns:p14="http://schemas.microsoft.com/office/powerpoint/2010/main" val="1842518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7FFB3DA-42E9-D9F4-57A6-29F75CBB91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7661304"/>
              </p:ext>
            </p:extLst>
          </p:nvPr>
        </p:nvGraphicFramePr>
        <p:xfrm>
          <a:off x="2442453" y="59211"/>
          <a:ext cx="6503157" cy="5025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800" imgH="5829044" progId="AcroExch.Document.DC">
                  <p:embed/>
                </p:oleObj>
              </mc:Choice>
              <mc:Fallback>
                <p:oleObj name="Acrobat Document" r:id="rId2" imgW="7543800" imgH="5829044" progId="AcroExch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7FFB3DA-42E9-D9F4-57A6-29F75CBB9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42453" y="59211"/>
                        <a:ext cx="6503157" cy="5025077"/>
                      </a:xfrm>
                      <a:prstGeom prst="rect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3AD09797-F52B-08EA-8818-3463A548B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03" y="285750"/>
            <a:ext cx="1598060" cy="4572000"/>
          </a:xfrm>
          <a:solidFill>
            <a:srgbClr val="9FD5B3"/>
          </a:solidFill>
          <a:ln w="12700">
            <a:solidFill>
              <a:schemeClr val="bg1"/>
            </a:solidFill>
          </a:ln>
        </p:spPr>
        <p:txBody>
          <a:bodyPr/>
          <a:lstStyle/>
          <a:p>
            <a:r>
              <a:rPr lang="en-US" err="1">
                <a:solidFill>
                  <a:srgbClr val="004445"/>
                </a:solidFill>
              </a:rPr>
              <a:t>Rogell</a:t>
            </a:r>
            <a:r>
              <a:rPr lang="en-US">
                <a:solidFill>
                  <a:srgbClr val="004445"/>
                </a:solidFill>
              </a:rPr>
              <a:t> </a:t>
            </a:r>
            <a:br>
              <a:rPr lang="en-US">
                <a:solidFill>
                  <a:srgbClr val="004445"/>
                </a:solidFill>
              </a:rPr>
            </a:br>
            <a:r>
              <a:rPr lang="en-US">
                <a:solidFill>
                  <a:srgbClr val="004445"/>
                </a:solidFill>
              </a:rPr>
              <a:t>Park</a:t>
            </a:r>
            <a:br>
              <a:rPr lang="en-US">
                <a:solidFill>
                  <a:srgbClr val="004445"/>
                </a:solidFill>
              </a:rPr>
            </a:br>
            <a:r>
              <a:rPr lang="en-US">
                <a:solidFill>
                  <a:srgbClr val="004445"/>
                </a:solidFill>
              </a:rPr>
              <a:t>Master</a:t>
            </a:r>
            <a:br>
              <a:rPr lang="en-US">
                <a:solidFill>
                  <a:srgbClr val="004445"/>
                </a:solidFill>
              </a:rPr>
            </a:br>
            <a:r>
              <a:rPr lang="en-US">
                <a:solidFill>
                  <a:srgbClr val="004445"/>
                </a:solidFill>
              </a:rPr>
              <a:t>Plan</a:t>
            </a:r>
            <a:br>
              <a:rPr lang="en-US">
                <a:solidFill>
                  <a:srgbClr val="004445"/>
                </a:solidFill>
              </a:rPr>
            </a:br>
            <a:r>
              <a:rPr lang="en-US">
                <a:solidFill>
                  <a:srgbClr val="004445"/>
                </a:solidFill>
              </a:rPr>
              <a:t>(2018)</a:t>
            </a:r>
          </a:p>
        </p:txBody>
      </p:sp>
    </p:spTree>
    <p:extLst>
      <p:ext uri="{BB962C8B-B14F-4D97-AF65-F5344CB8AC3E}">
        <p14:creationId xmlns:p14="http://schemas.microsoft.com/office/powerpoint/2010/main" val="252648953"/>
      </p:ext>
    </p:extLst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CoD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8E5C34233BB343BD23EF19D3F229EA" ma:contentTypeVersion="17" ma:contentTypeDescription="Create a new document." ma:contentTypeScope="" ma:versionID="dbb20ca7426ec5d8ae283c323ffecb03">
  <xsd:schema xmlns:xsd="http://www.w3.org/2001/XMLSchema" xmlns:xs="http://www.w3.org/2001/XMLSchema" xmlns:p="http://schemas.microsoft.com/office/2006/metadata/properties" xmlns:ns1="http://schemas.microsoft.com/sharepoint/v3" xmlns:ns2="311ad728-7e9a-4da2-b6da-4bb2c4538714" xmlns:ns3="9cf38841-b39a-4b43-b2cc-d03f4fd773af" targetNamespace="http://schemas.microsoft.com/office/2006/metadata/properties" ma:root="true" ma:fieldsID="89d867ef30adf1bdebb3e646b4fa128e" ns1:_="" ns2:_="" ns3:_="">
    <xsd:import namespace="http://schemas.microsoft.com/sharepoint/v3"/>
    <xsd:import namespace="311ad728-7e9a-4da2-b6da-4bb2c4538714"/>
    <xsd:import namespace="9cf38841-b39a-4b43-b2cc-d03f4fd773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DeedorGrantRestri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1ad728-7e9a-4da2-b6da-4bb2c45387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042f1e1-721c-4f15-8265-f5fffa71f7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eedorGrantRestriction" ma:index="24" nillable="true" ma:displayName="Restrictions " ma:description="Is this property leased, or encumbered by grant or deed restrictions?" ma:format="Dropdown" ma:internalName="DeedorGrantRestriction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Grant restrictions"/>
                        <xsd:enumeration value="Deed restrictions"/>
                        <xsd:enumeration value="Leases, MOUs"/>
                        <xsd:enumeration value="ROW or Easement"/>
                        <xsd:enumeration value="Moratorium on sale"/>
                        <xsd:enumeration value="Not DPR property"/>
                        <xsd:enumeration value="Choice 8"/>
                        <xsd:enumeration value="Conversion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f38841-b39a-4b43-b2cc-d03f4fd773a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e2f01b5-2f33-4e2e-b4a8-0083a7bacb90}" ma:internalName="TaxCatchAll" ma:showField="CatchAllData" ma:web="9cf38841-b39a-4b43-b2cc-d03f4fd773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311ad728-7e9a-4da2-b6da-4bb2c4538714">
      <Terms xmlns="http://schemas.microsoft.com/office/infopath/2007/PartnerControls"/>
    </lcf76f155ced4ddcb4097134ff3c332f>
    <TaxCatchAll xmlns="9cf38841-b39a-4b43-b2cc-d03f4fd773af" xsi:nil="true"/>
    <_ip_UnifiedCompliancePolicyProperties xmlns="http://schemas.microsoft.com/sharepoint/v3" xsi:nil="true"/>
    <DeedorGrantRestriction xmlns="311ad728-7e9a-4da2-b6da-4bb2c4538714" xsi:nil="true"/>
    <SharedWithUsers xmlns="9cf38841-b39a-4b43-b2cc-d03f4fd773af">
      <UserInfo>
        <DisplayName>Jeff Klein</DisplayName>
        <AccountId>14</AccountId>
        <AccountType/>
      </UserInfo>
      <UserInfo>
        <DisplayName>Farhat Chaudhry</DisplayName>
        <AccountId>28</AccountId>
        <AccountType/>
      </UserInfo>
      <UserInfo>
        <DisplayName>Dara OByrne</DisplayName>
        <AccountId>11</AccountId>
        <AccountType/>
      </UserInfo>
      <UserInfo>
        <DisplayName>Shamori Whitt</DisplayName>
        <AccountId>36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1ED8030-BAF6-4E8B-8339-AA1D3CC96579}">
  <ds:schemaRefs>
    <ds:schemaRef ds:uri="311ad728-7e9a-4da2-b6da-4bb2c4538714"/>
    <ds:schemaRef ds:uri="9cf38841-b39a-4b43-b2cc-d03f4fd773a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3676546-42FF-45E2-8EC7-77EA5A96B7D2}">
  <ds:schemaRefs>
    <ds:schemaRef ds:uri="311ad728-7e9a-4da2-b6da-4bb2c4538714"/>
    <ds:schemaRef ds:uri="9cf38841-b39a-4b43-b2cc-d03f4fd773af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www.w3.org/2000/xmlns/"/>
    <ds:schemaRef ds:uri="http://www.w3.org/2001/XMLSchema-instance"/>
  </ds:schemaRefs>
</ds:datastoreItem>
</file>

<file path=customXml/itemProps3.xml><?xml version="1.0" encoding="utf-8"?>
<ds:datastoreItem xmlns:ds="http://schemas.openxmlformats.org/officeDocument/2006/customXml" ds:itemID="{39FBC916-C9C6-48A7-93C3-562D6CE98E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813</Words>
  <Application>Microsoft Office PowerPoint</Application>
  <PresentationFormat>On-screen Show (16:9)</PresentationFormat>
  <Paragraphs>139</Paragraphs>
  <Slides>18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Gotham Bold</vt:lpstr>
      <vt:lpstr>Montserrat ExtraBold</vt:lpstr>
      <vt:lpstr>Montserrat SemiBold</vt:lpstr>
      <vt:lpstr>BentonSans</vt:lpstr>
      <vt:lpstr>Montserrat Medium</vt:lpstr>
      <vt:lpstr>Montserrat</vt:lpstr>
      <vt:lpstr>Roboto</vt:lpstr>
      <vt:lpstr>Montserrat Black</vt:lpstr>
      <vt:lpstr>Arial</vt:lpstr>
      <vt:lpstr>Material</vt:lpstr>
      <vt:lpstr>Acrobat Document</vt:lpstr>
      <vt:lpstr>Welcome to our Rogell Park Open House</vt:lpstr>
      <vt:lpstr>TONIGHT’S AGENDA</vt:lpstr>
      <vt:lpstr>Rogell Park Project Team</vt:lpstr>
      <vt:lpstr>PowerPoint Presentation</vt:lpstr>
      <vt:lpstr>2017-2018 Grand River NW Neighborhood Plan</vt:lpstr>
      <vt:lpstr>PowerPoint Presentation</vt:lpstr>
      <vt:lpstr>2018 Rogell Park Master Plan</vt:lpstr>
      <vt:lpstr>PowerPoint Presentation</vt:lpstr>
      <vt:lpstr>Rogell  Park Master Plan (2018)</vt:lpstr>
      <vt:lpstr>Environmental Issues </vt:lpstr>
      <vt:lpstr>Rogell Park Improvement Project Timeline</vt:lpstr>
      <vt:lpstr>Park Improvement Survey Results  (conducted in September 2020)</vt:lpstr>
      <vt:lpstr>PowerPoint Presentation</vt:lpstr>
      <vt:lpstr>PowerPoint Presentation</vt:lpstr>
      <vt:lpstr>PowerPoint Presentation</vt:lpstr>
      <vt:lpstr>Rogell Park Next Steps</vt:lpstr>
      <vt:lpstr>Q&amp;A Tables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OF TRANSPORTATION</dc:title>
  <dc:creator>Jose Payan</dc:creator>
  <cp:lastModifiedBy>Shamori Whitt</cp:lastModifiedBy>
  <cp:revision>2</cp:revision>
  <cp:lastPrinted>2021-10-11T14:38:32Z</cp:lastPrinted>
  <dcterms:modified xsi:type="dcterms:W3CDTF">2023-03-01T14:15:41Z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0x010100C58E5C34233BB343BD23EF19D3F229EA</vt:lpwstr>
  </property>
  <property fmtid="{D5CDD505-2E9C-101B-9397-08002B2CF9AE}" pid="3" name="MediaServiceImageTags">
    <vt:lpwstr/>
  </property>
</Properties>
</file>