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11" r:id="rId2"/>
    <p:sldId id="318" r:id="rId3"/>
    <p:sldId id="319" r:id="rId4"/>
    <p:sldId id="320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yd Stanley" userId="8765913e-24a4-486e-a753-df093b16b09f" providerId="ADAL" clId="{8AB4D339-E8BA-4F7C-8815-66ECABF5010D}"/>
    <pc:docChg chg="modSld">
      <pc:chgData name="Floyd Stanley" userId="8765913e-24a4-486e-a753-df093b16b09f" providerId="ADAL" clId="{8AB4D339-E8BA-4F7C-8815-66ECABF5010D}" dt="2023-01-10T22:18:41.875" v="20" actId="20577"/>
      <pc:docMkLst>
        <pc:docMk/>
      </pc:docMkLst>
      <pc:sldChg chg="modSp mod">
        <pc:chgData name="Floyd Stanley" userId="8765913e-24a4-486e-a753-df093b16b09f" providerId="ADAL" clId="{8AB4D339-E8BA-4F7C-8815-66ECABF5010D}" dt="2023-01-10T22:18:41.875" v="20" actId="20577"/>
        <pc:sldMkLst>
          <pc:docMk/>
          <pc:sldMk cId="1562661577" sldId="311"/>
        </pc:sldMkLst>
        <pc:spChg chg="mod">
          <ac:chgData name="Floyd Stanley" userId="8765913e-24a4-486e-a753-df093b16b09f" providerId="ADAL" clId="{8AB4D339-E8BA-4F7C-8815-66ECABF5010D}" dt="2023-01-10T22:18:41.875" v="20" actId="20577"/>
          <ac:spMkLst>
            <pc:docMk/>
            <pc:sldMk cId="1562661577" sldId="311"/>
            <ac:spMk id="3" creationId="{00000000-0000-0000-0000-000000000000}"/>
          </ac:spMkLst>
        </pc:spChg>
      </pc:sldChg>
    </pc:docChg>
  </pc:docChgLst>
  <pc:docChgLst>
    <pc:chgData name="Floyd Stanley" userId="8765913e-24a4-486e-a753-df093b16b09f" providerId="ADAL" clId="{4295B4D0-FF67-42D9-ADC8-255A31EBDBD2}"/>
    <pc:docChg chg="undo custSel modSld">
      <pc:chgData name="Floyd Stanley" userId="8765913e-24a4-486e-a753-df093b16b09f" providerId="ADAL" clId="{4295B4D0-FF67-42D9-ADC8-255A31EBDBD2}" dt="2022-12-20T22:29:09.188" v="162" actId="20577"/>
      <pc:docMkLst>
        <pc:docMk/>
      </pc:docMkLst>
      <pc:sldChg chg="modSp mod">
        <pc:chgData name="Floyd Stanley" userId="8765913e-24a4-486e-a753-df093b16b09f" providerId="ADAL" clId="{4295B4D0-FF67-42D9-ADC8-255A31EBDBD2}" dt="2022-12-20T22:29:09.188" v="162" actId="20577"/>
        <pc:sldMkLst>
          <pc:docMk/>
          <pc:sldMk cId="1562661577" sldId="311"/>
        </pc:sldMkLst>
        <pc:spChg chg="mod">
          <ac:chgData name="Floyd Stanley" userId="8765913e-24a4-486e-a753-df093b16b09f" providerId="ADAL" clId="{4295B4D0-FF67-42D9-ADC8-255A31EBDBD2}" dt="2022-12-20T22:29:09.188" v="162" actId="20577"/>
          <ac:spMkLst>
            <pc:docMk/>
            <pc:sldMk cId="1562661577" sldId="311"/>
            <ac:spMk id="3" creationId="{00000000-0000-0000-0000-000000000000}"/>
          </ac:spMkLst>
        </pc:spChg>
      </pc:sldChg>
      <pc:sldChg chg="addSp delSp modSp mod">
        <pc:chgData name="Floyd Stanley" userId="8765913e-24a4-486e-a753-df093b16b09f" providerId="ADAL" clId="{4295B4D0-FF67-42D9-ADC8-255A31EBDBD2}" dt="2022-12-18T22:57:53.864" v="23" actId="1076"/>
        <pc:sldMkLst>
          <pc:docMk/>
          <pc:sldMk cId="3129985537" sldId="318"/>
        </pc:sldMkLst>
        <pc:spChg chg="mod">
          <ac:chgData name="Floyd Stanley" userId="8765913e-24a4-486e-a753-df093b16b09f" providerId="ADAL" clId="{4295B4D0-FF67-42D9-ADC8-255A31EBDBD2}" dt="2022-12-18T22:56:49.656" v="13" actId="20577"/>
          <ac:spMkLst>
            <pc:docMk/>
            <pc:sldMk cId="3129985537" sldId="318"/>
            <ac:spMk id="2" creationId="{70067583-6176-4F83-80F4-5BACF79AD53A}"/>
          </ac:spMkLst>
        </pc:spChg>
        <pc:spChg chg="add del mod">
          <ac:chgData name="Floyd Stanley" userId="8765913e-24a4-486e-a753-df093b16b09f" providerId="ADAL" clId="{4295B4D0-FF67-42D9-ADC8-255A31EBDBD2}" dt="2022-12-18T22:55:37.154" v="1" actId="478"/>
          <ac:spMkLst>
            <pc:docMk/>
            <pc:sldMk cId="3129985537" sldId="318"/>
            <ac:spMk id="5" creationId="{D032EA53-5161-D0D3-8EC9-421D33D58BE2}"/>
          </ac:spMkLst>
        </pc:spChg>
        <pc:spChg chg="add del mod">
          <ac:chgData name="Floyd Stanley" userId="8765913e-24a4-486e-a753-df093b16b09f" providerId="ADAL" clId="{4295B4D0-FF67-42D9-ADC8-255A31EBDBD2}" dt="2022-12-18T22:57:28.418" v="19" actId="478"/>
          <ac:spMkLst>
            <pc:docMk/>
            <pc:sldMk cId="3129985537" sldId="318"/>
            <ac:spMk id="9" creationId="{C13B18C4-419D-8028-34B7-8D6C5A5EDB68}"/>
          </ac:spMkLst>
        </pc:spChg>
        <pc:graphicFrameChg chg="add mod">
          <ac:chgData name="Floyd Stanley" userId="8765913e-24a4-486e-a753-df093b16b09f" providerId="ADAL" clId="{4295B4D0-FF67-42D9-ADC8-255A31EBDBD2}" dt="2022-12-18T22:57:53.864" v="23" actId="1076"/>
          <ac:graphicFrameMkLst>
            <pc:docMk/>
            <pc:sldMk cId="3129985537" sldId="318"/>
            <ac:graphicFrameMk id="10" creationId="{630D1B94-7DFD-2F3F-3B7C-D38DDA26BE9F}"/>
          </ac:graphicFrameMkLst>
        </pc:graphicFrameChg>
        <pc:picChg chg="add del">
          <ac:chgData name="Floyd Stanley" userId="8765913e-24a4-486e-a753-df093b16b09f" providerId="ADAL" clId="{4295B4D0-FF67-42D9-ADC8-255A31EBDBD2}" dt="2022-12-18T22:56:32.354" v="3"/>
          <ac:picMkLst>
            <pc:docMk/>
            <pc:sldMk cId="3129985537" sldId="318"/>
            <ac:picMk id="6" creationId="{652F57C7-1F42-A66D-BD31-070351A77DA1}"/>
          </ac:picMkLst>
        </pc:picChg>
        <pc:picChg chg="add del">
          <ac:chgData name="Floyd Stanley" userId="8765913e-24a4-486e-a753-df093b16b09f" providerId="ADAL" clId="{4295B4D0-FF67-42D9-ADC8-255A31EBDBD2}" dt="2022-12-18T22:56:56.186" v="14" actId="478"/>
          <ac:picMkLst>
            <pc:docMk/>
            <pc:sldMk cId="3129985537" sldId="318"/>
            <ac:picMk id="7" creationId="{35016889-B847-2F04-4AC6-5911061F778E}"/>
          </ac:picMkLst>
        </pc:picChg>
      </pc:sldChg>
      <pc:sldChg chg="modSp mod">
        <pc:chgData name="Floyd Stanley" userId="8765913e-24a4-486e-a753-df093b16b09f" providerId="ADAL" clId="{4295B4D0-FF67-42D9-ADC8-255A31EBDBD2}" dt="2022-12-18T23:00:19.881" v="64" actId="20577"/>
        <pc:sldMkLst>
          <pc:docMk/>
          <pc:sldMk cId="3154130690" sldId="319"/>
        </pc:sldMkLst>
        <pc:spChg chg="mod">
          <ac:chgData name="Floyd Stanley" userId="8765913e-24a4-486e-a753-df093b16b09f" providerId="ADAL" clId="{4295B4D0-FF67-42D9-ADC8-255A31EBDBD2}" dt="2022-12-18T22:59:07.564" v="33" actId="20577"/>
          <ac:spMkLst>
            <pc:docMk/>
            <pc:sldMk cId="3154130690" sldId="319"/>
            <ac:spMk id="2" creationId="{4C32C1F6-5A62-4A05-B318-AB47B3DE5E81}"/>
          </ac:spMkLst>
        </pc:spChg>
        <pc:spChg chg="mod">
          <ac:chgData name="Floyd Stanley" userId="8765913e-24a4-486e-a753-df093b16b09f" providerId="ADAL" clId="{4295B4D0-FF67-42D9-ADC8-255A31EBDBD2}" dt="2022-12-18T23:00:19.881" v="64" actId="20577"/>
          <ac:spMkLst>
            <pc:docMk/>
            <pc:sldMk cId="3154130690" sldId="319"/>
            <ac:spMk id="3" creationId="{D3137841-3E17-4E5D-853E-A447380A968A}"/>
          </ac:spMkLst>
        </pc:spChg>
      </pc:sldChg>
      <pc:sldChg chg="addSp delSp modSp mod">
        <pc:chgData name="Floyd Stanley" userId="8765913e-24a4-486e-a753-df093b16b09f" providerId="ADAL" clId="{4295B4D0-FF67-42D9-ADC8-255A31EBDBD2}" dt="2022-12-20T21:53:17.903" v="150" actId="1035"/>
        <pc:sldMkLst>
          <pc:docMk/>
          <pc:sldMk cId="468300742" sldId="320"/>
        </pc:sldMkLst>
        <pc:graphicFrameChg chg="add del mod">
          <ac:chgData name="Floyd Stanley" userId="8765913e-24a4-486e-a753-df093b16b09f" providerId="ADAL" clId="{4295B4D0-FF67-42D9-ADC8-255A31EBDBD2}" dt="2022-12-20T21:53:03.808" v="124" actId="478"/>
          <ac:graphicFrameMkLst>
            <pc:docMk/>
            <pc:sldMk cId="468300742" sldId="320"/>
            <ac:graphicFrameMk id="3" creationId="{0F06CBE7-69DE-4F22-B60E-9E919C8AA038}"/>
          </ac:graphicFrameMkLst>
        </pc:graphicFrameChg>
        <pc:graphicFrameChg chg="add del mod">
          <ac:chgData name="Floyd Stanley" userId="8765913e-24a4-486e-a753-df093b16b09f" providerId="ADAL" clId="{4295B4D0-FF67-42D9-ADC8-255A31EBDBD2}" dt="2022-12-20T21:53:17.903" v="150" actId="1035"/>
          <ac:graphicFrameMkLst>
            <pc:docMk/>
            <pc:sldMk cId="468300742" sldId="320"/>
            <ac:graphicFrameMk id="4" creationId="{0F06CBE7-69DE-4F22-B60E-9E919C8AA03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American Rescue Plan Act funds status as of October</a:t>
            </a:r>
            <a:r>
              <a:rPr lang="en-US" baseline="0"/>
              <a:t> 31</a:t>
            </a:r>
            <a:r>
              <a:rPr lang="en-US"/>
              <a:t>,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'ARPA Monthly Graph'!$B$8</c:f>
              <c:strCache>
                <c:ptCount val="1"/>
                <c:pt idx="0">
                  <c:v>ARPA status as of October 31,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318-412D-B56C-B94981989A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318-412D-B56C-B94981989A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318-412D-B56C-B94981989A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318-412D-B56C-B94981989A6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F6643EA-7203-46EE-9EB3-60ADD73EAC2C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79C282BD-84F1-470F-8A9E-4FFFA9F1B5CB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318-412D-B56C-B94981989A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B1B7DAB-9611-4F77-87CE-55A06627F47B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E4AFACE1-9AD0-4E48-9473-56316196E299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318-412D-B56C-B94981989A61}"/>
                </c:ext>
              </c:extLst>
            </c:dLbl>
            <c:dLbl>
              <c:idx val="2"/>
              <c:layout>
                <c:manualLayout>
                  <c:x val="4.8894524867053202E-2"/>
                  <c:y val="0.16282236938838968"/>
                </c:manualLayout>
              </c:layout>
              <c:tx>
                <c:rich>
                  <a:bodyPr/>
                  <a:lstStyle/>
                  <a:p>
                    <a:fld id="{C12D4DC1-5018-40D6-8E76-C1BC9932A8E1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497C5D36-D6A8-4242-B814-DE74981C55AF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318-412D-B56C-B94981989A6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CA97517-E45D-471A-9EF0-9C74B652E132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B4E7941F-9105-400F-8620-856344724731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318-412D-B56C-B94981989A6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'ARPA Monthly Graph'!$C$7:$F$7</c:f>
              <c:strCache>
                <c:ptCount val="4"/>
                <c:pt idx="0">
                  <c:v>Encumbrances</c:v>
                </c:pt>
                <c:pt idx="1">
                  <c:v>Payroll Expenditures</c:v>
                </c:pt>
                <c:pt idx="2">
                  <c:v>Non-payroll Expenditures</c:v>
                </c:pt>
                <c:pt idx="3">
                  <c:v>Funds Available</c:v>
                </c:pt>
              </c:strCache>
            </c:strRef>
          </c:cat>
          <c:val>
            <c:numRef>
              <c:f>'ARPA Monthly Graph'!$C$8:$F$8</c:f>
              <c:numCache>
                <c:formatCode>0.0%</c:formatCode>
                <c:ptCount val="4"/>
                <c:pt idx="0">
                  <c:v>0.24584319366797575</c:v>
                </c:pt>
                <c:pt idx="1">
                  <c:v>2.3265597705236864E-2</c:v>
                </c:pt>
                <c:pt idx="2">
                  <c:v>2.7604690845422514E-2</c:v>
                </c:pt>
                <c:pt idx="3">
                  <c:v>0.70328651778136486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318-412D-B56C-B94981989A6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r">
              <a:defRPr sz="1200"/>
            </a:lvl1pPr>
          </a:lstStyle>
          <a:p>
            <a:fld id="{DD883581-E921-4432-8D92-2B7EE3C984F1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9" tIns="47109" rIns="94219" bIns="471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9" tIns="47109" rIns="94219" bIns="471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39" cy="471053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r">
              <a:defRPr sz="1200"/>
            </a:lvl1pPr>
          </a:lstStyle>
          <a:p>
            <a:fld id="{885FDBA3-A1F4-4989-AD8A-806988B976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4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5A6A-1FCD-43D4-BF69-2633F63E73B0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7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3E-2C7E-4378-B866-F333831F94C7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0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259B-6121-4031-8025-DFEC5EEF2D97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3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F97B-7B6F-4B5B-BE7A-89AD4405D103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5257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7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F225-A665-46D9-8588-D7D7FB1B9E38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1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E9D8-070C-435A-BDE4-09099A85C6C3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7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912A-667B-422C-B232-C84817D55A8A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1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E7C9-DE1E-4AF8-92D7-ED871F5BF4AA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3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DF6D-300C-4D1B-AB53-47BE8BD8D73C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3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DCB6-E6D5-4F3C-98A3-51D6D771638C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8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7764-E7AA-41A7-8088-324BAEA0370B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0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0BF9D-C821-4C9C-868B-6BA292F17940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6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427290"/>
            <a:ext cx="11837567" cy="59290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DETROIT city COUNCIL</a:t>
            </a:r>
          </a:p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Legislative Policy Division </a:t>
            </a:r>
          </a:p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AMERICAN RESCUE PLAN ACT (ARPA)</a:t>
            </a:r>
          </a:p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 as of October 31, 2022</a:t>
            </a:r>
          </a:p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Detroit City Council </a:t>
            </a:r>
          </a:p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Budget Finance and Audit Committee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FRED DURHAL III, CHAIRPERSON</a:t>
            </a:r>
          </a:p>
          <a:p>
            <a:pPr marL="0" indent="0" algn="ctr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COLEMAN YOUNG II, VICE CHAIRPERSON</a:t>
            </a:r>
          </a:p>
          <a:p>
            <a:pPr marL="0" indent="0" algn="ctr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GABRIELA SANTIAGO-ROMERO, MEMBER</a:t>
            </a:r>
          </a:p>
          <a:p>
            <a:pPr marL="0" indent="0" algn="ctr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COUNCIL PRESIDENT MARY SHEFFIELD, (EX-OFFICIO)</a:t>
            </a: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January 11, 2023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3723" y="6356350"/>
            <a:ext cx="10823331" cy="365125"/>
          </a:xfrm>
        </p:spPr>
        <p:txBody>
          <a:bodyPr/>
          <a:lstStyle/>
          <a:p>
            <a:pPr algn="ctr"/>
            <a:fld id="{54483617-86EC-4C61-ABF8-FA97063B2D34}" type="slidenum">
              <a:rPr lang="en-US" smtClean="0"/>
              <a:pPr algn="ctr"/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15148F-5CB4-4012-8D23-E954BF30C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85" y="501651"/>
            <a:ext cx="2431027" cy="471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6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7583-6176-4F83-80F4-5BACF79AD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14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ARPA appropriations status – summary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of October 31, 2022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EAD5F-0829-4D02-A2EB-CCF18499B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8548" y="6356350"/>
            <a:ext cx="6694904" cy="365125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30D1B94-7DFD-2F3F-3B7C-D38DDA26BE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760618"/>
              </p:ext>
            </p:extLst>
          </p:nvPr>
        </p:nvGraphicFramePr>
        <p:xfrm>
          <a:off x="1645921" y="1079530"/>
          <a:ext cx="9130936" cy="5641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620113" imgH="6086359" progId="Excel.Sheet.12">
                  <p:embed/>
                </p:oleObj>
              </mc:Choice>
              <mc:Fallback>
                <p:oleObj name="Worksheet" r:id="rId2" imgW="9620113" imgH="6086359" progId="Excel.Shee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30D1B94-7DFD-2F3F-3B7C-D38DDA26BE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45921" y="1079530"/>
                        <a:ext cx="9130936" cy="5641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9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C1F6-5A62-4A05-B318-AB47B3DE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Rescue Plan Act (ARPA)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breakdown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October 31,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37841-3E17-4E5D-853E-A447380A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24726"/>
          </a:xfrm>
        </p:spPr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Payroll expenditures: $19,233,095 (City employees)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Non-payroll expenditures: $22,8220,116 (Vendor payments)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expenditures: $42,053,211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6B5D6-D66C-403A-9618-3FD6F48E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413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19A5FB-1C7D-4D86-8CC4-123705B4D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815" y="6356350"/>
            <a:ext cx="10456985" cy="365125"/>
          </a:xfrm>
        </p:spPr>
        <p:txBody>
          <a:bodyPr/>
          <a:lstStyle/>
          <a:p>
            <a:pPr algn="ctr"/>
            <a:fld id="{54483617-86EC-4C61-ABF8-FA97063B2D34}" type="slidenum">
              <a:rPr lang="en-US" smtClean="0"/>
              <a:pPr algn="ctr"/>
              <a:t>4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F06CBE7-69DE-4F22-B60E-9E919C8AA0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400272"/>
              </p:ext>
            </p:extLst>
          </p:nvPr>
        </p:nvGraphicFramePr>
        <p:xfrm>
          <a:off x="1201783" y="957027"/>
          <a:ext cx="9940834" cy="524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300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BE64A1D07F3D43B654291A3557B0B1" ma:contentTypeVersion="17" ma:contentTypeDescription="Create a new document." ma:contentTypeScope="" ma:versionID="ee39578849940154724ac87acdcda03c">
  <xsd:schema xmlns:xsd="http://www.w3.org/2001/XMLSchema" xmlns:xs="http://www.w3.org/2001/XMLSchema" xmlns:p="http://schemas.microsoft.com/office/2006/metadata/properties" xmlns:ns1="http://schemas.microsoft.com/sharepoint/v3" xmlns:ns2="3adbbdea-f687-4950-9a3d-bc3a035ba2fd" xmlns:ns3="d41a5c6b-95c7-4010-ba6c-3bc01dc467d5" targetNamespace="http://schemas.microsoft.com/office/2006/metadata/properties" ma:root="true" ma:fieldsID="8052e46f0a2b62c54e3847a724f68649" ns1:_="" ns2:_="" ns3:_="">
    <xsd:import namespace="http://schemas.microsoft.com/sharepoint/v3"/>
    <xsd:import namespace="3adbbdea-f687-4950-9a3d-bc3a035ba2fd"/>
    <xsd:import namespace="d41a5c6b-95c7-4010-ba6c-3bc01dc467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Dateandtimemodified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dbbdea-f687-4950-9a3d-bc3a035ba2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Dateandtimemodified" ma:index="15" nillable="true" ma:displayName="Date and time modified" ma:format="DateOnly" ma:internalName="Dateandtimemodified">
      <xsd:simpleType>
        <xsd:restriction base="dms:DateTim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42f1e1-721c-4f15-8265-f5fffa71f7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a5c6b-95c7-4010-ba6c-3bc01dc467d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3e1a1c1-1b1e-4807-bccc-491b895d3a6f}" ma:internalName="TaxCatchAll" ma:showField="CatchAllData" ma:web="d41a5c6b-95c7-4010-ba6c-3bc01dc467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F819EA-B5A2-4ABE-8942-C21869FFA06E}"/>
</file>

<file path=customXml/itemProps2.xml><?xml version="1.0" encoding="utf-8"?>
<ds:datastoreItem xmlns:ds="http://schemas.openxmlformats.org/officeDocument/2006/customXml" ds:itemID="{E7090F18-1A6D-45F1-BC8D-606CAC69B072}"/>
</file>

<file path=docProps/app.xml><?xml version="1.0" encoding="utf-8"?>
<Properties xmlns="http://schemas.openxmlformats.org/officeDocument/2006/extended-properties" xmlns:vt="http://schemas.openxmlformats.org/officeDocument/2006/docPropsVTypes">
  <TotalTime>10765</TotalTime>
  <Words>135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Worksheet</vt:lpstr>
      <vt:lpstr>PowerPoint Presentation</vt:lpstr>
      <vt:lpstr>ARPA appropriations status – summary as of October 31, 2022 </vt:lpstr>
      <vt:lpstr>American Rescue Plan Act (ARPA)  Expenditures breakdown Through October 31, 2022</vt:lpstr>
      <vt:lpstr>PowerPoint Presentation</vt:lpstr>
    </vt:vector>
  </TitlesOfParts>
  <Company>City of Detroit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LPD FY2017 CAFR ANALYSIS</dc:title>
  <dc:creator>Richard Drumb</dc:creator>
  <cp:lastModifiedBy>Floyd Stanley</cp:lastModifiedBy>
  <cp:revision>434</cp:revision>
  <cp:lastPrinted>2022-11-02T15:58:00Z</cp:lastPrinted>
  <dcterms:created xsi:type="dcterms:W3CDTF">2018-03-23T12:10:18Z</dcterms:created>
  <dcterms:modified xsi:type="dcterms:W3CDTF">2023-01-10T22:18:47Z</dcterms:modified>
</cp:coreProperties>
</file>