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City of Detroit</a:t>
            </a:r>
            <a:br>
              <a:rPr lang="en-US" dirty="0" smtClean="0"/>
            </a:br>
            <a:r>
              <a:rPr lang="en-US" dirty="0" smtClean="0"/>
              <a:t>Sign Ordinance Revision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December 9, 2020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46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Amend Sign Ordinances?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Overdue—1999, 2003, 2009 ordinances</a:t>
            </a:r>
          </a:p>
          <a:p>
            <a:r>
              <a:rPr lang="en-US" dirty="0" smtClean="0"/>
              <a:t>Some regulations/standards too onerous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regulations/standards too </a:t>
            </a:r>
            <a:r>
              <a:rPr lang="en-US" dirty="0" smtClean="0"/>
              <a:t>lax</a:t>
            </a:r>
          </a:p>
          <a:p>
            <a:r>
              <a:rPr lang="en-US" dirty="0" smtClean="0"/>
              <a:t>Current sign technology not adequately appreciated/addressed</a:t>
            </a:r>
          </a:p>
          <a:p>
            <a:r>
              <a:rPr lang="en-US" dirty="0" smtClean="0"/>
              <a:t>On-premises business sign regulations were in one chapter of the City Code, off-premises advertising sign regulations were in a different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from City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Build </a:t>
            </a:r>
            <a:r>
              <a:rPr lang="en-US" sz="2800" dirty="0"/>
              <a:t>on the work of the Sign Ordinance Working Group</a:t>
            </a:r>
          </a:p>
          <a:p>
            <a:r>
              <a:rPr lang="en-US" sz="2800" dirty="0" smtClean="0"/>
              <a:t>Combine most sign regulations into one chapter of the City Code</a:t>
            </a:r>
          </a:p>
          <a:p>
            <a:r>
              <a:rPr lang="en-US" sz="2800" dirty="0" smtClean="0"/>
              <a:t>Recite sign regulations in a Police Powers chapter of the City Code rather than in Zoning</a:t>
            </a:r>
          </a:p>
          <a:p>
            <a:r>
              <a:rPr lang="en-US" sz="2800" dirty="0"/>
              <a:t>Allow for advertising signs in the Central Business </a:t>
            </a:r>
            <a:r>
              <a:rPr lang="en-US" sz="2800" dirty="0" smtClean="0"/>
              <a:t>District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230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“broken”…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2003 Business Sign Ordinance standards were geared to business strip storefronts and didn’t fit as well to big buildings, big sites.</a:t>
            </a:r>
          </a:p>
          <a:p>
            <a:r>
              <a:rPr lang="en-US" dirty="0" smtClean="0"/>
              <a:t>2003/2009 Business Sign Ordinances made no allowance for waivers or adjustments to standards.</a:t>
            </a:r>
          </a:p>
          <a:p>
            <a:r>
              <a:rPr lang="en-US" dirty="0"/>
              <a:t>2003/2009 Business Sign </a:t>
            </a:r>
            <a:r>
              <a:rPr lang="en-US" dirty="0" smtClean="0"/>
              <a:t>Ordinances subjected Central Business District to same regulations/standards as neighborhood business strips.</a:t>
            </a:r>
          </a:p>
          <a:p>
            <a:r>
              <a:rPr lang="en-US" dirty="0" smtClean="0"/>
              <a:t>1999 “billboard” prohibition within Grand Boulevard Overlay Area (15.5 square miles near downtown) precluded ad revenue generation for buildings.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3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deficient…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billboards could become digital/dynamic without public input.</a:t>
            </a:r>
          </a:p>
          <a:p>
            <a:r>
              <a:rPr lang="en-US" dirty="0" smtClean="0"/>
              <a:t>Neighborhood commercial streets could have pole signs (billboards) that towered over the built environment.</a:t>
            </a:r>
          </a:p>
          <a:p>
            <a:r>
              <a:rPr lang="en-US" dirty="0" smtClean="0"/>
              <a:t>Advertising signs intruded upon nearby residential areas.</a:t>
            </a:r>
          </a:p>
          <a:p>
            <a:r>
              <a:rPr lang="en-US" dirty="0" smtClean="0"/>
              <a:t>Zoning-regulated advertising sign permits accrued land use rights in perpetuity.</a:t>
            </a:r>
          </a:p>
          <a:p>
            <a:r>
              <a:rPr lang="en-US" dirty="0" smtClean="0"/>
              <a:t>Small sidewalk signs were prohibited but enforcement was rare.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7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result: A </a:t>
            </a:r>
            <a:r>
              <a:rPr lang="en-US" dirty="0"/>
              <a:t>N</a:t>
            </a:r>
            <a:r>
              <a:rPr lang="en-US" dirty="0" smtClean="0"/>
              <a:t>ew 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Patterned along Master Plan of Policies.</a:t>
            </a:r>
          </a:p>
          <a:p>
            <a:r>
              <a:rPr lang="en-US" sz="2800" dirty="0" smtClean="0"/>
              <a:t>Consolidates on-premises and off-premises sign regulations/standards.</a:t>
            </a:r>
          </a:p>
          <a:p>
            <a:r>
              <a:rPr lang="en-US" sz="2800" dirty="0" smtClean="0"/>
              <a:t>Treats Central Business District differently than the rest of the city.</a:t>
            </a:r>
          </a:p>
          <a:p>
            <a:r>
              <a:rPr lang="en-US" sz="2800" dirty="0" smtClean="0"/>
              <a:t>Affords opportunity for funding and expansion of public art.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82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weeds…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by Daniel </a:t>
            </a:r>
            <a:r>
              <a:rPr lang="en-US" dirty="0" err="1" smtClean="0"/>
              <a:t>Arking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6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1586</TotalTime>
  <Words>297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City of Detroit Sign Ordinance Revision</vt:lpstr>
      <vt:lpstr>Why Amend Sign Ordinances?</vt:lpstr>
      <vt:lpstr>Mandate from City Council</vt:lpstr>
      <vt:lpstr>What was “broken”…</vt:lpstr>
      <vt:lpstr>What was deficient…</vt:lpstr>
      <vt:lpstr>The result: A New Chapter 4</vt:lpstr>
      <vt:lpstr>Into the weeds…</vt:lpstr>
    </vt:vector>
  </TitlesOfParts>
  <Company>City of Detroit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Detroit Sign Ordinance Revision</dc:title>
  <dc:creator>Rory Bolger</dc:creator>
  <cp:lastModifiedBy>Rory Bolger</cp:lastModifiedBy>
  <cp:revision>14</cp:revision>
  <dcterms:created xsi:type="dcterms:W3CDTF">2020-11-12T17:48:41Z</dcterms:created>
  <dcterms:modified xsi:type="dcterms:W3CDTF">2020-11-17T15:12:23Z</dcterms:modified>
</cp:coreProperties>
</file>