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974" r:id="rId1"/>
  </p:sldMasterIdLst>
  <p:notesMasterIdLst>
    <p:notesMasterId r:id="rId18"/>
  </p:notesMasterIdLst>
  <p:sldIdLst>
    <p:sldId id="256" r:id="rId2"/>
    <p:sldId id="288" r:id="rId3"/>
    <p:sldId id="293" r:id="rId4"/>
    <p:sldId id="303" r:id="rId5"/>
    <p:sldId id="307" r:id="rId6"/>
    <p:sldId id="308" r:id="rId7"/>
    <p:sldId id="309" r:id="rId8"/>
    <p:sldId id="310" r:id="rId9"/>
    <p:sldId id="311" r:id="rId10"/>
    <p:sldId id="312" r:id="rId11"/>
    <p:sldId id="298" r:id="rId12"/>
    <p:sldId id="296" r:id="rId13"/>
    <p:sldId id="314" r:id="rId14"/>
    <p:sldId id="313" r:id="rId15"/>
    <p:sldId id="300" r:id="rId16"/>
    <p:sldId id="292" r:id="rId17"/>
  </p:sldIdLst>
  <p:sldSz cx="9144000" cy="5143500" type="screen16x9"/>
  <p:notesSz cx="6858000" cy="9144000"/>
  <p:embeddedFontLst>
    <p:embeddedFont>
      <p:font typeface="Bahnschrift SemiBold SemiConden" panose="020B0502040204020203" pitchFamily="34" charset="0"/>
      <p:bold r:id="rId19"/>
    </p:embeddedFont>
    <p:embeddedFont>
      <p:font typeface="Calibri" panose="020F0502020204030204" pitchFamily="34" charset="0"/>
      <p:regular r:id="rId20"/>
      <p:bold r:id="rId21"/>
      <p:italic r:id="rId22"/>
      <p:boldItalic r:id="rId23"/>
    </p:embeddedFont>
    <p:embeddedFont>
      <p:font typeface="Century Gothic" panose="020B0502020202020204" pitchFamily="34" charset="0"/>
      <p:regular r:id="rId24"/>
      <p:bold r:id="rId25"/>
      <p:italic r:id="rId26"/>
      <p:boldItalic r:id="rId27"/>
    </p:embeddedFont>
    <p:embeddedFont>
      <p:font typeface="Montserrat Black" panose="020B0604020202020204" charset="0"/>
      <p:bold r:id="rId28"/>
      <p:boldItalic r:id="rId2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5" autoAdjust="0"/>
    <p:restoredTop sz="94660"/>
  </p:normalViewPr>
  <p:slideViewPr>
    <p:cSldViewPr snapToGrid="0">
      <p:cViewPr varScale="1">
        <p:scale>
          <a:sx n="79" d="100"/>
          <a:sy n="79" d="100"/>
        </p:scale>
        <p:origin x="836" y="4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presProps" Target="presProps.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image" Target="../media/image3.PNG"/></Relationships>
</file>

<file path=ppt/diagrams/_rels/drawing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image" Target="../media/image3.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5AB35F-19BA-4B16-B663-18F8619F18BE}" type="doc">
      <dgm:prSet loTypeId="urn:microsoft.com/office/officeart/2018/2/layout/IconVerticalSolidList" loCatId="icon" qsTypeId="urn:microsoft.com/office/officeart/2005/8/quickstyle/simple1" qsCatId="simple" csTypeId="urn:microsoft.com/office/officeart/2018/5/colors/Iconchunking_neutralbg_colorful2" csCatId="colorful" phldr="1"/>
      <dgm:spPr/>
      <dgm:t>
        <a:bodyPr/>
        <a:lstStyle/>
        <a:p>
          <a:endParaRPr lang="en-US"/>
        </a:p>
      </dgm:t>
    </dgm:pt>
    <dgm:pt modelId="{ABEAFE4E-BA74-4F10-A394-D32EC09C2D5C}">
      <dgm:prSet/>
      <dgm:spPr/>
      <dgm:t>
        <a:bodyPr/>
        <a:lstStyle/>
        <a:p>
          <a:r>
            <a:rPr lang="en-US" b="1" dirty="0"/>
            <a:t>CLOSING REMARKS</a:t>
          </a:r>
          <a:endParaRPr lang="en-US" dirty="0"/>
        </a:p>
      </dgm:t>
    </dgm:pt>
    <dgm:pt modelId="{F05B652A-A24E-4681-B313-AA17B73C3A21}" type="parTrans" cxnId="{D3934C45-4154-4373-A021-F0E153F79784}">
      <dgm:prSet/>
      <dgm:spPr/>
      <dgm:t>
        <a:bodyPr/>
        <a:lstStyle/>
        <a:p>
          <a:endParaRPr lang="en-US"/>
        </a:p>
      </dgm:t>
    </dgm:pt>
    <dgm:pt modelId="{5E4267D1-3C65-4237-B638-4B3AB3ECEF56}" type="sibTrans" cxnId="{D3934C45-4154-4373-A021-F0E153F79784}">
      <dgm:prSet/>
      <dgm:spPr/>
      <dgm:t>
        <a:bodyPr/>
        <a:lstStyle/>
        <a:p>
          <a:endParaRPr lang="en-US"/>
        </a:p>
      </dgm:t>
    </dgm:pt>
    <dgm:pt modelId="{7B12DCA4-CF9F-4FE7-A1D6-2F3BD6C75736}">
      <dgm:prSet/>
      <dgm:spPr/>
      <dgm:t>
        <a:bodyPr/>
        <a:lstStyle/>
        <a:p>
          <a:r>
            <a:rPr lang="en-US" b="1" dirty="0"/>
            <a:t>SESSION ADJOURNMENT</a:t>
          </a:r>
          <a:endParaRPr lang="en-US" dirty="0"/>
        </a:p>
      </dgm:t>
    </dgm:pt>
    <dgm:pt modelId="{F9251B42-4C59-4B8F-A3D8-E0C4C93DD642}" type="parTrans" cxnId="{CCD00796-6454-4C1B-B7BC-E41094467537}">
      <dgm:prSet/>
      <dgm:spPr/>
      <dgm:t>
        <a:bodyPr/>
        <a:lstStyle/>
        <a:p>
          <a:endParaRPr lang="en-US"/>
        </a:p>
      </dgm:t>
    </dgm:pt>
    <dgm:pt modelId="{FB95842E-6CF1-497A-AE85-6B70E3F2B44C}" type="sibTrans" cxnId="{CCD00796-6454-4C1B-B7BC-E41094467537}">
      <dgm:prSet/>
      <dgm:spPr/>
      <dgm:t>
        <a:bodyPr/>
        <a:lstStyle/>
        <a:p>
          <a:endParaRPr lang="en-US"/>
        </a:p>
      </dgm:t>
    </dgm:pt>
    <dgm:pt modelId="{CD843C0A-F147-443A-BC62-B7356E05F419}" type="pres">
      <dgm:prSet presAssocID="{A65AB35F-19BA-4B16-B663-18F8619F18BE}" presName="root" presStyleCnt="0">
        <dgm:presLayoutVars>
          <dgm:dir/>
          <dgm:resizeHandles val="exact"/>
        </dgm:presLayoutVars>
      </dgm:prSet>
      <dgm:spPr/>
    </dgm:pt>
    <dgm:pt modelId="{DE78FC22-A5F3-472B-A34F-A11A605EA39F}" type="pres">
      <dgm:prSet presAssocID="{ABEAFE4E-BA74-4F10-A394-D32EC09C2D5C}" presName="compNode" presStyleCnt="0"/>
      <dgm:spPr/>
    </dgm:pt>
    <dgm:pt modelId="{884CEA42-47F0-409F-873B-B47DB0FFD27B}" type="pres">
      <dgm:prSet presAssocID="{ABEAFE4E-BA74-4F10-A394-D32EC09C2D5C}" presName="bgRect" presStyleLbl="bgShp" presStyleIdx="0" presStyleCnt="2" custLinFactNeighborX="-805" custLinFactNeighborY="2274"/>
      <dgm:spPr/>
    </dgm:pt>
    <dgm:pt modelId="{C7776197-E4DF-4239-B1D9-19D22D125184}" type="pres">
      <dgm:prSet presAssocID="{ABEAFE4E-BA74-4F10-A394-D32EC09C2D5C}" presName="iconRect" presStyleLbl="node1" presStyleIdx="0" presStyleCnt="2" custLinFactNeighborX="4135" custLinFactNeighborY="-6203"/>
      <dgm:spPr>
        <a:blipFill>
          <a:blip xmlns:r="http://schemas.openxmlformats.org/officeDocument/2006/relationships" r:embed="rId1">
            <a:extLst>
              <a:ext uri="{28A0092B-C50C-407E-A947-70E740481C1C}">
                <a14:useLocalDpi xmlns:a14="http://schemas.microsoft.com/office/drawing/2010/main" val="0"/>
              </a:ext>
            </a:extLst>
          </a:blip>
          <a:srcRect/>
          <a:stretch>
            <a:fillRect l="-49000" r="-49000"/>
          </a:stretch>
        </a:blipFill>
        <a:ln>
          <a:noFill/>
        </a:ln>
      </dgm:spPr>
    </dgm:pt>
    <dgm:pt modelId="{CE0F7A57-B1E0-423E-BE59-32CECF2FDC97}" type="pres">
      <dgm:prSet presAssocID="{ABEAFE4E-BA74-4F10-A394-D32EC09C2D5C}" presName="spaceRect" presStyleCnt="0"/>
      <dgm:spPr/>
    </dgm:pt>
    <dgm:pt modelId="{4004CA79-7DB4-49AE-918B-75E1DD6DC38C}" type="pres">
      <dgm:prSet presAssocID="{ABEAFE4E-BA74-4F10-A394-D32EC09C2D5C}" presName="parTx" presStyleLbl="revTx" presStyleIdx="0" presStyleCnt="2">
        <dgm:presLayoutVars>
          <dgm:chMax val="0"/>
          <dgm:chPref val="0"/>
        </dgm:presLayoutVars>
      </dgm:prSet>
      <dgm:spPr/>
    </dgm:pt>
    <dgm:pt modelId="{66849A1B-1692-436E-82DC-69D307FEC8BF}" type="pres">
      <dgm:prSet presAssocID="{5E4267D1-3C65-4237-B638-4B3AB3ECEF56}" presName="sibTrans" presStyleCnt="0"/>
      <dgm:spPr/>
    </dgm:pt>
    <dgm:pt modelId="{2D4F18EE-DEF3-484D-95DB-3C1A88B51C72}" type="pres">
      <dgm:prSet presAssocID="{7B12DCA4-CF9F-4FE7-A1D6-2F3BD6C75736}" presName="compNode" presStyleCnt="0"/>
      <dgm:spPr/>
    </dgm:pt>
    <dgm:pt modelId="{CFFD2D9B-56C0-4377-85A9-3D21AF01D70D}" type="pres">
      <dgm:prSet presAssocID="{7B12DCA4-CF9F-4FE7-A1D6-2F3BD6C75736}" presName="bgRect" presStyleLbl="bgShp" presStyleIdx="1" presStyleCnt="2"/>
      <dgm:spPr/>
    </dgm:pt>
    <dgm:pt modelId="{8C30942A-62B6-447C-8173-361FD14492C6}" type="pres">
      <dgm:prSet presAssocID="{7B12DCA4-CF9F-4FE7-A1D6-2F3BD6C75736}" presName="iconRect" presStyleLbl="node1" presStyleIdx="1" presStyleCnt="2"/>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Daily Calendar"/>
        </a:ext>
      </dgm:extLst>
    </dgm:pt>
    <dgm:pt modelId="{B7E0A589-AC0B-4442-A3EF-3AB35EB9C166}" type="pres">
      <dgm:prSet presAssocID="{7B12DCA4-CF9F-4FE7-A1D6-2F3BD6C75736}" presName="spaceRect" presStyleCnt="0"/>
      <dgm:spPr/>
    </dgm:pt>
    <dgm:pt modelId="{DAA4AD48-8D92-4A5A-9FEA-A5C14D479228}" type="pres">
      <dgm:prSet presAssocID="{7B12DCA4-CF9F-4FE7-A1D6-2F3BD6C75736}" presName="parTx" presStyleLbl="revTx" presStyleIdx="1" presStyleCnt="2">
        <dgm:presLayoutVars>
          <dgm:chMax val="0"/>
          <dgm:chPref val="0"/>
        </dgm:presLayoutVars>
      </dgm:prSet>
      <dgm:spPr/>
    </dgm:pt>
  </dgm:ptLst>
  <dgm:cxnLst>
    <dgm:cxn modelId="{BAD28C06-1E8A-45FB-97E1-03C7BF025C3C}" type="presOf" srcId="{ABEAFE4E-BA74-4F10-A394-D32EC09C2D5C}" destId="{4004CA79-7DB4-49AE-918B-75E1DD6DC38C}" srcOrd="0" destOrd="0" presId="urn:microsoft.com/office/officeart/2018/2/layout/IconVerticalSolidList"/>
    <dgm:cxn modelId="{D3934C45-4154-4373-A021-F0E153F79784}" srcId="{A65AB35F-19BA-4B16-B663-18F8619F18BE}" destId="{ABEAFE4E-BA74-4F10-A394-D32EC09C2D5C}" srcOrd="0" destOrd="0" parTransId="{F05B652A-A24E-4681-B313-AA17B73C3A21}" sibTransId="{5E4267D1-3C65-4237-B638-4B3AB3ECEF56}"/>
    <dgm:cxn modelId="{3EBDE976-E6A0-4726-8EFF-F317167151AE}" type="presOf" srcId="{7B12DCA4-CF9F-4FE7-A1D6-2F3BD6C75736}" destId="{DAA4AD48-8D92-4A5A-9FEA-A5C14D479228}" srcOrd="0" destOrd="0" presId="urn:microsoft.com/office/officeart/2018/2/layout/IconVerticalSolidList"/>
    <dgm:cxn modelId="{960F2282-5A1C-4496-8C8D-74A640E2F18C}" type="presOf" srcId="{A65AB35F-19BA-4B16-B663-18F8619F18BE}" destId="{CD843C0A-F147-443A-BC62-B7356E05F419}" srcOrd="0" destOrd="0" presId="urn:microsoft.com/office/officeart/2018/2/layout/IconVerticalSolidList"/>
    <dgm:cxn modelId="{CCD00796-6454-4C1B-B7BC-E41094467537}" srcId="{A65AB35F-19BA-4B16-B663-18F8619F18BE}" destId="{7B12DCA4-CF9F-4FE7-A1D6-2F3BD6C75736}" srcOrd="1" destOrd="0" parTransId="{F9251B42-4C59-4B8F-A3D8-E0C4C93DD642}" sibTransId="{FB95842E-6CF1-497A-AE85-6B70E3F2B44C}"/>
    <dgm:cxn modelId="{DCDADB2E-D0B6-4D08-918C-92D6F0875EA0}" type="presParOf" srcId="{CD843C0A-F147-443A-BC62-B7356E05F419}" destId="{DE78FC22-A5F3-472B-A34F-A11A605EA39F}" srcOrd="0" destOrd="0" presId="urn:microsoft.com/office/officeart/2018/2/layout/IconVerticalSolidList"/>
    <dgm:cxn modelId="{D3BA2099-5416-452C-8FA8-CB2E8D630CFB}" type="presParOf" srcId="{DE78FC22-A5F3-472B-A34F-A11A605EA39F}" destId="{884CEA42-47F0-409F-873B-B47DB0FFD27B}" srcOrd="0" destOrd="0" presId="urn:microsoft.com/office/officeart/2018/2/layout/IconVerticalSolidList"/>
    <dgm:cxn modelId="{F06BD2BF-CE53-4B5F-849F-ABC8B7CC684A}" type="presParOf" srcId="{DE78FC22-A5F3-472B-A34F-A11A605EA39F}" destId="{C7776197-E4DF-4239-B1D9-19D22D125184}" srcOrd="1" destOrd="0" presId="urn:microsoft.com/office/officeart/2018/2/layout/IconVerticalSolidList"/>
    <dgm:cxn modelId="{E65A8967-0EAC-404B-B197-BC09AE4C4D42}" type="presParOf" srcId="{DE78FC22-A5F3-472B-A34F-A11A605EA39F}" destId="{CE0F7A57-B1E0-423E-BE59-32CECF2FDC97}" srcOrd="2" destOrd="0" presId="urn:microsoft.com/office/officeart/2018/2/layout/IconVerticalSolidList"/>
    <dgm:cxn modelId="{A03B5FFC-4067-4DCB-9CD9-2E09489E9920}" type="presParOf" srcId="{DE78FC22-A5F3-472B-A34F-A11A605EA39F}" destId="{4004CA79-7DB4-49AE-918B-75E1DD6DC38C}" srcOrd="3" destOrd="0" presId="urn:microsoft.com/office/officeart/2018/2/layout/IconVerticalSolidList"/>
    <dgm:cxn modelId="{95A453EA-A517-49A8-B8CB-FDA673839915}" type="presParOf" srcId="{CD843C0A-F147-443A-BC62-B7356E05F419}" destId="{66849A1B-1692-436E-82DC-69D307FEC8BF}" srcOrd="1" destOrd="0" presId="urn:microsoft.com/office/officeart/2018/2/layout/IconVerticalSolidList"/>
    <dgm:cxn modelId="{1B68D139-3853-41CA-9198-5AD4F7A40C6E}" type="presParOf" srcId="{CD843C0A-F147-443A-BC62-B7356E05F419}" destId="{2D4F18EE-DEF3-484D-95DB-3C1A88B51C72}" srcOrd="2" destOrd="0" presId="urn:microsoft.com/office/officeart/2018/2/layout/IconVerticalSolidList"/>
    <dgm:cxn modelId="{C30F3717-7E45-4AB7-9E42-EBDDCF65806B}" type="presParOf" srcId="{2D4F18EE-DEF3-484D-95DB-3C1A88B51C72}" destId="{CFFD2D9B-56C0-4377-85A9-3D21AF01D70D}" srcOrd="0" destOrd="0" presId="urn:microsoft.com/office/officeart/2018/2/layout/IconVerticalSolidList"/>
    <dgm:cxn modelId="{312F974E-9026-4BD5-B097-EC1F45BACD59}" type="presParOf" srcId="{2D4F18EE-DEF3-484D-95DB-3C1A88B51C72}" destId="{8C30942A-62B6-447C-8173-361FD14492C6}" srcOrd="1" destOrd="0" presId="urn:microsoft.com/office/officeart/2018/2/layout/IconVerticalSolidList"/>
    <dgm:cxn modelId="{9742ACFD-CD7D-46F2-8BB6-DC98BC2E6E24}" type="presParOf" srcId="{2D4F18EE-DEF3-484D-95DB-3C1A88B51C72}" destId="{B7E0A589-AC0B-4442-A3EF-3AB35EB9C166}" srcOrd="2" destOrd="0" presId="urn:microsoft.com/office/officeart/2018/2/layout/IconVerticalSolidList"/>
    <dgm:cxn modelId="{D73BB6C0-F7A8-4AA7-83E4-ADA9B8A94842}" type="presParOf" srcId="{2D4F18EE-DEF3-484D-95DB-3C1A88B51C72}" destId="{DAA4AD48-8D92-4A5A-9FEA-A5C14D47922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4CEA42-47F0-409F-873B-B47DB0FFD27B}">
      <dsp:nvSpPr>
        <dsp:cNvPr id="0" name=""/>
        <dsp:cNvSpPr/>
      </dsp:nvSpPr>
      <dsp:spPr>
        <a:xfrm>
          <a:off x="0" y="648342"/>
          <a:ext cx="4869656" cy="114871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776197-E4DF-4239-B1D9-19D22D125184}">
      <dsp:nvSpPr>
        <dsp:cNvPr id="0" name=""/>
        <dsp:cNvSpPr/>
      </dsp:nvSpPr>
      <dsp:spPr>
        <a:xfrm>
          <a:off x="373610" y="841491"/>
          <a:ext cx="631793" cy="631793"/>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49000" r="-49000"/>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004CA79-7DB4-49AE-918B-75E1DD6DC38C}">
      <dsp:nvSpPr>
        <dsp:cNvPr id="0" name=""/>
        <dsp:cNvSpPr/>
      </dsp:nvSpPr>
      <dsp:spPr>
        <a:xfrm>
          <a:off x="1326765" y="622220"/>
          <a:ext cx="3542890" cy="11487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572" tIns="121572" rIns="121572" bIns="121572" numCol="1" spcCol="1270" anchor="ctr" anchorCtr="0">
          <a:noAutofit/>
        </a:bodyPr>
        <a:lstStyle/>
        <a:p>
          <a:pPr marL="0" lvl="0" indent="0" algn="l" defTabSz="1111250">
            <a:lnSpc>
              <a:spcPct val="90000"/>
            </a:lnSpc>
            <a:spcBef>
              <a:spcPct val="0"/>
            </a:spcBef>
            <a:spcAft>
              <a:spcPct val="35000"/>
            </a:spcAft>
            <a:buNone/>
          </a:pPr>
          <a:r>
            <a:rPr lang="en-US" sz="2500" b="1" kern="1200" dirty="0"/>
            <a:t>CLOSING REMARKS</a:t>
          </a:r>
          <a:endParaRPr lang="en-US" sz="2500" kern="1200" dirty="0"/>
        </a:p>
      </dsp:txBody>
      <dsp:txXfrm>
        <a:off x="1326765" y="622220"/>
        <a:ext cx="3542890" cy="1148715"/>
      </dsp:txXfrm>
    </dsp:sp>
    <dsp:sp modelId="{CFFD2D9B-56C0-4377-85A9-3D21AF01D70D}">
      <dsp:nvSpPr>
        <dsp:cNvPr id="0" name=""/>
        <dsp:cNvSpPr/>
      </dsp:nvSpPr>
      <dsp:spPr>
        <a:xfrm>
          <a:off x="0" y="2058114"/>
          <a:ext cx="4869656" cy="114871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30942A-62B6-447C-8173-361FD14492C6}">
      <dsp:nvSpPr>
        <dsp:cNvPr id="0" name=""/>
        <dsp:cNvSpPr/>
      </dsp:nvSpPr>
      <dsp:spPr>
        <a:xfrm>
          <a:off x="347486" y="2316575"/>
          <a:ext cx="631793" cy="631793"/>
        </a:xfrm>
        <a:prstGeom prst="rect">
          <a:avLst/>
        </a:prstGeom>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AA4AD48-8D92-4A5A-9FEA-A5C14D479228}">
      <dsp:nvSpPr>
        <dsp:cNvPr id="0" name=""/>
        <dsp:cNvSpPr/>
      </dsp:nvSpPr>
      <dsp:spPr>
        <a:xfrm>
          <a:off x="1326765" y="2058114"/>
          <a:ext cx="3542890" cy="11487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572" tIns="121572" rIns="121572" bIns="121572" numCol="1" spcCol="1270" anchor="ctr" anchorCtr="0">
          <a:noAutofit/>
        </a:bodyPr>
        <a:lstStyle/>
        <a:p>
          <a:pPr marL="0" lvl="0" indent="0" algn="l" defTabSz="1111250">
            <a:lnSpc>
              <a:spcPct val="90000"/>
            </a:lnSpc>
            <a:spcBef>
              <a:spcPct val="0"/>
            </a:spcBef>
            <a:spcAft>
              <a:spcPct val="35000"/>
            </a:spcAft>
            <a:buNone/>
          </a:pPr>
          <a:r>
            <a:rPr lang="en-US" sz="2500" b="1" kern="1200" dirty="0"/>
            <a:t>SESSION ADJOURNMENT</a:t>
          </a:r>
          <a:endParaRPr lang="en-US" sz="2500" kern="1200" dirty="0"/>
        </a:p>
      </dsp:txBody>
      <dsp:txXfrm>
        <a:off x="1326765" y="2058114"/>
        <a:ext cx="3542890" cy="114871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68537349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a:t>All font should be Montserrat</a:t>
            </a:r>
            <a:endParaRPr dirty="0"/>
          </a:p>
          <a:p>
            <a:pPr marL="0" lvl="0" indent="0" algn="l" rtl="0">
              <a:spcBef>
                <a:spcPts val="0"/>
              </a:spcBef>
              <a:spcAft>
                <a:spcPts val="0"/>
              </a:spcAft>
              <a:buClr>
                <a:srgbClr val="000000"/>
              </a:buClr>
              <a:buSzPts val="1100"/>
              <a:buFont typeface="Arial"/>
              <a:buNone/>
            </a:pPr>
            <a:r>
              <a:rPr lang="en"/>
              <a:t>Text within content blocks should be 12pt font</a:t>
            </a:r>
            <a:endParaRPr dirty="0"/>
          </a:p>
          <a:p>
            <a:pPr marL="0" lvl="0" indent="0" algn="l" rtl="0">
              <a:spcBef>
                <a:spcPts val="0"/>
              </a:spcBef>
              <a:spcAft>
                <a:spcPts val="0"/>
              </a:spcAft>
              <a:buClr>
                <a:srgbClr val="000000"/>
              </a:buClr>
              <a:buSzPts val="1100"/>
              <a:buFont typeface="Arial"/>
              <a:buNone/>
            </a:pPr>
            <a:r>
              <a:rPr lang="en"/>
              <a:t>To edit Department in the lower right corner, click Slide, Edit Master. In top “Master” slide edit Department name in footer</a:t>
            </a:r>
            <a:endParaRPr dirty="0"/>
          </a:p>
        </p:txBody>
      </p:sp>
    </p:spTree>
    <p:extLst>
      <p:ext uri="{BB962C8B-B14F-4D97-AF65-F5344CB8AC3E}">
        <p14:creationId xmlns:p14="http://schemas.microsoft.com/office/powerpoint/2010/main" val="33858620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81362"/>
            <a:ext cx="9144000" cy="1862138"/>
          </a:xfrm>
          <a:prstGeom prst="rect">
            <a:avLst/>
          </a:prstGeom>
        </p:spPr>
      </p:pic>
      <p:sp>
        <p:nvSpPr>
          <p:cNvPr id="2" name="Title 1"/>
          <p:cNvSpPr>
            <a:spLocks noGrp="1"/>
          </p:cNvSpPr>
          <p:nvPr>
            <p:ph type="ctrTitle"/>
          </p:nvPr>
        </p:nvSpPr>
        <p:spPr>
          <a:xfrm>
            <a:off x="1028700" y="1352554"/>
            <a:ext cx="7086600" cy="1368822"/>
          </a:xfrm>
        </p:spPr>
        <p:txBody>
          <a:bodyPr anchor="b">
            <a:normAutofit/>
          </a:bodyPr>
          <a:lstStyle>
            <a:lvl1pPr algn="l">
              <a:defRPr sz="4500"/>
            </a:lvl1pPr>
          </a:lstStyle>
          <a:p>
            <a:r>
              <a:rPr lang="en-US"/>
              <a:t>Click to edit Master title style</a:t>
            </a:r>
            <a:endParaRPr lang="en-US" dirty="0"/>
          </a:p>
        </p:txBody>
      </p:sp>
      <p:sp>
        <p:nvSpPr>
          <p:cNvPr id="3" name="Subtitle 2"/>
          <p:cNvSpPr>
            <a:spLocks noGrp="1"/>
          </p:cNvSpPr>
          <p:nvPr>
            <p:ph type="subTitle" idx="1"/>
          </p:nvPr>
        </p:nvSpPr>
        <p:spPr>
          <a:xfrm>
            <a:off x="1028700" y="2724151"/>
            <a:ext cx="7086600" cy="514350"/>
          </a:xfrm>
        </p:spPr>
        <p:txBody>
          <a:bodyPr>
            <a:normAutofit/>
          </a:bodyPr>
          <a:lstStyle>
            <a:lvl1pPr marL="0" indent="0" algn="l">
              <a:buNone/>
              <a:defRPr sz="15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5932171" y="3235746"/>
            <a:ext cx="2183130" cy="280982"/>
          </a:xfrm>
        </p:spPr>
        <p:txBody>
          <a:bodyPr/>
          <a:lstStyle/>
          <a:p>
            <a:fld id="{B61BEF0D-F0BB-DE4B-95CE-6DB70DBA9567}" type="datetimeFigureOut">
              <a:rPr lang="en-US" smtClean="0"/>
              <a:pPr/>
              <a:t>11/20/2020</a:t>
            </a:fld>
            <a:endParaRPr lang="en-US" dirty="0"/>
          </a:p>
        </p:txBody>
      </p:sp>
      <p:sp>
        <p:nvSpPr>
          <p:cNvPr id="5" name="Footer Placeholder 4"/>
          <p:cNvSpPr>
            <a:spLocks noGrp="1"/>
          </p:cNvSpPr>
          <p:nvPr>
            <p:ph type="ftr" sz="quarter" idx="11"/>
          </p:nvPr>
        </p:nvSpPr>
        <p:spPr>
          <a:xfrm>
            <a:off x="1028700" y="3242884"/>
            <a:ext cx="4800600" cy="273844"/>
          </a:xfrm>
        </p:spPr>
        <p:txBody>
          <a:bodyPr/>
          <a:lstStyle/>
          <a:p>
            <a:endParaRPr lang="en-US" dirty="0"/>
          </a:p>
        </p:txBody>
      </p:sp>
      <p:sp>
        <p:nvSpPr>
          <p:cNvPr id="6" name="Slide Number Placeholder 5"/>
          <p:cNvSpPr>
            <a:spLocks noGrp="1"/>
          </p:cNvSpPr>
          <p:nvPr>
            <p:ph type="sldNum" sz="quarter" idx="12"/>
          </p:nvPr>
        </p:nvSpPr>
        <p:spPr>
          <a:xfrm>
            <a:off x="6057900" y="1073150"/>
            <a:ext cx="2057400" cy="273844"/>
          </a:xfrm>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58767108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33" y="3523021"/>
            <a:ext cx="8116526" cy="614516"/>
          </a:xfrm>
        </p:spPr>
        <p:txBody>
          <a:bodyPr anchor="b"/>
          <a:lstStyle>
            <a:lvl1pPr algn="l">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1295" y="706080"/>
            <a:ext cx="8116380" cy="260862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514350" y="4137537"/>
            <a:ext cx="8115300" cy="526477"/>
          </a:xfrm>
        </p:spPr>
        <p:txBody>
          <a:bodyPr/>
          <a:lstStyle>
            <a:lvl1pPr marL="0" indent="0" algn="l">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41525811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81362"/>
            <a:ext cx="9144000" cy="1862138"/>
          </a:xfrm>
          <a:prstGeom prst="rect">
            <a:avLst/>
          </a:prstGeom>
        </p:spPr>
      </p:pic>
      <p:sp>
        <p:nvSpPr>
          <p:cNvPr id="2" name="Title 1"/>
          <p:cNvSpPr>
            <a:spLocks noGrp="1"/>
          </p:cNvSpPr>
          <p:nvPr>
            <p:ph type="title"/>
          </p:nvPr>
        </p:nvSpPr>
        <p:spPr>
          <a:xfrm>
            <a:off x="514350" y="565150"/>
            <a:ext cx="8115300" cy="2101850"/>
          </a:xfrm>
        </p:spPr>
        <p:txBody>
          <a:bodyPr anchor="ctr"/>
          <a:lstStyle>
            <a:lvl1pPr algn="l">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768350" y="2736850"/>
            <a:ext cx="7597887" cy="749300"/>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860839" y="285750"/>
            <a:ext cx="2183130" cy="273844"/>
          </a:xfrm>
        </p:spPr>
        <p:txBody>
          <a:bodyPr/>
          <a:lstStyle>
            <a:lvl1pPr algn="r">
              <a:defRPr/>
            </a:lvl1pPr>
          </a:lstStyle>
          <a:p>
            <a:fld id="{B61BEF0D-F0BB-DE4B-95CE-6DB70DBA9567}" type="datetimeFigureOut">
              <a:rPr lang="en-US" smtClean="0"/>
              <a:pPr/>
              <a:t>11/20/2020</a:t>
            </a:fld>
            <a:endParaRPr lang="en-US" dirty="0"/>
          </a:p>
        </p:txBody>
      </p:sp>
      <p:sp>
        <p:nvSpPr>
          <p:cNvPr id="6" name="Footer Placeholder 5"/>
          <p:cNvSpPr>
            <a:spLocks noGrp="1"/>
          </p:cNvSpPr>
          <p:nvPr>
            <p:ph type="ftr" sz="quarter" idx="11"/>
          </p:nvPr>
        </p:nvSpPr>
        <p:spPr>
          <a:xfrm>
            <a:off x="514350" y="284956"/>
            <a:ext cx="5243619" cy="273844"/>
          </a:xfrm>
        </p:spPr>
        <p:txBody>
          <a:bodyPr/>
          <a:lstStyle/>
          <a:p>
            <a:endParaRPr lang="en-US" dirty="0"/>
          </a:p>
        </p:txBody>
      </p:sp>
      <p:sp>
        <p:nvSpPr>
          <p:cNvPr id="7" name="Slide Number Placeholder 6"/>
          <p:cNvSpPr>
            <a:spLocks noGrp="1"/>
          </p:cNvSpPr>
          <p:nvPr>
            <p:ph type="sldNum" sz="quarter" idx="12"/>
          </p:nvPr>
        </p:nvSpPr>
        <p:spPr>
          <a:xfrm>
            <a:off x="8146839" y="285750"/>
            <a:ext cx="482811" cy="273844"/>
          </a:xfrm>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2320001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81362"/>
            <a:ext cx="9144000" cy="1862138"/>
          </a:xfrm>
          <a:prstGeom prst="rect">
            <a:avLst/>
          </a:prstGeom>
        </p:spPr>
      </p:pic>
      <p:sp>
        <p:nvSpPr>
          <p:cNvPr id="2" name="Title 1"/>
          <p:cNvSpPr>
            <a:spLocks noGrp="1"/>
          </p:cNvSpPr>
          <p:nvPr>
            <p:ph type="title"/>
          </p:nvPr>
        </p:nvSpPr>
        <p:spPr>
          <a:xfrm>
            <a:off x="768351" y="565150"/>
            <a:ext cx="7613650" cy="1953371"/>
          </a:xfrm>
        </p:spPr>
        <p:txBody>
          <a:bodyPr anchor="ctr"/>
          <a:lstStyle>
            <a:lvl1pPr algn="l">
              <a:defRPr sz="2400"/>
            </a:lvl1pPr>
          </a:lstStyle>
          <a:p>
            <a:r>
              <a:rPr lang="en-US"/>
              <a:t>Click to edit Master title style</a:t>
            </a:r>
            <a:endParaRPr lang="en-US" dirty="0"/>
          </a:p>
        </p:txBody>
      </p:sp>
      <p:sp>
        <p:nvSpPr>
          <p:cNvPr id="12" name="Text Placeholder 3"/>
          <p:cNvSpPr>
            <a:spLocks noGrp="1"/>
          </p:cNvSpPr>
          <p:nvPr>
            <p:ph type="body" sz="half" idx="13"/>
          </p:nvPr>
        </p:nvSpPr>
        <p:spPr>
          <a:xfrm>
            <a:off x="977899" y="2524168"/>
            <a:ext cx="7194552" cy="333332"/>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768351" y="2969897"/>
            <a:ext cx="7613650" cy="509903"/>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860839" y="285750"/>
            <a:ext cx="2183130" cy="273844"/>
          </a:xfrm>
        </p:spPr>
        <p:txBody>
          <a:bodyPr/>
          <a:lstStyle>
            <a:lvl1pPr algn="r">
              <a:defRPr/>
            </a:lvl1pPr>
          </a:lstStyle>
          <a:p>
            <a:fld id="{B61BEF0D-F0BB-DE4B-95CE-6DB70DBA9567}" type="datetimeFigureOut">
              <a:rPr lang="en-US" smtClean="0"/>
              <a:pPr/>
              <a:t>11/20/2020</a:t>
            </a:fld>
            <a:endParaRPr lang="en-US" dirty="0"/>
          </a:p>
        </p:txBody>
      </p:sp>
      <p:sp>
        <p:nvSpPr>
          <p:cNvPr id="6" name="Footer Placeholder 5"/>
          <p:cNvSpPr>
            <a:spLocks noGrp="1"/>
          </p:cNvSpPr>
          <p:nvPr>
            <p:ph type="ftr" sz="quarter" idx="11"/>
          </p:nvPr>
        </p:nvSpPr>
        <p:spPr>
          <a:xfrm>
            <a:off x="514350" y="284956"/>
            <a:ext cx="5243619" cy="273844"/>
          </a:xfrm>
        </p:spPr>
        <p:txBody>
          <a:bodyPr/>
          <a:lstStyle/>
          <a:p>
            <a:endParaRPr lang="en-US" dirty="0"/>
          </a:p>
        </p:txBody>
      </p:sp>
      <p:sp>
        <p:nvSpPr>
          <p:cNvPr id="7" name="Slide Number Placeholder 6"/>
          <p:cNvSpPr>
            <a:spLocks noGrp="1"/>
          </p:cNvSpPr>
          <p:nvPr>
            <p:ph type="sldNum" sz="quarter" idx="12"/>
          </p:nvPr>
        </p:nvSpPr>
        <p:spPr>
          <a:xfrm>
            <a:off x="8146839" y="285750"/>
            <a:ext cx="482811" cy="273844"/>
          </a:xfrm>
        </p:spPr>
        <p:txBody>
          <a:bodyPr/>
          <a:lstStyle/>
          <a:p>
            <a:pPr marL="0" lvl="0" indent="0" algn="r" rtl="0">
              <a:spcBef>
                <a:spcPts val="0"/>
              </a:spcBef>
              <a:spcAft>
                <a:spcPts val="0"/>
              </a:spcAft>
              <a:buNone/>
            </a:pPr>
            <a:fld id="{00000000-1234-1234-1234-123412341234}" type="slidenum">
              <a:rPr lang="en" smtClean="0"/>
              <a:t>‹#›</a:t>
            </a:fld>
            <a:endParaRPr lang="en"/>
          </a:p>
        </p:txBody>
      </p:sp>
      <p:sp>
        <p:nvSpPr>
          <p:cNvPr id="9" name="TextBox 8"/>
          <p:cNvSpPr txBox="1"/>
          <p:nvPr/>
        </p:nvSpPr>
        <p:spPr>
          <a:xfrm>
            <a:off x="357188" y="700088"/>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8238173" y="2025968"/>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283250381"/>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81362"/>
            <a:ext cx="9144000" cy="1862138"/>
          </a:xfrm>
          <a:prstGeom prst="rect">
            <a:avLst/>
          </a:prstGeom>
        </p:spPr>
      </p:pic>
      <p:sp>
        <p:nvSpPr>
          <p:cNvPr id="2" name="Title 1"/>
          <p:cNvSpPr>
            <a:spLocks noGrp="1"/>
          </p:cNvSpPr>
          <p:nvPr>
            <p:ph type="title"/>
          </p:nvPr>
        </p:nvSpPr>
        <p:spPr>
          <a:xfrm>
            <a:off x="768371" y="843526"/>
            <a:ext cx="7609640" cy="1883876"/>
          </a:xfrm>
        </p:spPr>
        <p:txBody>
          <a:bodyPr anchor="b"/>
          <a:lstStyle>
            <a:lvl1pPr algn="l">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768350" y="2736237"/>
            <a:ext cx="7608491" cy="749914"/>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860839" y="284163"/>
            <a:ext cx="2183130" cy="273844"/>
          </a:xfrm>
        </p:spPr>
        <p:txBody>
          <a:bodyPr/>
          <a:lstStyle>
            <a:lvl1pPr algn="r">
              <a:defRPr/>
            </a:lvl1pPr>
          </a:lstStyle>
          <a:p>
            <a:fld id="{B61BEF0D-F0BB-DE4B-95CE-6DB70DBA9567}" type="datetimeFigureOut">
              <a:rPr lang="en-US" smtClean="0"/>
              <a:pPr/>
              <a:t>11/20/2020</a:t>
            </a:fld>
            <a:endParaRPr lang="en-US" dirty="0"/>
          </a:p>
        </p:txBody>
      </p:sp>
      <p:sp>
        <p:nvSpPr>
          <p:cNvPr id="6" name="Footer Placeholder 5"/>
          <p:cNvSpPr>
            <a:spLocks noGrp="1"/>
          </p:cNvSpPr>
          <p:nvPr>
            <p:ph type="ftr" sz="quarter" idx="11"/>
          </p:nvPr>
        </p:nvSpPr>
        <p:spPr>
          <a:xfrm>
            <a:off x="514350" y="284163"/>
            <a:ext cx="5243619" cy="273844"/>
          </a:xfrm>
        </p:spPr>
        <p:txBody>
          <a:bodyPr/>
          <a:lstStyle/>
          <a:p>
            <a:endParaRPr lang="en-US" dirty="0"/>
          </a:p>
        </p:txBody>
      </p:sp>
      <p:sp>
        <p:nvSpPr>
          <p:cNvPr id="7" name="Slide Number Placeholder 6"/>
          <p:cNvSpPr>
            <a:spLocks noGrp="1"/>
          </p:cNvSpPr>
          <p:nvPr>
            <p:ph type="sldNum" sz="quarter" idx="12"/>
          </p:nvPr>
        </p:nvSpPr>
        <p:spPr>
          <a:xfrm>
            <a:off x="8146839" y="285750"/>
            <a:ext cx="482811" cy="273844"/>
          </a:xfrm>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53002267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571500"/>
            <a:ext cx="6457949" cy="9779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514350" y="1651560"/>
            <a:ext cx="2592324" cy="462990"/>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514349" y="2178424"/>
            <a:ext cx="2592324" cy="248559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3276600" y="1650999"/>
            <a:ext cx="2592324" cy="469901"/>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0" name="Text Placeholder 3"/>
          <p:cNvSpPr>
            <a:spLocks noGrp="1"/>
          </p:cNvSpPr>
          <p:nvPr>
            <p:ph type="body" sz="half" idx="16"/>
          </p:nvPr>
        </p:nvSpPr>
        <p:spPr>
          <a:xfrm>
            <a:off x="3275144" y="2178050"/>
            <a:ext cx="2592324" cy="248596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6038850" y="1644649"/>
            <a:ext cx="2592324" cy="469901"/>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2" name="Text Placeholder 3"/>
          <p:cNvSpPr>
            <a:spLocks noGrp="1"/>
          </p:cNvSpPr>
          <p:nvPr>
            <p:ph type="body" sz="half" idx="17"/>
          </p:nvPr>
        </p:nvSpPr>
        <p:spPr>
          <a:xfrm>
            <a:off x="6038851" y="2178424"/>
            <a:ext cx="2592324" cy="248559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11/20/2020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672531972"/>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1" y="571500"/>
            <a:ext cx="6457949" cy="9715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16463" y="3143250"/>
            <a:ext cx="2588687" cy="512074"/>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516463" y="1771650"/>
            <a:ext cx="2588687" cy="1143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21" name="Text Placeholder 3"/>
          <p:cNvSpPr>
            <a:spLocks noGrp="1"/>
          </p:cNvSpPr>
          <p:nvPr>
            <p:ph type="body" sz="half" idx="18"/>
          </p:nvPr>
        </p:nvSpPr>
        <p:spPr>
          <a:xfrm>
            <a:off x="516463" y="3655323"/>
            <a:ext cx="2588687" cy="1008691"/>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280698" y="3143250"/>
            <a:ext cx="2586701" cy="512074"/>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280697" y="1771650"/>
            <a:ext cx="2586702" cy="1143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24" name="Text Placeholder 3"/>
          <p:cNvSpPr>
            <a:spLocks noGrp="1"/>
          </p:cNvSpPr>
          <p:nvPr>
            <p:ph type="body" sz="half" idx="19"/>
          </p:nvPr>
        </p:nvSpPr>
        <p:spPr>
          <a:xfrm>
            <a:off x="3280699" y="3655323"/>
            <a:ext cx="2586701" cy="1008691"/>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6037299" y="3143250"/>
            <a:ext cx="2592352" cy="512074"/>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6037391" y="1771650"/>
            <a:ext cx="2585909" cy="1143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27" name="Text Placeholder 3"/>
          <p:cNvSpPr>
            <a:spLocks noGrp="1"/>
          </p:cNvSpPr>
          <p:nvPr>
            <p:ph type="body" sz="half" idx="20"/>
          </p:nvPr>
        </p:nvSpPr>
        <p:spPr>
          <a:xfrm>
            <a:off x="6037299" y="3655321"/>
            <a:ext cx="2589334" cy="1008691"/>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11/20/2020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931926946"/>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14350" y="1645920"/>
            <a:ext cx="8115300" cy="301809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44446272"/>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81362"/>
            <a:ext cx="9144000" cy="1862138"/>
          </a:xfrm>
          <a:prstGeom prst="rect">
            <a:avLst/>
          </a:prstGeom>
        </p:spPr>
      </p:pic>
      <p:sp>
        <p:nvSpPr>
          <p:cNvPr id="2" name="Vertical Title 1"/>
          <p:cNvSpPr>
            <a:spLocks noGrp="1"/>
          </p:cNvSpPr>
          <p:nvPr>
            <p:ph type="title" orient="vert"/>
          </p:nvPr>
        </p:nvSpPr>
        <p:spPr>
          <a:xfrm>
            <a:off x="7086600" y="558800"/>
            <a:ext cx="1543050" cy="2927350"/>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68350" y="558800"/>
            <a:ext cx="6153151" cy="29273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860839" y="284956"/>
            <a:ext cx="2183130" cy="273844"/>
          </a:xfrm>
        </p:spPr>
        <p:txBody>
          <a:bodyPr/>
          <a:lstStyle>
            <a:lvl1pPr algn="r">
              <a:defRPr/>
            </a:lvl1pPr>
          </a:lstStyle>
          <a:p>
            <a:fld id="{B61BEF0D-F0BB-DE4B-95CE-6DB70DBA9567}" type="datetimeFigureOut">
              <a:rPr lang="en-US" smtClean="0"/>
              <a:pPr/>
              <a:t>11/20/2020</a:t>
            </a:fld>
            <a:endParaRPr lang="en-US" dirty="0"/>
          </a:p>
        </p:txBody>
      </p:sp>
      <p:sp>
        <p:nvSpPr>
          <p:cNvPr id="5" name="Footer Placeholder 4"/>
          <p:cNvSpPr>
            <a:spLocks noGrp="1"/>
          </p:cNvSpPr>
          <p:nvPr>
            <p:ph type="ftr" sz="quarter" idx="11"/>
          </p:nvPr>
        </p:nvSpPr>
        <p:spPr>
          <a:xfrm>
            <a:off x="514350" y="285750"/>
            <a:ext cx="5243619" cy="273844"/>
          </a:xfrm>
        </p:spPr>
        <p:txBody>
          <a:bodyPr/>
          <a:lstStyle/>
          <a:p>
            <a:endParaRPr lang="en-US" dirty="0"/>
          </a:p>
        </p:txBody>
      </p:sp>
      <p:sp>
        <p:nvSpPr>
          <p:cNvPr id="6" name="Slide Number Placeholder 5"/>
          <p:cNvSpPr>
            <a:spLocks noGrp="1"/>
          </p:cNvSpPr>
          <p:nvPr>
            <p:ph type="sldNum" sz="quarter" idx="12"/>
          </p:nvPr>
        </p:nvSpPr>
        <p:spPr>
          <a:xfrm>
            <a:off x="8146839" y="285750"/>
            <a:ext cx="482811" cy="273844"/>
          </a:xfrm>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56088194"/>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2" name="Google Shape;32;p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04800" rtl="0">
              <a:lnSpc>
                <a:spcPct val="150000"/>
              </a:lnSpc>
              <a:spcBef>
                <a:spcPts val="0"/>
              </a:spcBef>
              <a:spcAft>
                <a:spcPts val="0"/>
              </a:spcAft>
              <a:buSzPts val="1200"/>
              <a:buChar char="●"/>
              <a:defRPr/>
            </a:lvl1pPr>
            <a:lvl2pPr marL="914400" lvl="1" indent="-304800" rtl="0">
              <a:lnSpc>
                <a:spcPct val="150000"/>
              </a:lnSpc>
              <a:spcBef>
                <a:spcPts val="1600"/>
              </a:spcBef>
              <a:spcAft>
                <a:spcPts val="0"/>
              </a:spcAft>
              <a:buSzPts val="1200"/>
              <a:buChar char="○"/>
              <a:defRPr/>
            </a:lvl2pPr>
            <a:lvl3pPr marL="1371600" lvl="2" indent="-304800" rtl="0">
              <a:lnSpc>
                <a:spcPct val="150000"/>
              </a:lnSpc>
              <a:spcBef>
                <a:spcPts val="1600"/>
              </a:spcBef>
              <a:spcAft>
                <a:spcPts val="0"/>
              </a:spcAft>
              <a:buSzPts val="1200"/>
              <a:buChar char="■"/>
              <a:defRPr/>
            </a:lvl3pPr>
            <a:lvl4pPr marL="1828800" lvl="3" indent="-304800" rtl="0">
              <a:lnSpc>
                <a:spcPct val="150000"/>
              </a:lnSpc>
              <a:spcBef>
                <a:spcPts val="1600"/>
              </a:spcBef>
              <a:spcAft>
                <a:spcPts val="0"/>
              </a:spcAft>
              <a:buSzPts val="1200"/>
              <a:buChar char="●"/>
              <a:defRPr/>
            </a:lvl4pPr>
            <a:lvl5pPr marL="2286000" lvl="4" indent="-304800" rtl="0">
              <a:lnSpc>
                <a:spcPct val="150000"/>
              </a:lnSpc>
              <a:spcBef>
                <a:spcPts val="1600"/>
              </a:spcBef>
              <a:spcAft>
                <a:spcPts val="0"/>
              </a:spcAft>
              <a:buSzPts val="1200"/>
              <a:buChar char="○"/>
              <a:defRPr/>
            </a:lvl5pPr>
            <a:lvl6pPr marL="2743200" lvl="5" indent="-304800" rtl="0">
              <a:lnSpc>
                <a:spcPct val="150000"/>
              </a:lnSpc>
              <a:spcBef>
                <a:spcPts val="1600"/>
              </a:spcBef>
              <a:spcAft>
                <a:spcPts val="0"/>
              </a:spcAft>
              <a:buSzPts val="1200"/>
              <a:buChar char="■"/>
              <a:defRPr/>
            </a:lvl6pPr>
            <a:lvl7pPr marL="3200400" lvl="6" indent="-304800" rtl="0">
              <a:lnSpc>
                <a:spcPct val="150000"/>
              </a:lnSpc>
              <a:spcBef>
                <a:spcPts val="1600"/>
              </a:spcBef>
              <a:spcAft>
                <a:spcPts val="0"/>
              </a:spcAft>
              <a:buSzPts val="1200"/>
              <a:buChar char="●"/>
              <a:defRPr/>
            </a:lvl7pPr>
            <a:lvl8pPr marL="3657600" lvl="7" indent="-304800" rtl="0">
              <a:lnSpc>
                <a:spcPct val="150000"/>
              </a:lnSpc>
              <a:spcBef>
                <a:spcPts val="1600"/>
              </a:spcBef>
              <a:spcAft>
                <a:spcPts val="0"/>
              </a:spcAft>
              <a:buSzPts val="1200"/>
              <a:buChar char="○"/>
              <a:defRPr/>
            </a:lvl8pPr>
            <a:lvl9pPr marL="4114800" lvl="8" indent="-304800" rtl="0">
              <a:lnSpc>
                <a:spcPct val="150000"/>
              </a:lnSpc>
              <a:spcBef>
                <a:spcPts val="1600"/>
              </a:spcBef>
              <a:spcAft>
                <a:spcPts val="1600"/>
              </a:spcAft>
              <a:buSzPts val="1200"/>
              <a:buChar char="■"/>
              <a:defRPr/>
            </a:lvl9pPr>
          </a:lstStyle>
          <a:p>
            <a:endParaRPr/>
          </a:p>
        </p:txBody>
      </p:sp>
      <p:sp>
        <p:nvSpPr>
          <p:cNvPr id="33" name="Google Shape;33;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extLst>
      <p:ext uri="{BB962C8B-B14F-4D97-AF65-F5344CB8AC3E}">
        <p14:creationId xmlns:p14="http://schemas.microsoft.com/office/powerpoint/2010/main" val="177697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007261931"/>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81362"/>
            <a:ext cx="9144000" cy="1862138"/>
          </a:xfrm>
          <a:prstGeom prst="rect">
            <a:avLst/>
          </a:prstGeom>
        </p:spPr>
      </p:pic>
      <p:sp>
        <p:nvSpPr>
          <p:cNvPr id="2" name="Title 1"/>
          <p:cNvSpPr>
            <a:spLocks noGrp="1"/>
          </p:cNvSpPr>
          <p:nvPr>
            <p:ph type="title"/>
          </p:nvPr>
        </p:nvSpPr>
        <p:spPr>
          <a:xfrm>
            <a:off x="514351" y="565150"/>
            <a:ext cx="8115299" cy="2101451"/>
          </a:xfrm>
        </p:spPr>
        <p:txBody>
          <a:bodyPr anchor="b">
            <a:normAutofit/>
          </a:bodyPr>
          <a:lstStyle>
            <a:lvl1pPr algn="r">
              <a:defRPr sz="3000"/>
            </a:lvl1pPr>
          </a:lstStyle>
          <a:p>
            <a:r>
              <a:rPr lang="en-US"/>
              <a:t>Click to edit Master title style</a:t>
            </a:r>
            <a:endParaRPr lang="en-US" dirty="0"/>
          </a:p>
        </p:txBody>
      </p:sp>
      <p:sp>
        <p:nvSpPr>
          <p:cNvPr id="3" name="Text Placeholder 2"/>
          <p:cNvSpPr>
            <a:spLocks noGrp="1"/>
          </p:cNvSpPr>
          <p:nvPr>
            <p:ph type="body" idx="1"/>
          </p:nvPr>
        </p:nvSpPr>
        <p:spPr>
          <a:xfrm>
            <a:off x="768350" y="2731294"/>
            <a:ext cx="7867650" cy="716756"/>
          </a:xfrm>
        </p:spPr>
        <p:txBody>
          <a:bodyPr>
            <a:normAutofit/>
          </a:bodyPr>
          <a:lstStyle>
            <a:lvl1pPr marL="0" indent="0" algn="r">
              <a:buNone/>
              <a:defRPr sz="165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860839" y="285750"/>
            <a:ext cx="2183130" cy="273844"/>
          </a:xfrm>
        </p:spPr>
        <p:txBody>
          <a:bodyPr/>
          <a:lstStyle>
            <a:lvl1pPr algn="r">
              <a:defRPr/>
            </a:lvl1pPr>
          </a:lstStyle>
          <a:p>
            <a:fld id="{B61BEF0D-F0BB-DE4B-95CE-6DB70DBA9567}" type="datetimeFigureOut">
              <a:rPr lang="en-US" smtClean="0"/>
              <a:pPr/>
              <a:t>11/20/2020</a:t>
            </a:fld>
            <a:endParaRPr lang="en-US" dirty="0"/>
          </a:p>
        </p:txBody>
      </p:sp>
      <p:sp>
        <p:nvSpPr>
          <p:cNvPr id="5" name="Footer Placeholder 4"/>
          <p:cNvSpPr>
            <a:spLocks noGrp="1"/>
          </p:cNvSpPr>
          <p:nvPr>
            <p:ph type="ftr" sz="quarter" idx="11"/>
          </p:nvPr>
        </p:nvSpPr>
        <p:spPr>
          <a:xfrm>
            <a:off x="514350" y="285751"/>
            <a:ext cx="5243619" cy="273049"/>
          </a:xfrm>
        </p:spPr>
        <p:txBody>
          <a:bodyPr/>
          <a:lstStyle/>
          <a:p>
            <a:endParaRPr lang="en-US" dirty="0"/>
          </a:p>
        </p:txBody>
      </p:sp>
      <p:sp>
        <p:nvSpPr>
          <p:cNvPr id="6" name="Slide Number Placeholder 5"/>
          <p:cNvSpPr>
            <a:spLocks noGrp="1"/>
          </p:cNvSpPr>
          <p:nvPr>
            <p:ph type="sldNum" sz="quarter" idx="12"/>
          </p:nvPr>
        </p:nvSpPr>
        <p:spPr>
          <a:xfrm>
            <a:off x="8146839" y="285750"/>
            <a:ext cx="482811" cy="273844"/>
          </a:xfrm>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931688382"/>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14350" y="1645920"/>
            <a:ext cx="4000500" cy="30180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645920"/>
            <a:ext cx="4000500" cy="30180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11/20/2020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33631058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571500"/>
            <a:ext cx="6457950" cy="971550"/>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5807" y="1637852"/>
            <a:ext cx="3809993" cy="617934"/>
          </a:xfrm>
        </p:spPr>
        <p:txBody>
          <a:bodyPr anchor="b">
            <a:normAutofit/>
          </a:bodyPr>
          <a:lstStyle>
            <a:lvl1pPr marL="0" indent="0">
              <a:buNone/>
              <a:defRPr sz="21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514351" y="2349500"/>
            <a:ext cx="3983831" cy="23145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0600" y="1637852"/>
            <a:ext cx="3829050" cy="617934"/>
          </a:xfrm>
        </p:spPr>
        <p:txBody>
          <a:bodyPr anchor="b">
            <a:normAutofit/>
          </a:bodyPr>
          <a:lstStyle>
            <a:lvl1pPr marL="0" indent="0">
              <a:buNone/>
              <a:defRPr sz="21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349500"/>
            <a:ext cx="4000500" cy="23145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11/20/2020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71189911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11/20/2020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738365843"/>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11/20/2020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299525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1143000"/>
            <a:ext cx="3086100" cy="1200150"/>
          </a:xfrm>
        </p:spPr>
        <p:txBody>
          <a:bodyPr anchor="b"/>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3746686" y="560070"/>
            <a:ext cx="4882964" cy="410394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14350" y="2343150"/>
            <a:ext cx="3086100" cy="232086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365056877"/>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1143000"/>
            <a:ext cx="5154930" cy="1200150"/>
          </a:xfrm>
        </p:spPr>
        <p:txBody>
          <a:bodyPr anchor="b"/>
          <a:lstStyle>
            <a:lvl1pPr algn="l">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895928" y="563431"/>
            <a:ext cx="2733722" cy="4100582"/>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514350" y="2343150"/>
            <a:ext cx="5154930" cy="232086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10895076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573280"/>
            <a:ext cx="6457950" cy="96977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14350" y="1645920"/>
            <a:ext cx="8115300" cy="301809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46520" y="4767263"/>
            <a:ext cx="2183130" cy="273844"/>
          </a:xfrm>
          <a:prstGeom prst="rect">
            <a:avLst/>
          </a:prstGeom>
        </p:spPr>
        <p:txBody>
          <a:bodyPr vert="horz" lIns="91440" tIns="45720" rIns="91440" bIns="45720" rtlCol="0" anchor="ctr"/>
          <a:lstStyle>
            <a:lvl1pPr algn="r">
              <a:defRPr sz="788">
                <a:solidFill>
                  <a:schemeClr val="tx1">
                    <a:tint val="75000"/>
                  </a:schemeClr>
                </a:solidFill>
              </a:defRPr>
            </a:lvl1pPr>
          </a:lstStyle>
          <a:p>
            <a:fld id="{B61BEF0D-F0BB-DE4B-95CE-6DB70DBA9567}" type="datetimeFigureOut">
              <a:rPr lang="en-US" smtClean="0"/>
              <a:pPr/>
              <a:t>11/20/2020</a:t>
            </a:fld>
            <a:endParaRPr lang="en-US" dirty="0"/>
          </a:p>
        </p:txBody>
      </p:sp>
      <p:sp>
        <p:nvSpPr>
          <p:cNvPr id="5" name="Footer Placeholder 4"/>
          <p:cNvSpPr>
            <a:spLocks noGrp="1"/>
          </p:cNvSpPr>
          <p:nvPr>
            <p:ph type="ftr" sz="quarter" idx="3"/>
          </p:nvPr>
        </p:nvSpPr>
        <p:spPr>
          <a:xfrm>
            <a:off x="514350" y="4766884"/>
            <a:ext cx="5829300" cy="273844"/>
          </a:xfrm>
          <a:prstGeom prst="rect">
            <a:avLst/>
          </a:prstGeom>
        </p:spPr>
        <p:txBody>
          <a:bodyPr vert="horz" lIns="91440" tIns="45720" rIns="91440" bIns="45720" rtlCol="0" anchor="ctr"/>
          <a:lstStyle>
            <a:lvl1pPr algn="l">
              <a:defRPr sz="788">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72250" y="285750"/>
            <a:ext cx="2057400" cy="273844"/>
          </a:xfrm>
          <a:prstGeom prst="rect">
            <a:avLst/>
          </a:prstGeom>
        </p:spPr>
        <p:txBody>
          <a:bodyPr vert="horz" lIns="91440" tIns="45720" rIns="91440" bIns="45720" rtlCol="0" anchor="ctr"/>
          <a:lstStyle>
            <a:lvl1pPr algn="r">
              <a:defRPr sz="788">
                <a:solidFill>
                  <a:schemeClr val="tx1">
                    <a:tint val="75000"/>
                  </a:schemeClr>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699362820"/>
      </p:ext>
    </p:extLst>
  </p:cSld>
  <p:clrMap bg1="dk1" tx1="lt1" bg2="dk2" tx2="lt2" accent1="accent1" accent2="accent2" accent3="accent3" accent4="accent4" accent5="accent5" accent6="accent6" hlink="hlink" folHlink="folHlink"/>
  <p:sldLayoutIdLst>
    <p:sldLayoutId id="2147483975" r:id="rId1"/>
    <p:sldLayoutId id="2147483976" r:id="rId2"/>
    <p:sldLayoutId id="2147483977" r:id="rId3"/>
    <p:sldLayoutId id="2147483978" r:id="rId4"/>
    <p:sldLayoutId id="2147483979" r:id="rId5"/>
    <p:sldLayoutId id="2147483980" r:id="rId6"/>
    <p:sldLayoutId id="2147483981" r:id="rId7"/>
    <p:sldLayoutId id="2147483982" r:id="rId8"/>
    <p:sldLayoutId id="2147483983" r:id="rId9"/>
    <p:sldLayoutId id="2147483984" r:id="rId10"/>
    <p:sldLayoutId id="2147483985" r:id="rId11"/>
    <p:sldLayoutId id="2147483986" r:id="rId12"/>
    <p:sldLayoutId id="2147483987" r:id="rId13"/>
    <p:sldLayoutId id="2147483988" r:id="rId14"/>
    <p:sldLayoutId id="2147483989" r:id="rId15"/>
    <p:sldLayoutId id="2147483990" r:id="rId16"/>
    <p:sldLayoutId id="2147483991" r:id="rId17"/>
    <p:sldLayoutId id="2147483992" r:id="rId18"/>
  </p:sldLayoutIdLst>
  <p:hf sldNum="0" hdr="0" ftr="0" dt="0"/>
  <p:txStyles>
    <p:titleStyle>
      <a:lvl1pPr algn="r" defTabSz="685800" rtl="0" eaLnBrk="1" latinLnBrk="0" hangingPunct="1">
        <a:lnSpc>
          <a:spcPct val="90000"/>
        </a:lnSpc>
        <a:spcBef>
          <a:spcPct val="0"/>
        </a:spcBef>
        <a:buNone/>
        <a:defRPr sz="3000" kern="1200" cap="all" baseline="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65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4"/>
          <p:cNvSpPr txBox="1">
            <a:spLocks noGrp="1"/>
          </p:cNvSpPr>
          <p:nvPr>
            <p:ph type="ctrTitle"/>
          </p:nvPr>
        </p:nvSpPr>
        <p:spPr>
          <a:xfrm>
            <a:off x="311700" y="1149069"/>
            <a:ext cx="8520600" cy="1440379"/>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3600" dirty="0"/>
              <a:t>Advertisement And Signs Ordinance Seminar</a:t>
            </a:r>
          </a:p>
        </p:txBody>
      </p:sp>
      <p:sp>
        <p:nvSpPr>
          <p:cNvPr id="3" name="Subtitle 2">
            <a:extLst>
              <a:ext uri="{FF2B5EF4-FFF2-40B4-BE49-F238E27FC236}">
                <a16:creationId xmlns:a16="http://schemas.microsoft.com/office/drawing/2014/main" id="{7AC0598C-96DE-4DF8-87C8-FE839FC9A553}"/>
              </a:ext>
            </a:extLst>
          </p:cNvPr>
          <p:cNvSpPr>
            <a:spLocks noGrp="1"/>
          </p:cNvSpPr>
          <p:nvPr>
            <p:ph type="subTitle" idx="1"/>
          </p:nvPr>
        </p:nvSpPr>
        <p:spPr>
          <a:xfrm>
            <a:off x="1028700" y="3242039"/>
            <a:ext cx="7086600" cy="514350"/>
          </a:xfrm>
        </p:spPr>
        <p:txBody>
          <a:bodyPr/>
          <a:lstStyle/>
          <a:p>
            <a:r>
              <a:rPr lang="en-US" dirty="0"/>
              <a:t>Amendment To Chapter 4 of the Detroit City Code</a:t>
            </a:r>
          </a:p>
        </p:txBody>
      </p:sp>
    </p:spTree>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000" b="1" dirty="0">
                <a:latin typeface="Montserrat Black" panose="020B0604020202020204" charset="0"/>
              </a:rPr>
              <a:t>BUSINESS sign requirements (cont’d)</a:t>
            </a:r>
            <a:endParaRPr lang="en-US" sz="2000" dirty="0"/>
          </a:p>
        </p:txBody>
      </p:sp>
      <p:sp>
        <p:nvSpPr>
          <p:cNvPr id="3" name="Text Placeholder 2"/>
          <p:cNvSpPr>
            <a:spLocks noGrp="1"/>
          </p:cNvSpPr>
          <p:nvPr>
            <p:ph type="body" idx="1"/>
          </p:nvPr>
        </p:nvSpPr>
        <p:spPr/>
        <p:txBody>
          <a:bodyPr>
            <a:noAutofit/>
          </a:bodyPr>
          <a:lstStyle/>
          <a:p>
            <a:pPr algn="just">
              <a:lnSpc>
                <a:spcPct val="100000"/>
              </a:lnSpc>
              <a:spcAft>
                <a:spcPts val="1200"/>
              </a:spcAft>
            </a:pPr>
            <a:r>
              <a:rPr lang="en-US" sz="1400" dirty="0">
                <a:latin typeface="Times New Roman" panose="02020603050405020304" pitchFamily="18" charset="0"/>
                <a:cs typeface="Times New Roman" panose="02020603050405020304" pitchFamily="18" charset="0"/>
              </a:rPr>
              <a:t>Sec. 4-4-64. Business signs on multi-tenant buildings and multi-building campuses. (a) On any premises containing a multi-tenant building or structure, the maximum aggregate business sign area for the premises as set forth in Section 4-4-62 of this Code, and any additional aggregate business sign allowances as set forth in Section 4-4-63 of this Code, may be allocated among the various tenants as may be determined by the building owner, or its agent, and each tenant, provided that such allocation is reasonably proportional to the relative degree of each tenant's physical occupation and economic activity at the premises. </a:t>
            </a:r>
          </a:p>
          <a:p>
            <a:pPr algn="just">
              <a:lnSpc>
                <a:spcPct val="100000"/>
              </a:lnSpc>
              <a:spcAft>
                <a:spcPts val="1200"/>
              </a:spcAft>
            </a:pPr>
            <a:r>
              <a:rPr lang="en-US" sz="1400" dirty="0">
                <a:latin typeface="Times New Roman" panose="02020603050405020304" pitchFamily="18" charset="0"/>
                <a:cs typeface="Times New Roman" panose="02020603050405020304" pitchFamily="18" charset="0"/>
              </a:rPr>
              <a:t>(b) On any multi-building campus, the maximum aggregate business sign area for the premises as set forth in Section 4-4-62 of this Code, and any additional aggregate business sign allowances as set forth in Section 4-4-63 of this Code, may be allocated among the various buildings and open spaces within the campus as may be determined by the owner of the campus or its agent.</a:t>
            </a:r>
          </a:p>
          <a:p>
            <a:pPr algn="just">
              <a:lnSpc>
                <a:spcPct val="100000"/>
              </a:lnSpc>
              <a:spcAft>
                <a:spcPts val="1200"/>
              </a:spcAft>
            </a:pPr>
            <a:r>
              <a:rPr lang="en-US" sz="1400" dirty="0">
                <a:latin typeface="Times New Roman" panose="02020603050405020304" pitchFamily="18" charset="0"/>
                <a:cs typeface="Times New Roman" panose="02020603050405020304" pitchFamily="18" charset="0"/>
              </a:rPr>
              <a:t>Secs. 4-4-67 - 4-4-80. Reserved. 15 SUBDIVISION B. ENTERTAINMENT DISTRICT</a:t>
            </a:r>
          </a:p>
          <a:p>
            <a:pPr algn="just">
              <a:lnSpc>
                <a:spcPct val="100000"/>
              </a:lnSpc>
              <a:spcAft>
                <a:spcPts val="1200"/>
              </a:spcAft>
            </a:pPr>
            <a:r>
              <a:rPr lang="en-US" sz="1400" dirty="0">
                <a:latin typeface="Times New Roman" panose="02020603050405020304" pitchFamily="18" charset="0"/>
                <a:cs typeface="Times New Roman" panose="02020603050405020304" pitchFamily="18" charset="0"/>
              </a:rPr>
              <a:t>Sec. 4-4-84. Theater district; purpose and sign regulations.</a:t>
            </a:r>
          </a:p>
          <a:p>
            <a:endParaRPr lang="en-US" sz="1050" dirty="0"/>
          </a:p>
        </p:txBody>
      </p:sp>
    </p:spTree>
    <p:extLst>
      <p:ext uri="{BB962C8B-B14F-4D97-AF65-F5344CB8AC3E}">
        <p14:creationId xmlns:p14="http://schemas.microsoft.com/office/powerpoint/2010/main" val="3574263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F7704-BA09-42B7-9418-AF4735A793FF}"/>
              </a:ext>
            </a:extLst>
          </p:cNvPr>
          <p:cNvSpPr>
            <a:spLocks noGrp="1"/>
          </p:cNvSpPr>
          <p:nvPr>
            <p:ph type="title"/>
          </p:nvPr>
        </p:nvSpPr>
        <p:spPr>
          <a:xfrm>
            <a:off x="311700" y="1003373"/>
            <a:ext cx="8520600" cy="704046"/>
          </a:xfrm>
        </p:spPr>
        <p:txBody>
          <a:bodyPr>
            <a:noAutofit/>
          </a:bodyPr>
          <a:lstStyle/>
          <a:p>
            <a:pPr algn="ctr"/>
            <a:r>
              <a:rPr lang="en-US" sz="2400" b="1" dirty="0">
                <a:latin typeface="Montserrat Black" panose="020B0604020202020204" charset="0"/>
              </a:rPr>
              <a:t>BUSINESS SIGNS REQUIREMENTS AND PROCESS</a:t>
            </a:r>
            <a:br>
              <a:rPr lang="en-US" sz="2000" b="1" dirty="0">
                <a:latin typeface="Montserrat Black" panose="020B0604020202020204" charset="0"/>
              </a:rPr>
            </a:br>
            <a:endParaRPr lang="en-US" sz="2000" b="1" dirty="0">
              <a:latin typeface="Montserrat Black" panose="020B0604020202020204" charset="0"/>
            </a:endParaRPr>
          </a:p>
        </p:txBody>
      </p:sp>
      <p:sp>
        <p:nvSpPr>
          <p:cNvPr id="3" name="Text Placeholder 2">
            <a:extLst>
              <a:ext uri="{FF2B5EF4-FFF2-40B4-BE49-F238E27FC236}">
                <a16:creationId xmlns:a16="http://schemas.microsoft.com/office/drawing/2014/main" id="{2F7E326C-3D61-48C1-8631-489C6840E6E9}"/>
              </a:ext>
            </a:extLst>
          </p:cNvPr>
          <p:cNvSpPr>
            <a:spLocks noGrp="1"/>
          </p:cNvSpPr>
          <p:nvPr>
            <p:ph type="body" idx="1"/>
          </p:nvPr>
        </p:nvSpPr>
        <p:spPr>
          <a:xfrm>
            <a:off x="311700" y="2290046"/>
            <a:ext cx="8520600" cy="2424484"/>
          </a:xfrm>
        </p:spPr>
        <p:txBody>
          <a:bodyPr>
            <a:normAutofit/>
          </a:bodyPr>
          <a:lstStyle/>
          <a:p>
            <a:pPr marL="1376363" marR="0" indent="-1376363" algn="ctr">
              <a:lnSpc>
                <a:spcPct val="100000"/>
              </a:lnSpc>
              <a:spcAft>
                <a:spcPts val="0"/>
              </a:spcAft>
              <a:buNone/>
            </a:pPr>
            <a:r>
              <a:rPr lang="en-US" sz="4000" b="1" dirty="0">
                <a:effectLst/>
                <a:latin typeface="Bahnschrift SemiBold SemiConden" panose="020B0502040204020203" pitchFamily="34" charset="0"/>
                <a:ea typeface="Calibri" panose="020F0502020204030204" pitchFamily="34" charset="0"/>
                <a:cs typeface="Times New Roman" panose="02020603050405020304" pitchFamily="18" charset="0"/>
              </a:rPr>
              <a:t>Q&amp;</a:t>
            </a:r>
            <a:r>
              <a:rPr lang="en-US" sz="4000" b="1" dirty="0">
                <a:latin typeface="Bahnschrift SemiBold SemiConden" panose="020B0502040204020203" pitchFamily="34" charset="0"/>
                <a:ea typeface="Calibri" panose="020F0502020204030204" pitchFamily="34" charset="0"/>
                <a:cs typeface="Times New Roman" panose="02020603050405020304" pitchFamily="18" charset="0"/>
              </a:rPr>
              <a:t>A SESSION</a:t>
            </a:r>
            <a:endParaRPr lang="en-US" sz="4000" dirty="0">
              <a:effectLst/>
              <a:latin typeface="Bahnschrift SemiBold SemiConden" panose="020B0502040204020203" pitchFamily="34" charset="0"/>
              <a:ea typeface="Calibri" panose="020F0502020204030204" pitchFamily="34" charset="0"/>
            </a:endParaRPr>
          </a:p>
        </p:txBody>
      </p:sp>
    </p:spTree>
    <p:extLst>
      <p:ext uri="{BB962C8B-B14F-4D97-AF65-F5344CB8AC3E}">
        <p14:creationId xmlns:p14="http://schemas.microsoft.com/office/powerpoint/2010/main" val="15645698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F7704-BA09-42B7-9418-AF4735A793FF}"/>
              </a:ext>
            </a:extLst>
          </p:cNvPr>
          <p:cNvSpPr>
            <a:spLocks noGrp="1"/>
          </p:cNvSpPr>
          <p:nvPr>
            <p:ph type="title"/>
          </p:nvPr>
        </p:nvSpPr>
        <p:spPr>
          <a:xfrm>
            <a:off x="311700" y="1003373"/>
            <a:ext cx="8520600" cy="572700"/>
          </a:xfrm>
        </p:spPr>
        <p:txBody>
          <a:bodyPr>
            <a:normAutofit fontScale="90000"/>
          </a:bodyPr>
          <a:lstStyle/>
          <a:p>
            <a:pPr algn="ctr"/>
            <a:r>
              <a:rPr lang="en-US" sz="2000" dirty="0">
                <a:effectLst/>
                <a:latin typeface="Montserrat Black" panose="020B0604020202020204" charset="0"/>
                <a:ea typeface="Calibri" panose="020F0502020204030204" pitchFamily="34" charset="0"/>
              </a:rPr>
              <a:t>PERMIT INSPECTIONS &amp; CERTIFICATE OF ACCEPTANCE PROCESS</a:t>
            </a:r>
            <a:endParaRPr lang="en-US" sz="2000" b="1" dirty="0">
              <a:latin typeface="Montserrat Black" panose="020B0604020202020204" charset="0"/>
            </a:endParaRPr>
          </a:p>
        </p:txBody>
      </p:sp>
      <p:sp>
        <p:nvSpPr>
          <p:cNvPr id="3" name="Text Placeholder 2">
            <a:extLst>
              <a:ext uri="{FF2B5EF4-FFF2-40B4-BE49-F238E27FC236}">
                <a16:creationId xmlns:a16="http://schemas.microsoft.com/office/drawing/2014/main" id="{2F7E326C-3D61-48C1-8631-489C6840E6E9}"/>
              </a:ext>
            </a:extLst>
          </p:cNvPr>
          <p:cNvSpPr>
            <a:spLocks noGrp="1"/>
          </p:cNvSpPr>
          <p:nvPr>
            <p:ph type="body" idx="1"/>
          </p:nvPr>
        </p:nvSpPr>
        <p:spPr>
          <a:xfrm>
            <a:off x="311700" y="2103929"/>
            <a:ext cx="8520600" cy="2610601"/>
          </a:xfrm>
        </p:spPr>
        <p:txBody>
          <a:bodyPr>
            <a:normAutofit/>
          </a:bodyPr>
          <a:lstStyle/>
          <a:p>
            <a:pPr marL="1376363" marR="0" indent="-1376363">
              <a:lnSpc>
                <a:spcPct val="100000"/>
              </a:lnSpc>
              <a:spcAft>
                <a:spcPts val="0"/>
              </a:spcAft>
              <a:buNone/>
            </a:pPr>
            <a:r>
              <a:rPr lang="en-US" sz="2400" b="1" dirty="0">
                <a:effectLst/>
                <a:latin typeface="Bahnschrift SemiBold SemiConden" panose="020B0502040204020203" pitchFamily="34" charset="0"/>
                <a:ea typeface="Calibri" panose="020F0502020204030204" pitchFamily="34" charset="0"/>
                <a:cs typeface="Times New Roman" panose="02020603050405020304" pitchFamily="18" charset="0"/>
              </a:rPr>
              <a:t>Presenter:  </a:t>
            </a:r>
            <a:r>
              <a:rPr lang="en-US" sz="2400" b="1" dirty="0">
                <a:latin typeface="Bahnschrift SemiBold SemiConden" panose="020B0502040204020203" pitchFamily="34" charset="0"/>
                <a:ea typeface="Calibri" panose="020F0502020204030204" pitchFamily="34" charset="0"/>
                <a:cs typeface="Times New Roman" panose="02020603050405020304" pitchFamily="18" charset="0"/>
              </a:rPr>
              <a:t>Randy Hargraves, Supervising Building Inspector</a:t>
            </a:r>
          </a:p>
          <a:p>
            <a:pPr marL="1376363" marR="0" indent="-1376363">
              <a:lnSpc>
                <a:spcPct val="100000"/>
              </a:lnSpc>
              <a:spcAft>
                <a:spcPts val="0"/>
              </a:spcAft>
              <a:buNone/>
            </a:pPr>
            <a:r>
              <a:rPr lang="en-US" sz="2400" b="1" dirty="0">
                <a:effectLst/>
                <a:latin typeface="Bahnschrift SemiBold SemiConden" panose="020B0502040204020203" pitchFamily="34" charset="0"/>
                <a:ea typeface="Calibri" panose="020F0502020204030204" pitchFamily="34" charset="0"/>
                <a:cs typeface="Times New Roman" panose="02020603050405020304" pitchFamily="18" charset="0"/>
              </a:rPr>
              <a:t>	</a:t>
            </a:r>
            <a:r>
              <a:rPr lang="en-US" sz="2000" b="1" dirty="0">
                <a:effectLst/>
                <a:latin typeface="Bahnschrift SemiBold SemiConden" panose="020B0502040204020203" pitchFamily="34" charset="0"/>
                <a:ea typeface="Calibri" panose="020F0502020204030204" pitchFamily="34" charset="0"/>
                <a:cs typeface="Times New Roman" panose="02020603050405020304" pitchFamily="18" charset="0"/>
              </a:rPr>
              <a:t>Construction Division</a:t>
            </a:r>
            <a:endParaRPr lang="en-US" sz="2000" b="1" dirty="0">
              <a:effectLst/>
              <a:latin typeface="Bahnschrift SemiBold SemiConden" panose="020B0502040204020203" pitchFamily="34" charset="0"/>
              <a:ea typeface="Calibri" panose="020F0502020204030204" pitchFamily="34" charset="0"/>
            </a:endParaRPr>
          </a:p>
          <a:p>
            <a:pPr marL="1376363" marR="0" indent="-1376363">
              <a:lnSpc>
                <a:spcPct val="100000"/>
              </a:lnSpc>
              <a:spcAft>
                <a:spcPts val="0"/>
              </a:spcAft>
              <a:buNone/>
            </a:pPr>
            <a:r>
              <a:rPr lang="en-US" sz="2000" dirty="0">
                <a:effectLst/>
                <a:latin typeface="Bahnschrift SemiBold SemiConden" panose="020B0502040204020203" pitchFamily="34" charset="0"/>
                <a:ea typeface="Calibri" panose="020F0502020204030204" pitchFamily="34" charset="0"/>
              </a:rPr>
              <a:t>	</a:t>
            </a:r>
            <a:r>
              <a:rPr lang="en-US" sz="2000" dirty="0">
                <a:latin typeface="Bahnschrift SemiBold SemiConden" panose="020B0502040204020203" pitchFamily="34" charset="0"/>
                <a:ea typeface="Calibri" panose="020F0502020204030204" pitchFamily="34" charset="0"/>
              </a:rPr>
              <a:t>Buildings Safety Engineering and Environmental Department</a:t>
            </a:r>
            <a:endParaRPr lang="en-US" sz="2000" dirty="0">
              <a:effectLst/>
              <a:latin typeface="Bahnschrift SemiBold SemiConden" panose="020B0502040204020203" pitchFamily="34" charset="0"/>
              <a:ea typeface="Calibri" panose="020F0502020204030204" pitchFamily="34" charset="0"/>
            </a:endParaRPr>
          </a:p>
        </p:txBody>
      </p:sp>
    </p:spTree>
    <p:extLst>
      <p:ext uri="{BB962C8B-B14F-4D97-AF65-F5344CB8AC3E}">
        <p14:creationId xmlns:p14="http://schemas.microsoft.com/office/powerpoint/2010/main" val="7146088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F7704-BA09-42B7-9418-AF4735A793FF}"/>
              </a:ext>
            </a:extLst>
          </p:cNvPr>
          <p:cNvSpPr>
            <a:spLocks noGrp="1"/>
          </p:cNvSpPr>
          <p:nvPr>
            <p:ph type="title"/>
          </p:nvPr>
        </p:nvSpPr>
        <p:spPr>
          <a:xfrm>
            <a:off x="311700" y="1003373"/>
            <a:ext cx="8520600" cy="704046"/>
          </a:xfrm>
        </p:spPr>
        <p:txBody>
          <a:bodyPr>
            <a:noAutofit/>
          </a:bodyPr>
          <a:lstStyle/>
          <a:p>
            <a:pPr algn="ctr"/>
            <a:r>
              <a:rPr lang="en-US" sz="1800" dirty="0">
                <a:latin typeface="Montserrat Black" panose="020B0604020202020204" charset="0"/>
                <a:ea typeface="Calibri" panose="020F0502020204030204" pitchFamily="34" charset="0"/>
              </a:rPr>
              <a:t>PERMIT INSPECTIONS &amp; CERTIFICATE OF ACCEPTANCE PROCESS</a:t>
            </a:r>
            <a:endParaRPr lang="en-US" sz="1800" b="1" dirty="0">
              <a:latin typeface="Montserrat Black" panose="020B0604020202020204" charset="0"/>
            </a:endParaRPr>
          </a:p>
        </p:txBody>
      </p:sp>
      <p:sp>
        <p:nvSpPr>
          <p:cNvPr id="3" name="Text Placeholder 2">
            <a:extLst>
              <a:ext uri="{FF2B5EF4-FFF2-40B4-BE49-F238E27FC236}">
                <a16:creationId xmlns:a16="http://schemas.microsoft.com/office/drawing/2014/main" id="{2F7E326C-3D61-48C1-8631-489C6840E6E9}"/>
              </a:ext>
            </a:extLst>
          </p:cNvPr>
          <p:cNvSpPr>
            <a:spLocks noGrp="1"/>
          </p:cNvSpPr>
          <p:nvPr>
            <p:ph type="body" idx="1"/>
          </p:nvPr>
        </p:nvSpPr>
        <p:spPr>
          <a:xfrm>
            <a:off x="311700" y="2290046"/>
            <a:ext cx="8520600" cy="2424484"/>
          </a:xfrm>
        </p:spPr>
        <p:txBody>
          <a:bodyPr>
            <a:normAutofit/>
          </a:bodyPr>
          <a:lstStyle/>
          <a:p>
            <a:pPr marL="1376363" marR="0" indent="-1376363" algn="ctr">
              <a:lnSpc>
                <a:spcPct val="100000"/>
              </a:lnSpc>
              <a:spcAft>
                <a:spcPts val="0"/>
              </a:spcAft>
              <a:buNone/>
            </a:pPr>
            <a:r>
              <a:rPr lang="en-US" sz="4000" b="1" dirty="0">
                <a:effectLst/>
                <a:latin typeface="Bahnschrift SemiBold SemiConden" panose="020B0502040204020203" pitchFamily="34" charset="0"/>
                <a:ea typeface="Calibri" panose="020F0502020204030204" pitchFamily="34" charset="0"/>
                <a:cs typeface="Times New Roman" panose="02020603050405020304" pitchFamily="18" charset="0"/>
              </a:rPr>
              <a:t>Q&amp;</a:t>
            </a:r>
            <a:r>
              <a:rPr lang="en-US" sz="4000" b="1" dirty="0">
                <a:latin typeface="Bahnschrift SemiBold SemiConden" panose="020B0502040204020203" pitchFamily="34" charset="0"/>
                <a:ea typeface="Calibri" panose="020F0502020204030204" pitchFamily="34" charset="0"/>
                <a:cs typeface="Times New Roman" panose="02020603050405020304" pitchFamily="18" charset="0"/>
              </a:rPr>
              <a:t>A SESSION</a:t>
            </a:r>
            <a:endParaRPr lang="en-US" sz="4000" dirty="0">
              <a:effectLst/>
              <a:latin typeface="Bahnschrift SemiBold SemiConden" panose="020B0502040204020203" pitchFamily="34" charset="0"/>
              <a:ea typeface="Calibri" panose="020F0502020204030204" pitchFamily="34" charset="0"/>
            </a:endParaRPr>
          </a:p>
        </p:txBody>
      </p:sp>
    </p:spTree>
    <p:extLst>
      <p:ext uri="{BB962C8B-B14F-4D97-AF65-F5344CB8AC3E}">
        <p14:creationId xmlns:p14="http://schemas.microsoft.com/office/powerpoint/2010/main" val="23135393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F7704-BA09-42B7-9418-AF4735A793FF}"/>
              </a:ext>
            </a:extLst>
          </p:cNvPr>
          <p:cNvSpPr>
            <a:spLocks noGrp="1"/>
          </p:cNvSpPr>
          <p:nvPr>
            <p:ph type="title"/>
          </p:nvPr>
        </p:nvSpPr>
        <p:spPr>
          <a:xfrm>
            <a:off x="311700" y="1003373"/>
            <a:ext cx="8520600" cy="572700"/>
          </a:xfrm>
        </p:spPr>
        <p:txBody>
          <a:bodyPr>
            <a:normAutofit fontScale="90000"/>
          </a:bodyPr>
          <a:lstStyle/>
          <a:p>
            <a:pPr algn="ctr"/>
            <a:r>
              <a:rPr lang="en-US" sz="2000" dirty="0">
                <a:effectLst/>
                <a:latin typeface="Montserrat Black" panose="020B0604020202020204" charset="0"/>
                <a:ea typeface="Calibri" panose="020F0502020204030204" pitchFamily="34" charset="0"/>
              </a:rPr>
              <a:t>PERMIT INSPECTIONS &amp; CERTIFICATE OF ACCEPTANCE PROCESS</a:t>
            </a:r>
            <a:endParaRPr lang="en-US" sz="2000" b="1" dirty="0">
              <a:latin typeface="Montserrat Black" panose="020B0604020202020204" charset="0"/>
            </a:endParaRPr>
          </a:p>
        </p:txBody>
      </p:sp>
      <p:sp>
        <p:nvSpPr>
          <p:cNvPr id="3" name="Text Placeholder 2">
            <a:extLst>
              <a:ext uri="{FF2B5EF4-FFF2-40B4-BE49-F238E27FC236}">
                <a16:creationId xmlns:a16="http://schemas.microsoft.com/office/drawing/2014/main" id="{2F7E326C-3D61-48C1-8631-489C6840E6E9}"/>
              </a:ext>
            </a:extLst>
          </p:cNvPr>
          <p:cNvSpPr>
            <a:spLocks noGrp="1"/>
          </p:cNvSpPr>
          <p:nvPr>
            <p:ph type="body" idx="1"/>
          </p:nvPr>
        </p:nvSpPr>
        <p:spPr>
          <a:xfrm>
            <a:off x="311700" y="2103929"/>
            <a:ext cx="8520600" cy="2610601"/>
          </a:xfrm>
        </p:spPr>
        <p:txBody>
          <a:bodyPr>
            <a:normAutofit/>
          </a:bodyPr>
          <a:lstStyle/>
          <a:p>
            <a:pPr marL="1376363" marR="0" indent="-1376363">
              <a:lnSpc>
                <a:spcPct val="100000"/>
              </a:lnSpc>
              <a:spcAft>
                <a:spcPts val="0"/>
              </a:spcAft>
              <a:buNone/>
            </a:pPr>
            <a:r>
              <a:rPr lang="en-US" sz="2400" b="1" dirty="0">
                <a:effectLst/>
                <a:latin typeface="Bahnschrift SemiBold SemiConden" panose="020B0502040204020203" pitchFamily="34" charset="0"/>
                <a:ea typeface="Calibri" panose="020F0502020204030204" pitchFamily="34" charset="0"/>
                <a:cs typeface="Times New Roman" panose="02020603050405020304" pitchFamily="18" charset="0"/>
              </a:rPr>
              <a:t>Presenter:  </a:t>
            </a:r>
            <a:r>
              <a:rPr lang="en-US" sz="2400" b="1" dirty="0">
                <a:latin typeface="Bahnschrift SemiBold SemiConden" panose="020B0502040204020203" pitchFamily="34" charset="0"/>
                <a:ea typeface="Calibri" panose="020F0502020204030204" pitchFamily="34" charset="0"/>
                <a:cs typeface="Times New Roman" panose="02020603050405020304" pitchFamily="18" charset="0"/>
              </a:rPr>
              <a:t>Robert Watson, Supervising Building Inspector</a:t>
            </a:r>
          </a:p>
          <a:p>
            <a:pPr marL="1376363" marR="0" indent="-1376363">
              <a:lnSpc>
                <a:spcPct val="100000"/>
              </a:lnSpc>
              <a:spcAft>
                <a:spcPts val="0"/>
              </a:spcAft>
              <a:buNone/>
            </a:pPr>
            <a:r>
              <a:rPr lang="en-US" sz="2400" b="1" dirty="0">
                <a:latin typeface="Bahnschrift SemiBold SemiConden" panose="020B0502040204020203" pitchFamily="34" charset="0"/>
                <a:ea typeface="Calibri" panose="020F0502020204030204" pitchFamily="34" charset="0"/>
                <a:cs typeface="Times New Roman" panose="02020603050405020304" pitchFamily="18" charset="0"/>
              </a:rPr>
              <a:t>	Terry Martin, Supervising Building Inspector</a:t>
            </a:r>
          </a:p>
          <a:p>
            <a:pPr marL="1376363" marR="0" indent="-1376363">
              <a:lnSpc>
                <a:spcPct val="100000"/>
              </a:lnSpc>
              <a:spcAft>
                <a:spcPts val="0"/>
              </a:spcAft>
              <a:buNone/>
            </a:pPr>
            <a:r>
              <a:rPr lang="en-US" sz="2400" b="1" dirty="0">
                <a:effectLst/>
                <a:latin typeface="Bahnschrift SemiBold SemiConden" panose="020B0502040204020203" pitchFamily="34" charset="0"/>
                <a:ea typeface="Calibri" panose="020F0502020204030204" pitchFamily="34" charset="0"/>
                <a:cs typeface="Times New Roman" panose="02020603050405020304" pitchFamily="18" charset="0"/>
              </a:rPr>
              <a:t>	</a:t>
            </a:r>
            <a:r>
              <a:rPr lang="en-US" sz="2000" b="1" dirty="0">
                <a:effectLst/>
                <a:latin typeface="Bahnschrift SemiBold SemiConden" panose="020B0502040204020203" pitchFamily="34" charset="0"/>
                <a:ea typeface="Calibri" panose="020F0502020204030204" pitchFamily="34" charset="0"/>
                <a:cs typeface="Times New Roman" panose="02020603050405020304" pitchFamily="18" charset="0"/>
              </a:rPr>
              <a:t>Construction Division</a:t>
            </a:r>
            <a:endParaRPr lang="en-US" sz="2000" b="1" dirty="0">
              <a:effectLst/>
              <a:latin typeface="Bahnschrift SemiBold SemiConden" panose="020B0502040204020203" pitchFamily="34" charset="0"/>
              <a:ea typeface="Calibri" panose="020F0502020204030204" pitchFamily="34" charset="0"/>
            </a:endParaRPr>
          </a:p>
          <a:p>
            <a:pPr marL="1376363" marR="0" indent="-1376363">
              <a:lnSpc>
                <a:spcPct val="100000"/>
              </a:lnSpc>
              <a:spcAft>
                <a:spcPts val="0"/>
              </a:spcAft>
              <a:buNone/>
            </a:pPr>
            <a:r>
              <a:rPr lang="en-US" sz="2000" dirty="0">
                <a:effectLst/>
                <a:latin typeface="Bahnschrift SemiBold SemiConden" panose="020B0502040204020203" pitchFamily="34" charset="0"/>
                <a:ea typeface="Calibri" panose="020F0502020204030204" pitchFamily="34" charset="0"/>
              </a:rPr>
              <a:t>	</a:t>
            </a:r>
            <a:r>
              <a:rPr lang="en-US" sz="2000" dirty="0">
                <a:latin typeface="Bahnschrift SemiBold SemiConden" panose="020B0502040204020203" pitchFamily="34" charset="0"/>
                <a:ea typeface="Calibri" panose="020F0502020204030204" pitchFamily="34" charset="0"/>
              </a:rPr>
              <a:t>Buildings Safety Engineering and Environmental Department</a:t>
            </a:r>
            <a:endParaRPr lang="en-US" sz="2000" dirty="0">
              <a:effectLst/>
              <a:latin typeface="Bahnschrift SemiBold SemiConden" panose="020B0502040204020203" pitchFamily="34" charset="0"/>
              <a:ea typeface="Calibri" panose="020F0502020204030204" pitchFamily="34" charset="0"/>
            </a:endParaRPr>
          </a:p>
        </p:txBody>
      </p:sp>
    </p:spTree>
    <p:extLst>
      <p:ext uri="{BB962C8B-B14F-4D97-AF65-F5344CB8AC3E}">
        <p14:creationId xmlns:p14="http://schemas.microsoft.com/office/powerpoint/2010/main" val="4093432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F7704-BA09-42B7-9418-AF4735A793FF}"/>
              </a:ext>
            </a:extLst>
          </p:cNvPr>
          <p:cNvSpPr>
            <a:spLocks noGrp="1"/>
          </p:cNvSpPr>
          <p:nvPr>
            <p:ph type="title"/>
          </p:nvPr>
        </p:nvSpPr>
        <p:spPr>
          <a:xfrm>
            <a:off x="311700" y="1003373"/>
            <a:ext cx="8520600" cy="704046"/>
          </a:xfrm>
        </p:spPr>
        <p:txBody>
          <a:bodyPr>
            <a:noAutofit/>
          </a:bodyPr>
          <a:lstStyle/>
          <a:p>
            <a:pPr algn="ctr"/>
            <a:r>
              <a:rPr lang="en-US" sz="1800" dirty="0">
                <a:latin typeface="Montserrat Black" panose="020B0604020202020204" charset="0"/>
                <a:ea typeface="Calibri" panose="020F0502020204030204" pitchFamily="34" charset="0"/>
              </a:rPr>
              <a:t>PERMIT INSPECTIONS &amp; CERTIFICATE OF ACCEPTANCE PROCESS</a:t>
            </a:r>
            <a:endParaRPr lang="en-US" sz="1800" b="1" dirty="0">
              <a:latin typeface="Montserrat Black" panose="020B0604020202020204" charset="0"/>
            </a:endParaRPr>
          </a:p>
        </p:txBody>
      </p:sp>
      <p:sp>
        <p:nvSpPr>
          <p:cNvPr id="3" name="Text Placeholder 2">
            <a:extLst>
              <a:ext uri="{FF2B5EF4-FFF2-40B4-BE49-F238E27FC236}">
                <a16:creationId xmlns:a16="http://schemas.microsoft.com/office/drawing/2014/main" id="{2F7E326C-3D61-48C1-8631-489C6840E6E9}"/>
              </a:ext>
            </a:extLst>
          </p:cNvPr>
          <p:cNvSpPr>
            <a:spLocks noGrp="1"/>
          </p:cNvSpPr>
          <p:nvPr>
            <p:ph type="body" idx="1"/>
          </p:nvPr>
        </p:nvSpPr>
        <p:spPr>
          <a:xfrm>
            <a:off x="311700" y="2290046"/>
            <a:ext cx="8520600" cy="2424484"/>
          </a:xfrm>
        </p:spPr>
        <p:txBody>
          <a:bodyPr>
            <a:normAutofit/>
          </a:bodyPr>
          <a:lstStyle/>
          <a:p>
            <a:pPr marL="1376363" marR="0" indent="-1376363" algn="ctr">
              <a:lnSpc>
                <a:spcPct val="100000"/>
              </a:lnSpc>
              <a:spcAft>
                <a:spcPts val="0"/>
              </a:spcAft>
              <a:buNone/>
            </a:pPr>
            <a:r>
              <a:rPr lang="en-US" sz="4000" b="1" dirty="0">
                <a:effectLst/>
                <a:latin typeface="Bahnschrift SemiBold SemiConden" panose="020B0502040204020203" pitchFamily="34" charset="0"/>
                <a:ea typeface="Calibri" panose="020F0502020204030204" pitchFamily="34" charset="0"/>
                <a:cs typeface="Times New Roman" panose="02020603050405020304" pitchFamily="18" charset="0"/>
              </a:rPr>
              <a:t>Q&amp;</a:t>
            </a:r>
            <a:r>
              <a:rPr lang="en-US" sz="4000" b="1" dirty="0">
                <a:latin typeface="Bahnschrift SemiBold SemiConden" panose="020B0502040204020203" pitchFamily="34" charset="0"/>
                <a:ea typeface="Calibri" panose="020F0502020204030204" pitchFamily="34" charset="0"/>
                <a:cs typeface="Times New Roman" panose="02020603050405020304" pitchFamily="18" charset="0"/>
              </a:rPr>
              <a:t>A SESSION</a:t>
            </a:r>
            <a:endParaRPr lang="en-US" sz="4000" dirty="0">
              <a:effectLst/>
              <a:latin typeface="Bahnschrift SemiBold SemiConden" panose="020B0502040204020203" pitchFamily="34" charset="0"/>
              <a:ea typeface="Calibri" panose="020F0502020204030204" pitchFamily="34" charset="0"/>
            </a:endParaRPr>
          </a:p>
        </p:txBody>
      </p:sp>
    </p:spTree>
    <p:extLst>
      <p:ext uri="{BB962C8B-B14F-4D97-AF65-F5344CB8AC3E}">
        <p14:creationId xmlns:p14="http://schemas.microsoft.com/office/powerpoint/2010/main" val="33378678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C3DD4-0F1F-4A12-818B-97487F8A95CA}"/>
              </a:ext>
            </a:extLst>
          </p:cNvPr>
          <p:cNvSpPr>
            <a:spLocks noGrp="1"/>
          </p:cNvSpPr>
          <p:nvPr>
            <p:ph type="title"/>
          </p:nvPr>
        </p:nvSpPr>
        <p:spPr>
          <a:xfrm>
            <a:off x="0" y="514350"/>
            <a:ext cx="3461657" cy="3829050"/>
          </a:xfrm>
        </p:spPr>
        <p:txBody>
          <a:bodyPr vert="horz" lIns="91440" tIns="45720" rIns="91440" bIns="45720" rtlCol="0" anchor="ctr">
            <a:normAutofit/>
          </a:bodyPr>
          <a:lstStyle/>
          <a:p>
            <a:pPr defTabSz="457200">
              <a:spcBef>
                <a:spcPct val="0"/>
              </a:spcBef>
            </a:pPr>
            <a:r>
              <a:rPr lang="en-US" sz="3400" b="1" dirty="0">
                <a:solidFill>
                  <a:srgbClr val="FFFFFF"/>
                </a:solidFill>
              </a:rPr>
              <a:t>2020 ADVERTISMENT AND SIGN ORDINANCE SEMINAR </a:t>
            </a:r>
          </a:p>
        </p:txBody>
      </p:sp>
      <p:graphicFrame>
        <p:nvGraphicFramePr>
          <p:cNvPr id="5" name="Text Placeholder 2">
            <a:extLst>
              <a:ext uri="{FF2B5EF4-FFF2-40B4-BE49-F238E27FC236}">
                <a16:creationId xmlns:a16="http://schemas.microsoft.com/office/drawing/2014/main" id="{CEC88AC7-1073-4340-8CB5-A09BD276FBAD}"/>
              </a:ext>
            </a:extLst>
          </p:cNvPr>
          <p:cNvGraphicFramePr/>
          <p:nvPr>
            <p:extLst>
              <p:ext uri="{D42A27DB-BD31-4B8C-83A1-F6EECF244321}">
                <p14:modId xmlns:p14="http://schemas.microsoft.com/office/powerpoint/2010/main" val="3093305573"/>
              </p:ext>
            </p:extLst>
          </p:nvPr>
        </p:nvGraphicFramePr>
        <p:xfrm>
          <a:off x="3757612" y="514350"/>
          <a:ext cx="4869656" cy="3829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53907209"/>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1C38A-0322-4618-8E7B-F34AA4474797}"/>
              </a:ext>
            </a:extLst>
          </p:cNvPr>
          <p:cNvSpPr>
            <a:spLocks noGrp="1"/>
          </p:cNvSpPr>
          <p:nvPr>
            <p:ph type="title"/>
          </p:nvPr>
        </p:nvSpPr>
        <p:spPr>
          <a:xfrm>
            <a:off x="311700" y="776797"/>
            <a:ext cx="8520600" cy="572700"/>
          </a:xfrm>
        </p:spPr>
        <p:txBody>
          <a:bodyPr>
            <a:normAutofit fontScale="90000"/>
          </a:bodyPr>
          <a:lstStyle/>
          <a:p>
            <a:pPr algn="ctr"/>
            <a:r>
              <a:rPr lang="en-US" dirty="0"/>
              <a:t>SESSION OVERVIEW AND HIGHLIGHTS</a:t>
            </a:r>
          </a:p>
        </p:txBody>
      </p:sp>
      <p:sp>
        <p:nvSpPr>
          <p:cNvPr id="3" name="Text Placeholder 2">
            <a:extLst>
              <a:ext uri="{FF2B5EF4-FFF2-40B4-BE49-F238E27FC236}">
                <a16:creationId xmlns:a16="http://schemas.microsoft.com/office/drawing/2014/main" id="{FA50CD5E-4A2E-4D86-85C0-CD9383AE2A3A}"/>
              </a:ext>
            </a:extLst>
          </p:cNvPr>
          <p:cNvSpPr>
            <a:spLocks noGrp="1"/>
          </p:cNvSpPr>
          <p:nvPr>
            <p:ph type="body" idx="1"/>
          </p:nvPr>
        </p:nvSpPr>
        <p:spPr>
          <a:xfrm>
            <a:off x="311700" y="1557075"/>
            <a:ext cx="8520600" cy="3416400"/>
          </a:xfrm>
        </p:spPr>
        <p:txBody>
          <a:bodyPr>
            <a:normAutofit lnSpcReduction="10000"/>
          </a:bodyPr>
          <a:lstStyle/>
          <a:p>
            <a:pPr marL="0" marR="0" indent="0">
              <a:lnSpc>
                <a:spcPct val="107000"/>
              </a:lnSpc>
              <a:spcBef>
                <a:spcPts val="0"/>
              </a:spcBef>
              <a:spcAft>
                <a:spcPts val="0"/>
              </a:spcAft>
              <a:buNone/>
              <a:tabLst>
                <a:tab pos="499745" algn="l"/>
              </a:tabLst>
            </a:pPr>
            <a:r>
              <a:rPr lang="en-US" sz="2000" b="1" i="1" u="sng" dirty="0">
                <a:effectLst/>
                <a:latin typeface="+mn-lt"/>
              </a:rPr>
              <a:t>SESSION #4</a:t>
            </a:r>
          </a:p>
          <a:p>
            <a:pPr marL="0" marR="0" indent="0">
              <a:lnSpc>
                <a:spcPct val="107000"/>
              </a:lnSpc>
              <a:spcBef>
                <a:spcPts val="0"/>
              </a:spcBef>
              <a:spcAft>
                <a:spcPts val="0"/>
              </a:spcAft>
              <a:buNone/>
              <a:tabLst>
                <a:tab pos="499745" algn="l"/>
              </a:tabLst>
            </a:pPr>
            <a:endParaRPr lang="en-US" sz="2000" dirty="0">
              <a:effectLst/>
              <a:latin typeface="+mn-lt"/>
            </a:endParaRPr>
          </a:p>
          <a:p>
            <a:pPr marL="744538" indent="-744538">
              <a:lnSpc>
                <a:spcPct val="100000"/>
              </a:lnSpc>
              <a:buNone/>
            </a:pPr>
            <a:r>
              <a:rPr lang="en-US" sz="2000" b="1" dirty="0">
                <a:effectLst/>
                <a:latin typeface="Calibri" panose="020F0502020204030204" pitchFamily="34" charset="0"/>
                <a:ea typeface="Calibri" panose="020F0502020204030204" pitchFamily="34" charset="0"/>
                <a:cs typeface="Times New Roman" panose="02020603050405020304" pitchFamily="18" charset="0"/>
              </a:rPr>
              <a:t>TITLE:  </a:t>
            </a:r>
            <a:r>
              <a:rPr lang="en-US" sz="2000" b="1" dirty="0"/>
              <a:t>BUSINESS SIGNS, CONSTRUCTION INSPECTIONS, LICENSE &amp; MAINTENANCE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buNone/>
            </a:pPr>
            <a:endParaRPr lang="en-US" sz="2000" b="1" dirty="0">
              <a:latin typeface="Calibri" panose="020F0502020204030204" pitchFamily="34" charset="0"/>
              <a:cs typeface="Times New Roman" panose="02020603050405020304" pitchFamily="18" charset="0"/>
            </a:endParaRPr>
          </a:p>
          <a:p>
            <a:pPr marL="0" indent="0">
              <a:lnSpc>
                <a:spcPct val="100000"/>
              </a:lnSpc>
              <a:buNone/>
            </a:pPr>
            <a:r>
              <a:rPr lang="en-US" sz="2000" b="1" dirty="0">
                <a:effectLst/>
                <a:latin typeface="Calibri" panose="020F0502020204030204" pitchFamily="34" charset="0"/>
                <a:ea typeface="Calibri" panose="020F0502020204030204" pitchFamily="34" charset="0"/>
                <a:cs typeface="Times New Roman" panose="02020603050405020304" pitchFamily="18" charset="0"/>
              </a:rPr>
              <a:t>Session Time:  </a:t>
            </a:r>
            <a:r>
              <a:rPr lang="en-US" sz="2000" dirty="0">
                <a:effectLst/>
                <a:latin typeface="Calibri" panose="020F0502020204030204" pitchFamily="34" charset="0"/>
                <a:ea typeface="Calibri" panose="020F0502020204030204" pitchFamily="34" charset="0"/>
                <a:cs typeface="Times New Roman" panose="02020603050405020304" pitchFamily="18" charset="0"/>
              </a:rPr>
              <a:t>Approximately 1.5 hours</a:t>
            </a:r>
          </a:p>
          <a:p>
            <a:pPr marL="499745" marR="0" lvl="0" indent="-499745" algn="l" defTabSz="914400" rtl="0" eaLnBrk="1" fontAlgn="auto" latinLnBrk="0" hangingPunct="1">
              <a:lnSpc>
                <a:spcPct val="107000"/>
              </a:lnSpc>
              <a:spcBef>
                <a:spcPts val="0"/>
              </a:spcBef>
              <a:spcAft>
                <a:spcPts val="0"/>
              </a:spcAft>
              <a:buClr>
                <a:srgbClr val="000000"/>
              </a:buClr>
              <a:buSzTx/>
              <a:buFont typeface="Arial"/>
              <a:buNone/>
              <a:tabLst>
                <a:tab pos="499745" algn="l"/>
              </a:tabLst>
              <a:defRPr/>
            </a:pPr>
            <a:endParaRPr lang="en-US" sz="2000" b="1" i="0" u="none" strike="noStrike" cap="none" dirty="0">
              <a:solidFill>
                <a:schemeClr val="lt1"/>
              </a:solidFill>
              <a:effectLst/>
              <a:latin typeface="+mn-lt"/>
              <a:ea typeface="+mn-ea"/>
              <a:cs typeface="+mn-cs"/>
              <a:sym typeface="Arial"/>
            </a:endParaRPr>
          </a:p>
          <a:p>
            <a:pPr marL="0" indent="0" algn="just">
              <a:lnSpc>
                <a:spcPct val="100000"/>
              </a:lnSpc>
              <a:buNone/>
            </a:pPr>
            <a:r>
              <a:rPr lang="en-US" sz="2000" b="1" dirty="0">
                <a:effectLst/>
                <a:latin typeface="+mj-lt"/>
                <a:ea typeface="Calibri" panose="020F0502020204030204" pitchFamily="34" charset="0"/>
                <a:cs typeface="Times New Roman" panose="02020603050405020304" pitchFamily="18" charset="0"/>
              </a:rPr>
              <a:t>Overview:</a:t>
            </a:r>
            <a:r>
              <a:rPr lang="en-US" sz="2000" b="1" dirty="0">
                <a:latin typeface="+mj-lt"/>
                <a:ea typeface="Calibri" panose="020F0502020204030204" pitchFamily="34" charset="0"/>
                <a:cs typeface="Times New Roman" panose="02020603050405020304" pitchFamily="18" charset="0"/>
              </a:rPr>
              <a:t> </a:t>
            </a:r>
            <a:r>
              <a:rPr lang="en-US" sz="1800" dirty="0"/>
              <a:t>Overview of general requirements and review major changes impacting business sign. Overview of construction inspections, Certificate of Acceptance. Outline sign license, maintenance requirements and enforcement.  Overview of MDOT requirements for regulated roads.</a:t>
            </a:r>
            <a:endParaRPr lang="en-US" sz="2000" b="1" i="0" u="none" strike="noStrike" cap="none" dirty="0">
              <a:solidFill>
                <a:schemeClr val="lt1"/>
              </a:solidFill>
              <a:effectLst/>
              <a:latin typeface="+mn-lt"/>
              <a:ea typeface="+mn-ea"/>
              <a:cs typeface="+mn-cs"/>
              <a:sym typeface="Arial"/>
            </a:endParaRPr>
          </a:p>
          <a:p>
            <a:pPr marL="152400" indent="0">
              <a:buNone/>
            </a:pPr>
            <a:endParaRPr lang="en-US" dirty="0"/>
          </a:p>
        </p:txBody>
      </p:sp>
    </p:spTree>
    <p:extLst>
      <p:ext uri="{BB962C8B-B14F-4D97-AF65-F5344CB8AC3E}">
        <p14:creationId xmlns:p14="http://schemas.microsoft.com/office/powerpoint/2010/main" val="870014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F7704-BA09-42B7-9418-AF4735A793FF}"/>
              </a:ext>
            </a:extLst>
          </p:cNvPr>
          <p:cNvSpPr>
            <a:spLocks noGrp="1"/>
          </p:cNvSpPr>
          <p:nvPr>
            <p:ph type="title"/>
          </p:nvPr>
        </p:nvSpPr>
        <p:spPr>
          <a:xfrm>
            <a:off x="311700" y="1076241"/>
            <a:ext cx="8520600" cy="614994"/>
          </a:xfrm>
        </p:spPr>
        <p:txBody>
          <a:bodyPr>
            <a:noAutofit/>
          </a:bodyPr>
          <a:lstStyle/>
          <a:p>
            <a:pPr algn="ctr"/>
            <a:r>
              <a:rPr lang="en-US" sz="2400" b="1" dirty="0">
                <a:latin typeface="Montserrat Black" panose="020B0604020202020204" charset="0"/>
              </a:rPr>
              <a:t>BUSINESS SIGNS REQUIRMETNS AND PROCESS</a:t>
            </a:r>
            <a:br>
              <a:rPr lang="en-US" sz="2000" b="1" dirty="0">
                <a:latin typeface="Montserrat Black" panose="020B0604020202020204" charset="0"/>
              </a:rPr>
            </a:br>
            <a:endParaRPr lang="en-US" sz="2000" b="1" dirty="0">
              <a:latin typeface="Montserrat Black" panose="020B0604020202020204" charset="0"/>
            </a:endParaRPr>
          </a:p>
        </p:txBody>
      </p:sp>
      <p:sp>
        <p:nvSpPr>
          <p:cNvPr id="3" name="Text Placeholder 2">
            <a:extLst>
              <a:ext uri="{FF2B5EF4-FFF2-40B4-BE49-F238E27FC236}">
                <a16:creationId xmlns:a16="http://schemas.microsoft.com/office/drawing/2014/main" id="{2F7E326C-3D61-48C1-8631-489C6840E6E9}"/>
              </a:ext>
            </a:extLst>
          </p:cNvPr>
          <p:cNvSpPr>
            <a:spLocks noGrp="1"/>
          </p:cNvSpPr>
          <p:nvPr>
            <p:ph type="body" idx="1"/>
          </p:nvPr>
        </p:nvSpPr>
        <p:spPr>
          <a:xfrm>
            <a:off x="311700" y="1877352"/>
            <a:ext cx="8520600" cy="2837179"/>
          </a:xfrm>
        </p:spPr>
        <p:txBody>
          <a:bodyPr>
            <a:normAutofit/>
          </a:bodyPr>
          <a:lstStyle/>
          <a:p>
            <a:pPr marL="0" marR="0" indent="0" fontAlgn="base">
              <a:lnSpc>
                <a:spcPct val="100000"/>
              </a:lnSpc>
              <a:spcBef>
                <a:spcPts val="0"/>
              </a:spcBef>
              <a:buNone/>
            </a:pPr>
            <a:r>
              <a:rPr lang="en-US" sz="2000" b="1" dirty="0">
                <a:effectLst/>
                <a:latin typeface="Bahnschrift SemiBold SemiConden" panose="020B0502040204020203" pitchFamily="34" charset="0"/>
                <a:ea typeface="Calibri" panose="020F0502020204030204" pitchFamily="34" charset="0"/>
                <a:cs typeface="Times New Roman" panose="02020603050405020304" pitchFamily="18" charset="0"/>
              </a:rPr>
              <a:t>Presenter:  	</a:t>
            </a:r>
            <a:r>
              <a:rPr lang="en-US" sz="2000" b="1" dirty="0">
                <a:effectLst/>
                <a:latin typeface="Bahnschrift SemiBold SemiConden" panose="020B0502040204020203" pitchFamily="34" charset="0"/>
                <a:ea typeface="Calibri" panose="020F0502020204030204" pitchFamily="34" charset="0"/>
              </a:rPr>
              <a:t>Eric B. Johnson</a:t>
            </a:r>
          </a:p>
          <a:p>
            <a:pPr marL="0" marR="0" indent="0" fontAlgn="base">
              <a:lnSpc>
                <a:spcPct val="100000"/>
              </a:lnSpc>
              <a:spcBef>
                <a:spcPts val="0"/>
              </a:spcBef>
              <a:spcAft>
                <a:spcPts val="600"/>
              </a:spcAft>
              <a:buNone/>
            </a:pPr>
            <a:r>
              <a:rPr lang="en-US" sz="2000" b="1" dirty="0">
                <a:effectLst/>
                <a:latin typeface="Bahnschrift SemiBold SemiConden" panose="020B0502040204020203" pitchFamily="34" charset="0"/>
                <a:ea typeface="Calibri" panose="020F0502020204030204" pitchFamily="34" charset="0"/>
              </a:rPr>
              <a:t>		</a:t>
            </a:r>
            <a:r>
              <a:rPr lang="en-US" sz="2000" b="1" dirty="0">
                <a:latin typeface="Bahnschrift SemiBold SemiConden" panose="020B0502040204020203" pitchFamily="34" charset="0"/>
                <a:ea typeface="Calibri" panose="020F0502020204030204" pitchFamily="34" charset="0"/>
              </a:rPr>
              <a:t>S</a:t>
            </a:r>
            <a:r>
              <a:rPr lang="en-US" sz="1800" b="1" dirty="0">
                <a:effectLst/>
                <a:latin typeface="Bahnschrift SemiBold SemiConden" panose="020B0502040204020203" pitchFamily="34" charset="0"/>
                <a:ea typeface="Calibri" panose="020F0502020204030204" pitchFamily="34" charset="0"/>
              </a:rPr>
              <a:t>upervising Building Inspector</a:t>
            </a:r>
            <a:endParaRPr lang="en-US" sz="1800" b="1" dirty="0">
              <a:latin typeface="Bahnschrift SemiBold SemiConden" panose="020B0502040204020203" pitchFamily="34" charset="0"/>
              <a:ea typeface="Calibri" panose="020F0502020204030204" pitchFamily="34" charset="0"/>
            </a:endParaRPr>
          </a:p>
          <a:p>
            <a:pPr marL="0" marR="0" indent="0" fontAlgn="base">
              <a:lnSpc>
                <a:spcPct val="100000"/>
              </a:lnSpc>
              <a:spcBef>
                <a:spcPts val="0"/>
              </a:spcBef>
              <a:spcAft>
                <a:spcPts val="0"/>
              </a:spcAft>
              <a:buNone/>
            </a:pPr>
            <a:r>
              <a:rPr lang="en-US" sz="1800" b="1" dirty="0">
                <a:latin typeface="Bahnschrift SemiBold SemiConden" panose="020B0502040204020203" pitchFamily="34" charset="0"/>
                <a:ea typeface="Calibri" panose="020F0502020204030204" pitchFamily="34" charset="0"/>
              </a:rPr>
              <a:t>		Developer Resource Center (DRC)</a:t>
            </a:r>
            <a:endParaRPr lang="en-US" sz="1800" b="1" dirty="0">
              <a:effectLst/>
              <a:latin typeface="Bahnschrift SemiBold SemiConden" panose="020B0502040204020203" pitchFamily="34" charset="0"/>
              <a:ea typeface="Calibri" panose="020F0502020204030204" pitchFamily="34" charset="0"/>
            </a:endParaRPr>
          </a:p>
          <a:p>
            <a:pPr marL="0" marR="0" indent="0" fontAlgn="base">
              <a:lnSpc>
                <a:spcPct val="100000"/>
              </a:lnSpc>
              <a:spcBef>
                <a:spcPts val="0"/>
              </a:spcBef>
              <a:spcAft>
                <a:spcPts val="0"/>
              </a:spcAft>
              <a:buNone/>
            </a:pPr>
            <a:r>
              <a:rPr lang="en-US" sz="1800" b="1" dirty="0">
                <a:effectLst/>
                <a:latin typeface="Bahnschrift SemiBold SemiConden" panose="020B0502040204020203" pitchFamily="34" charset="0"/>
                <a:ea typeface="Calibri" panose="020F0502020204030204" pitchFamily="34" charset="0"/>
              </a:rPr>
              <a:t>		Building Safety Engineering And Environmental Department</a:t>
            </a:r>
          </a:p>
        </p:txBody>
      </p:sp>
    </p:spTree>
    <p:extLst>
      <p:ext uri="{BB962C8B-B14F-4D97-AF65-F5344CB8AC3E}">
        <p14:creationId xmlns:p14="http://schemas.microsoft.com/office/powerpoint/2010/main" val="3389987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A6650-6E5E-402A-8520-244F70EC1B1C}"/>
              </a:ext>
            </a:extLst>
          </p:cNvPr>
          <p:cNvSpPr>
            <a:spLocks noGrp="1"/>
          </p:cNvSpPr>
          <p:nvPr>
            <p:ph type="title"/>
          </p:nvPr>
        </p:nvSpPr>
        <p:spPr>
          <a:xfrm>
            <a:off x="375993" y="682409"/>
            <a:ext cx="8520600" cy="598849"/>
          </a:xfrm>
        </p:spPr>
        <p:txBody>
          <a:bodyPr>
            <a:normAutofit/>
          </a:bodyPr>
          <a:lstStyle/>
          <a:p>
            <a:pPr algn="ctr"/>
            <a:r>
              <a:rPr lang="en-US" sz="2400" b="1" dirty="0">
                <a:latin typeface="Montserrat Black" panose="020B0604020202020204" charset="0"/>
              </a:rPr>
              <a:t>BUSINESS sign requirements</a:t>
            </a:r>
          </a:p>
        </p:txBody>
      </p:sp>
      <p:sp>
        <p:nvSpPr>
          <p:cNvPr id="5" name="Text Placeholder 2">
            <a:extLst>
              <a:ext uri="{FF2B5EF4-FFF2-40B4-BE49-F238E27FC236}">
                <a16:creationId xmlns:a16="http://schemas.microsoft.com/office/drawing/2014/main" id="{93139452-5753-4229-8702-BC7AF49FADAE}"/>
              </a:ext>
            </a:extLst>
          </p:cNvPr>
          <p:cNvSpPr>
            <a:spLocks noGrp="1"/>
          </p:cNvSpPr>
          <p:nvPr>
            <p:ph type="body" idx="1"/>
          </p:nvPr>
        </p:nvSpPr>
        <p:spPr>
          <a:xfrm>
            <a:off x="311150" y="1185863"/>
            <a:ext cx="8521700" cy="3775075"/>
          </a:xfrm>
        </p:spPr>
        <p:txBody>
          <a:bodyPr>
            <a:noAutofit/>
          </a:bodyPr>
          <a:lstStyle/>
          <a:p>
            <a:pPr marL="285750" indent="-285750" algn="just" fontAlgn="base">
              <a:lnSpc>
                <a:spcPct val="120000"/>
              </a:lnSpc>
              <a:spcAft>
                <a:spcPts val="600"/>
              </a:spcAft>
              <a:buFont typeface="Wingdings" panose="05000000000000000000" pitchFamily="2" charset="2"/>
              <a:buChar char="q"/>
            </a:pPr>
            <a:r>
              <a:rPr lang="en-US" sz="1100" b="1" dirty="0">
                <a:latin typeface="Times New Roman" panose="02020603050405020304" pitchFamily="18" charset="0"/>
                <a:cs typeface="Times New Roman" panose="02020603050405020304" pitchFamily="18" charset="0"/>
              </a:rPr>
              <a:t>DEFINITION:</a:t>
            </a:r>
          </a:p>
          <a:p>
            <a:pPr algn="just">
              <a:lnSpc>
                <a:spcPct val="100000"/>
              </a:lnSpc>
              <a:spcAft>
                <a:spcPts val="600"/>
              </a:spcAft>
            </a:pPr>
            <a:r>
              <a:rPr lang="en-US" sz="1100" b="1" dirty="0">
                <a:latin typeface="Times New Roman" panose="02020603050405020304" pitchFamily="18" charset="0"/>
                <a:cs typeface="Times New Roman" panose="02020603050405020304" pitchFamily="18" charset="0"/>
              </a:rPr>
              <a:t>BUSINESS SIGN means a sign containing a commercial message that is intended to direct attention to a principal business or principal commodity, service, or entertainment that is conducted, sold, or offered on the premises on which the sign is located, or if the sign is located in the right-of-way then on the premises adjacent to the location of the sign. at a scale and intensity that is reasonably proportional to the degree of physical presence or economic activity of the business, commodity, service, or entertainment at such premises. Identification signs and sponsorship signs are types of business signs.</a:t>
            </a:r>
          </a:p>
          <a:p>
            <a:pPr algn="just">
              <a:lnSpc>
                <a:spcPct val="120000"/>
              </a:lnSpc>
              <a:spcAft>
                <a:spcPts val="600"/>
              </a:spcAft>
            </a:pPr>
            <a:r>
              <a:rPr lang="en-US" sz="1100" b="1" dirty="0">
                <a:latin typeface="Times New Roman" panose="02020603050405020304" pitchFamily="18" charset="0"/>
                <a:cs typeface="Times New Roman" panose="02020603050405020304" pitchFamily="18" charset="0"/>
              </a:rPr>
              <a:t>Sec. 4-4-17 Sign erection or alteration to require new permit, sign operation or maintenance to require license It shall be unlawful to post. construct, erect, or otherwise display a sign without having first been issued a permit for such sign. It shall be unlawful to operate or maintain a sign without having first been issued a license for such operation. The term of any such license shall not exceed two years.</a:t>
            </a:r>
          </a:p>
          <a:p>
            <a:pPr algn="just">
              <a:lnSpc>
                <a:spcPct val="120000"/>
              </a:lnSpc>
              <a:spcAft>
                <a:spcPts val="600"/>
              </a:spcAft>
            </a:pPr>
            <a:r>
              <a:rPr lang="en-US" sz="1100" b="1" dirty="0">
                <a:latin typeface="Times New Roman" panose="02020603050405020304" pitchFamily="18" charset="0"/>
                <a:cs typeface="Times New Roman" panose="02020603050405020304" pitchFamily="18" charset="0"/>
              </a:rPr>
              <a:t>Sec. 4-4-21. Amortization. (a) Any sign for which a permit, grant, or other approval has been issued prior to the effective date of this ordinance. that is in compliance with all terms and conditions of such approval. but that does not conform to the provisions and standards of Chapter 4, Article 4. Divisions 2 through 7. shall not be subject to the dimensional standards and other substantive requirements of this Article until January 1, 2030.</a:t>
            </a:r>
          </a:p>
          <a:p>
            <a:pPr algn="just">
              <a:lnSpc>
                <a:spcPct val="120000"/>
              </a:lnSpc>
              <a:spcAft>
                <a:spcPts val="600"/>
              </a:spcAft>
            </a:pPr>
            <a:r>
              <a:rPr lang="en-US" sz="1100" b="1" dirty="0">
                <a:latin typeface="Times New Roman" panose="02020603050405020304" pitchFamily="18" charset="0"/>
                <a:cs typeface="Times New Roman" panose="02020603050405020304" pitchFamily="18" charset="0"/>
              </a:rPr>
              <a:t>Sec. 4-4-22. Waivers and adjustments to sign standards. (a) Any dimensional or operational standard or requirement set forth in this </a:t>
            </a:r>
            <a:r>
              <a:rPr lang="en-US" sz="1050" b="1" dirty="0">
                <a:latin typeface="Times New Roman" panose="02020603050405020304" pitchFamily="18" charset="0"/>
                <a:cs typeface="Times New Roman" panose="02020603050405020304" pitchFamily="18" charset="0"/>
              </a:rPr>
              <a:t>article may be subject to waiver or adjustment in accordance with the provisions of this section, except as expressly limited or prohibited.</a:t>
            </a:r>
          </a:p>
        </p:txBody>
      </p:sp>
    </p:spTree>
    <p:extLst>
      <p:ext uri="{BB962C8B-B14F-4D97-AF65-F5344CB8AC3E}">
        <p14:creationId xmlns:p14="http://schemas.microsoft.com/office/powerpoint/2010/main" val="2235345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000" b="1" dirty="0">
                <a:latin typeface="Montserrat Black" panose="020B0604020202020204" charset="0"/>
              </a:rPr>
              <a:t>BUSINESS sign requirements (cont’d)</a:t>
            </a:r>
            <a:endParaRPr lang="en-US" sz="2000" dirty="0"/>
          </a:p>
        </p:txBody>
      </p:sp>
      <p:sp>
        <p:nvSpPr>
          <p:cNvPr id="3" name="Text Placeholder 2"/>
          <p:cNvSpPr>
            <a:spLocks noGrp="1"/>
          </p:cNvSpPr>
          <p:nvPr>
            <p:ph type="body" idx="1"/>
          </p:nvPr>
        </p:nvSpPr>
        <p:spPr/>
        <p:txBody>
          <a:bodyPr>
            <a:noAutofit/>
          </a:bodyPr>
          <a:lstStyle/>
          <a:p>
            <a:pPr algn="just">
              <a:lnSpc>
                <a:spcPct val="100000"/>
              </a:lnSpc>
              <a:spcAft>
                <a:spcPts val="600"/>
              </a:spcAft>
            </a:pPr>
            <a:r>
              <a:rPr lang="en-US" sz="1200" b="1" dirty="0">
                <a:latin typeface="Times New Roman" panose="02020603050405020304" pitchFamily="18" charset="0"/>
                <a:cs typeface="Times New Roman" panose="02020603050405020304" pitchFamily="18" charset="0"/>
              </a:rPr>
              <a:t>Sec. 4-4-23. Appeals of administrative decisions under this chapter. (a) In accordance with Chapter 3. of this Code, </a:t>
            </a:r>
            <a:r>
              <a:rPr lang="en-US" sz="1200" b="1" i="1" dirty="0">
                <a:latin typeface="Times New Roman" panose="02020603050405020304" pitchFamily="18" charset="0"/>
                <a:cs typeface="Times New Roman" panose="02020603050405020304" pitchFamily="18" charset="0"/>
              </a:rPr>
              <a:t>Administrative Hearings and Enforcement. and Administrative Appeals, </a:t>
            </a:r>
            <a:r>
              <a:rPr lang="en-US" sz="1200" b="1" dirty="0">
                <a:latin typeface="Times New Roman" panose="02020603050405020304" pitchFamily="18" charset="0"/>
                <a:cs typeface="Times New Roman" panose="02020603050405020304" pitchFamily="18" charset="0"/>
              </a:rPr>
              <a:t>Division IV, </a:t>
            </a:r>
            <a:r>
              <a:rPr lang="en-US" sz="1200" b="1" i="1" dirty="0">
                <a:latin typeface="Times New Roman" panose="02020603050405020304" pitchFamily="18" charset="0"/>
                <a:cs typeface="Times New Roman" panose="02020603050405020304" pitchFamily="18" charset="0"/>
              </a:rPr>
              <a:t>Administrative Appeals, </a:t>
            </a:r>
            <a:r>
              <a:rPr lang="en-US" sz="1200" b="1" dirty="0">
                <a:latin typeface="Times New Roman" panose="02020603050405020304" pitchFamily="18" charset="0"/>
                <a:cs typeface="Times New Roman" panose="02020603050405020304" pitchFamily="18" charset="0"/>
              </a:rPr>
              <a:t>as well as the rules of procedure promulgated thereunder, any appeal of an administrative decision made pursuant to Section 4-4-22 of this Code shall be made to the Department of Appeals and Hearings.</a:t>
            </a:r>
          </a:p>
          <a:p>
            <a:pPr algn="just"/>
            <a:r>
              <a:rPr lang="en-US" sz="1200" b="1" dirty="0">
                <a:latin typeface="Times New Roman" panose="02020603050405020304" pitchFamily="18" charset="0"/>
                <a:cs typeface="Times New Roman" panose="02020603050405020304" pitchFamily="18" charset="0"/>
              </a:rPr>
              <a:t>Sec. 4-4-35. Dynamic signs. </a:t>
            </a:r>
            <a:r>
              <a:rPr lang="en-US" sz="1200" dirty="0">
                <a:latin typeface="Times New Roman" panose="02020603050405020304" pitchFamily="18" charset="0"/>
                <a:cs typeface="Times New Roman" panose="02020603050405020304" pitchFamily="18" charset="0"/>
              </a:rPr>
              <a:t>(a) </a:t>
            </a:r>
            <a:r>
              <a:rPr lang="en-US" sz="1200" b="1" i="1" dirty="0">
                <a:latin typeface="Times New Roman" panose="02020603050405020304" pitchFamily="18" charset="0"/>
                <a:cs typeface="Times New Roman" panose="02020603050405020304" pitchFamily="18" charset="0"/>
              </a:rPr>
              <a:t>Permissibility. </a:t>
            </a:r>
            <a:r>
              <a:rPr lang="en-US" sz="1200" dirty="0">
                <a:latin typeface="Times New Roman" panose="02020603050405020304" pitchFamily="18" charset="0"/>
                <a:cs typeface="Times New Roman" panose="02020603050405020304" pitchFamily="18" charset="0"/>
              </a:rPr>
              <a:t>(I) Dynamic signs are permissible only in low-density commercial/ institutional sign districts and high-density commercial/industrial sign districts. Dynamic signs may be animated only in the Central Business District.</a:t>
            </a:r>
          </a:p>
          <a:p>
            <a:pPr algn="just"/>
            <a:r>
              <a:rPr lang="en-US" sz="1200" b="1" dirty="0">
                <a:latin typeface="Times New Roman" panose="02020603050405020304" pitchFamily="18" charset="0"/>
                <a:cs typeface="Times New Roman" panose="02020603050405020304" pitchFamily="18" charset="0"/>
              </a:rPr>
              <a:t>Sec. 4-4-36. Illuminated signs. </a:t>
            </a:r>
            <a:r>
              <a:rPr lang="en-US" sz="1200" dirty="0">
                <a:latin typeface="Times New Roman" panose="02020603050405020304" pitchFamily="18" charset="0"/>
                <a:cs typeface="Times New Roman" panose="02020603050405020304" pitchFamily="18" charset="0"/>
              </a:rPr>
              <a:t>(a) </a:t>
            </a:r>
            <a:r>
              <a:rPr lang="en-US" sz="1200" i="1" dirty="0">
                <a:latin typeface="Times New Roman" panose="02020603050405020304" pitchFamily="18" charset="0"/>
                <a:cs typeface="Times New Roman" panose="02020603050405020304" pitchFamily="18" charset="0"/>
              </a:rPr>
              <a:t>Permissibility. </a:t>
            </a:r>
            <a:r>
              <a:rPr lang="en-US" sz="1200" dirty="0">
                <a:latin typeface="Times New Roman" panose="02020603050405020304" pitchFamily="18" charset="0"/>
                <a:cs typeface="Times New Roman" panose="02020603050405020304" pitchFamily="18" charset="0"/>
              </a:rPr>
              <a:t>Illuminated signs are permissible in all sign districts. Illuminated signs in low-density residential sign districts may be externally illuminated only.</a:t>
            </a:r>
          </a:p>
          <a:p>
            <a:pPr algn="just"/>
            <a:r>
              <a:rPr lang="en-US" sz="1200" b="1" dirty="0">
                <a:latin typeface="Times New Roman" panose="02020603050405020304" pitchFamily="18" charset="0"/>
                <a:cs typeface="Times New Roman" panose="02020603050405020304" pitchFamily="18" charset="0"/>
              </a:rPr>
              <a:t>Sec. 4-4-41. Portable signs. </a:t>
            </a:r>
            <a:r>
              <a:rPr lang="en-US" sz="1200" dirty="0">
                <a:latin typeface="Times New Roman" panose="02020603050405020304" pitchFamily="18" charset="0"/>
                <a:cs typeface="Times New Roman" panose="02020603050405020304" pitchFamily="18" charset="0"/>
              </a:rPr>
              <a:t>(a) </a:t>
            </a:r>
            <a:r>
              <a:rPr lang="en-US" sz="1200" b="1" i="1" dirty="0">
                <a:latin typeface="Times New Roman" panose="02020603050405020304" pitchFamily="18" charset="0"/>
                <a:cs typeface="Times New Roman" panose="02020603050405020304" pitchFamily="18" charset="0"/>
              </a:rPr>
              <a:t>Permissibility. </a:t>
            </a:r>
            <a:r>
              <a:rPr lang="en-US" sz="1200" dirty="0">
                <a:latin typeface="Times New Roman" panose="02020603050405020304" pitchFamily="18" charset="0"/>
                <a:cs typeface="Times New Roman" panose="02020603050405020304" pitchFamily="18" charset="0"/>
              </a:rPr>
              <a:t>Portable signs are permissible in all sign districts. except that portable signs in low-density residential sign districts are permissible only as temporary signs. The permissibility of portable signs located in a public right-of-way is further subject to approval by the Department of Public Works, or other public agency with jurisdiction over such right-of-way.</a:t>
            </a:r>
          </a:p>
        </p:txBody>
      </p:sp>
    </p:spTree>
    <p:extLst>
      <p:ext uri="{BB962C8B-B14F-4D97-AF65-F5344CB8AC3E}">
        <p14:creationId xmlns:p14="http://schemas.microsoft.com/office/powerpoint/2010/main" val="721123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000" b="1" dirty="0">
                <a:latin typeface="Montserrat Black" panose="020B0604020202020204" charset="0"/>
              </a:rPr>
              <a:t>BUSINESS sign requirements (cont’d)</a:t>
            </a:r>
            <a:endParaRPr lang="en-US" sz="2000" dirty="0"/>
          </a:p>
        </p:txBody>
      </p:sp>
      <p:sp>
        <p:nvSpPr>
          <p:cNvPr id="3" name="Text Placeholder 2"/>
          <p:cNvSpPr>
            <a:spLocks noGrp="1"/>
          </p:cNvSpPr>
          <p:nvPr>
            <p:ph type="body" idx="1"/>
          </p:nvPr>
        </p:nvSpPr>
        <p:spPr>
          <a:xfrm>
            <a:off x="311700" y="1092425"/>
            <a:ext cx="8520600" cy="3738520"/>
          </a:xfrm>
        </p:spPr>
        <p:txBody>
          <a:bodyPr>
            <a:noAutofit/>
          </a:bodyPr>
          <a:lstStyle/>
          <a:p>
            <a:pPr algn="just">
              <a:lnSpc>
                <a:spcPct val="100000"/>
              </a:lnSpc>
              <a:spcAft>
                <a:spcPts val="600"/>
              </a:spcAft>
            </a:pPr>
            <a:r>
              <a:rPr lang="en-US" sz="1400" dirty="0">
                <a:latin typeface="Times New Roman" panose="02020603050405020304" pitchFamily="18" charset="0"/>
                <a:cs typeface="Times New Roman" panose="02020603050405020304" pitchFamily="18" charset="0"/>
              </a:rPr>
              <a:t>Sec. 4-4-62. Limitation on maximum aggregate business sign area. For any premises in a low-density residential sign district that contains a single-family, two-family, or multi-family residential building or structure with not more than four dwelling units, six square feet. For any premises in a low-density residential sign district that is not identified in Subsection (a)(l) of this section, and in any high-density residential/mixed use sign district, low-density commercial/institutional sign district. or recreation/open space sign district, the greater of: a. 2.6 square feet per linear foot of building frontage, not to exceed 500 square feet; or b. One square foot per linear foot of premises frontage, not to exceed 500 square feet. In any high-density commercial/industrial sign district, three square feet per linear foot of building frontage, provided that the maximum permissible aggregate area in any such district located outside the Central Business District, shall not exceed . 500 square feet.</a:t>
            </a:r>
          </a:p>
          <a:p>
            <a:pPr algn="just">
              <a:lnSpc>
                <a:spcPct val="100000"/>
              </a:lnSpc>
              <a:spcAft>
                <a:spcPts val="600"/>
              </a:spcAft>
            </a:pPr>
            <a:r>
              <a:rPr lang="en-US" sz="1400" dirty="0">
                <a:latin typeface="Times New Roman" panose="02020603050405020304" pitchFamily="18" charset="0"/>
                <a:cs typeface="Times New Roman" panose="02020603050405020304" pitchFamily="18" charset="0"/>
              </a:rPr>
              <a:t>For any corner premises that fronts onto a freeway, major thoroughfare, or  secondary thoroughfare. the maximum permissible aggregate area as determined in Subsection (a) of this section shall be calculated, and shall apply, separately for each frontage of the premises. For any comer premises that does not front onto a freeway, major thoroughfare, or secondary thoroughfare, the maximum permissible aggregate area for the entire premises as determined in Subsection (a) of this section shall be calculated based only on the longest frontage of the premises.</a:t>
            </a:r>
          </a:p>
        </p:txBody>
      </p:sp>
    </p:spTree>
    <p:extLst>
      <p:ext uri="{BB962C8B-B14F-4D97-AF65-F5344CB8AC3E}">
        <p14:creationId xmlns:p14="http://schemas.microsoft.com/office/powerpoint/2010/main" val="1711494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000" b="1" dirty="0">
                <a:latin typeface="Montserrat Black" panose="020B0604020202020204" charset="0"/>
              </a:rPr>
              <a:t>BUSINESS sign requirements (cont’d)</a:t>
            </a:r>
            <a:endParaRPr lang="en-US" sz="2000" dirty="0"/>
          </a:p>
        </p:txBody>
      </p:sp>
      <p:sp>
        <p:nvSpPr>
          <p:cNvPr id="3" name="Text Placeholder 2"/>
          <p:cNvSpPr>
            <a:spLocks noGrp="1"/>
          </p:cNvSpPr>
          <p:nvPr>
            <p:ph type="body" idx="1"/>
          </p:nvPr>
        </p:nvSpPr>
        <p:spPr/>
        <p:txBody>
          <a:bodyPr>
            <a:normAutofit/>
          </a:bodyPr>
          <a:lstStyle/>
          <a:p>
            <a:pPr>
              <a:lnSpc>
                <a:spcPct val="100000"/>
              </a:lnSpc>
              <a:spcAft>
                <a:spcPts val="600"/>
              </a:spcAft>
            </a:pPr>
            <a:r>
              <a:rPr lang="en-US" sz="1200" b="1" dirty="0">
                <a:latin typeface="Times New Roman" panose="02020603050405020304" pitchFamily="18" charset="0"/>
                <a:cs typeface="Times New Roman" panose="02020603050405020304" pitchFamily="18" charset="0"/>
              </a:rPr>
              <a:t>Sec. 4-4-63. Additional aggregate business sign area allowances. (a) Notwithstanding the aggregate business sign area limits set forth in Section 4-4-62 of this Code, additional aggregate area for business signs is permissible m the following circumstances and subject to the following limits: </a:t>
            </a:r>
          </a:p>
          <a:p>
            <a:pPr lvl="1">
              <a:lnSpc>
                <a:spcPct val="100000"/>
              </a:lnSpc>
              <a:spcBef>
                <a:spcPts val="0"/>
              </a:spcBef>
              <a:spcAft>
                <a:spcPts val="600"/>
              </a:spcAft>
            </a:pPr>
            <a:r>
              <a:rPr lang="en-US" sz="1200" b="1" dirty="0">
                <a:latin typeface="Times New Roman" panose="02020603050405020304" pitchFamily="18" charset="0"/>
                <a:cs typeface="Times New Roman" panose="02020603050405020304" pitchFamily="18" charset="0"/>
              </a:rPr>
              <a:t>(1) </a:t>
            </a:r>
            <a:r>
              <a:rPr lang="en-US" sz="1200" b="1" i="1" dirty="0">
                <a:latin typeface="Times New Roman" panose="02020603050405020304" pitchFamily="18" charset="0"/>
                <a:cs typeface="Times New Roman" panose="02020603050405020304" pitchFamily="18" charset="0"/>
              </a:rPr>
              <a:t>High-rise identification signs. </a:t>
            </a:r>
            <a:r>
              <a:rPr lang="en-US" sz="1200" b="1" dirty="0">
                <a:latin typeface="Times New Roman" panose="02020603050405020304" pitchFamily="18" charset="0"/>
                <a:cs typeface="Times New Roman" panose="02020603050405020304" pitchFamily="18" charset="0"/>
              </a:rPr>
              <a:t>On any building or structure located within the Central Business District that does not contain a roof sign and for which the height of the roofline or parapet exceeds I 00 feet, not more than two high-rise</a:t>
            </a:r>
          </a:p>
          <a:p>
            <a:pPr>
              <a:lnSpc>
                <a:spcPct val="100000"/>
              </a:lnSpc>
              <a:spcAft>
                <a:spcPts val="600"/>
              </a:spcAft>
            </a:pPr>
            <a:r>
              <a:rPr lang="en-US" sz="1200" b="1" dirty="0">
                <a:latin typeface="Times New Roman" panose="02020603050405020304" pitchFamily="18" charset="0"/>
                <a:cs typeface="Times New Roman" panose="02020603050405020304" pitchFamily="18" charset="0"/>
              </a:rPr>
              <a:t>identification signs are permissible, subject to the following:</a:t>
            </a:r>
          </a:p>
          <a:p>
            <a:pPr lvl="1">
              <a:lnSpc>
                <a:spcPct val="100000"/>
              </a:lnSpc>
              <a:spcBef>
                <a:spcPts val="0"/>
              </a:spcBef>
              <a:spcAft>
                <a:spcPts val="600"/>
              </a:spcAft>
            </a:pPr>
            <a:r>
              <a:rPr lang="en-US" sz="1200" b="1" dirty="0">
                <a:latin typeface="Times New Roman" panose="02020603050405020304" pitchFamily="18" charset="0"/>
                <a:cs typeface="Times New Roman" panose="02020603050405020304" pitchFamily="18" charset="0"/>
              </a:rPr>
              <a:t>The minimum clearance of each sign must be 100 feet;</a:t>
            </a:r>
          </a:p>
          <a:p>
            <a:pPr lvl="1">
              <a:lnSpc>
                <a:spcPct val="100000"/>
              </a:lnSpc>
              <a:spcBef>
                <a:spcPts val="0"/>
              </a:spcBef>
              <a:spcAft>
                <a:spcPts val="600"/>
              </a:spcAft>
            </a:pPr>
            <a:r>
              <a:rPr lang="en-US" sz="1200" b="1" dirty="0">
                <a:latin typeface="Times New Roman" panose="02020603050405020304" pitchFamily="18" charset="0"/>
                <a:cs typeface="Times New Roman" panose="02020603050405020304" pitchFamily="18" charset="0"/>
              </a:rPr>
              <a:t>The maximum area of any sign is determined by its clearance and the linear width of the building facade to which the sign is affixed, measured at the height of the sign, as follows:</a:t>
            </a:r>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97131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000" b="1" dirty="0">
                <a:latin typeface="Montserrat Black" panose="020B0604020202020204" charset="0"/>
              </a:rPr>
              <a:t>BUSINESS sign requirements (cont’d)</a:t>
            </a:r>
            <a:endParaRPr lang="en-US" sz="2000" dirty="0"/>
          </a:p>
        </p:txBody>
      </p:sp>
      <p:sp>
        <p:nvSpPr>
          <p:cNvPr id="3" name="Text Placeholder 2"/>
          <p:cNvSpPr>
            <a:spLocks noGrp="1"/>
          </p:cNvSpPr>
          <p:nvPr>
            <p:ph type="body" idx="1"/>
          </p:nvPr>
        </p:nvSpPr>
        <p:spPr/>
        <p:txBody>
          <a:bodyPr>
            <a:noAutofit/>
          </a:bodyPr>
          <a:lstStyle/>
          <a:p>
            <a:pPr>
              <a:lnSpc>
                <a:spcPct val="100000"/>
              </a:lnSpc>
              <a:spcAft>
                <a:spcPts val="600"/>
              </a:spcAft>
            </a:pPr>
            <a:r>
              <a:rPr lang="en-US" sz="1200" dirty="0">
                <a:latin typeface="Times New Roman" panose="02020603050405020304" pitchFamily="18" charset="0"/>
                <a:cs typeface="Times New Roman" panose="02020603050405020304" pitchFamily="18" charset="0"/>
              </a:rPr>
              <a:t>For any sign with a clearance of at least 100 feet but less than 200 feet, the area of the sign must not exceed two square feet per linear foot of building width; For any sign with a clearance of at least 200 feet but less than 300 feet, the area of the sign must not exceed three square feet per linear foot of building width; or (iii) For any sign with a clearance of at least 300 feet, the area of the sign must not exceed four square feet per linear foot of building width; Not more than one high-rise identification sign may be located on any facade of a building or structure; Not more than two high-rise signs may be located on any premises: and Any high-rise identification sign may be illuminated, either internally or externally, but may not be dynamic. </a:t>
            </a:r>
          </a:p>
          <a:p>
            <a:pPr>
              <a:lnSpc>
                <a:spcPct val="100000"/>
              </a:lnSpc>
              <a:spcAft>
                <a:spcPts val="600"/>
              </a:spcAft>
            </a:pPr>
            <a:r>
              <a:rPr lang="en-US" sz="1200" b="1" i="1" dirty="0">
                <a:latin typeface="Times New Roman" panose="02020603050405020304" pitchFamily="18" charset="0"/>
                <a:cs typeface="Times New Roman" panose="02020603050405020304" pitchFamily="18" charset="0"/>
              </a:rPr>
              <a:t>Painted side-wall signs. </a:t>
            </a:r>
            <a:r>
              <a:rPr lang="en-US" sz="1200" dirty="0">
                <a:latin typeface="Times New Roman" panose="02020603050405020304" pitchFamily="18" charset="0"/>
                <a:cs typeface="Times New Roman" panose="02020603050405020304" pitchFamily="18" charset="0"/>
              </a:rPr>
              <a:t>On any building or structure that is not more than two stories and that is adjacent to a surface parking lot or other property that does not contain a permanent building or structure, such that the side facade of the building is exposed, not more than one sign is permissible on such side wall, subject to the following:</a:t>
            </a:r>
          </a:p>
          <a:p>
            <a:pPr>
              <a:lnSpc>
                <a:spcPct val="100000"/>
              </a:lnSpc>
              <a:spcAft>
                <a:spcPts val="600"/>
              </a:spcAft>
            </a:pPr>
            <a:r>
              <a:rPr lang="en-US" sz="1200" dirty="0">
                <a:latin typeface="Times New Roman" panose="02020603050405020304" pitchFamily="18" charset="0"/>
                <a:cs typeface="Times New Roman" panose="02020603050405020304" pitchFamily="18" charset="0"/>
              </a:rPr>
              <a:t>The sign must be a painted sign;</a:t>
            </a:r>
          </a:p>
          <a:p>
            <a:pPr>
              <a:lnSpc>
                <a:spcPct val="100000"/>
              </a:lnSpc>
              <a:spcAft>
                <a:spcPts val="600"/>
              </a:spcAft>
            </a:pPr>
            <a:r>
              <a:rPr lang="en-US" sz="1200" dirty="0">
                <a:latin typeface="Times New Roman" panose="02020603050405020304" pitchFamily="18" charset="0"/>
                <a:cs typeface="Times New Roman" panose="02020603050405020304" pitchFamily="18" charset="0"/>
              </a:rPr>
              <a:t>The sign may be either non-illuminated or illuminated externally;</a:t>
            </a:r>
          </a:p>
          <a:p>
            <a:pPr>
              <a:lnSpc>
                <a:spcPct val="100000"/>
              </a:lnSpc>
              <a:spcAft>
                <a:spcPts val="600"/>
              </a:spcAft>
            </a:pPr>
            <a:r>
              <a:rPr lang="en-US" sz="1200" dirty="0">
                <a:latin typeface="Times New Roman" panose="02020603050405020304" pitchFamily="18" charset="0"/>
                <a:cs typeface="Times New Roman" panose="02020603050405020304" pitchFamily="18" charset="0"/>
              </a:rPr>
              <a:t>The height of the sign must not exceed the height of the first story of the building or structure; and</a:t>
            </a:r>
          </a:p>
          <a:p>
            <a:pPr>
              <a:lnSpc>
                <a:spcPct val="100000"/>
              </a:lnSpc>
              <a:spcAft>
                <a:spcPts val="600"/>
              </a:spcAft>
            </a:pPr>
            <a:r>
              <a:rPr lang="en-US" sz="1200" dirty="0">
                <a:latin typeface="Times New Roman" panose="02020603050405020304" pitchFamily="18" charset="0"/>
                <a:cs typeface="Times New Roman" panose="02020603050405020304" pitchFamily="18" charset="0"/>
              </a:rPr>
              <a:t>The area of the sign must not exceed 500 square feet, excluding the area of any windows, doors, or other openings in the facade.</a:t>
            </a:r>
          </a:p>
        </p:txBody>
      </p:sp>
    </p:spTree>
    <p:extLst>
      <p:ext uri="{BB962C8B-B14F-4D97-AF65-F5344CB8AC3E}">
        <p14:creationId xmlns:p14="http://schemas.microsoft.com/office/powerpoint/2010/main" val="25217624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000" b="1" dirty="0">
                <a:latin typeface="Montserrat Black" panose="020B0604020202020204" charset="0"/>
              </a:rPr>
              <a:t>BUSINESS sign requirements (cont’d)</a:t>
            </a:r>
            <a:endParaRPr lang="en-US" sz="2000" dirty="0"/>
          </a:p>
        </p:txBody>
      </p:sp>
      <p:sp>
        <p:nvSpPr>
          <p:cNvPr id="3" name="Text Placeholder 2"/>
          <p:cNvSpPr>
            <a:spLocks noGrp="1"/>
          </p:cNvSpPr>
          <p:nvPr>
            <p:ph type="body" idx="1"/>
          </p:nvPr>
        </p:nvSpPr>
        <p:spPr/>
        <p:txBody>
          <a:bodyPr>
            <a:noAutofit/>
          </a:bodyPr>
          <a:lstStyle/>
          <a:p>
            <a:pPr>
              <a:lnSpc>
                <a:spcPct val="100000"/>
              </a:lnSpc>
              <a:spcAft>
                <a:spcPts val="600"/>
              </a:spcAft>
            </a:pPr>
            <a:r>
              <a:rPr lang="en-US" sz="1200" b="1" i="1" dirty="0">
                <a:latin typeface="Times New Roman" panose="02020603050405020304" pitchFamily="18" charset="0"/>
                <a:cs typeface="Times New Roman" panose="02020603050405020304" pitchFamily="18" charset="0"/>
              </a:rPr>
              <a:t>Sponsorship signs associated with public art. </a:t>
            </a:r>
            <a:r>
              <a:rPr lang="en-US" sz="1200" dirty="0">
                <a:latin typeface="Times New Roman" panose="02020603050405020304" pitchFamily="18" charset="0"/>
                <a:cs typeface="Times New Roman" panose="02020603050405020304" pitchFamily="18" charset="0"/>
              </a:rPr>
              <a:t>On any premises that contains a work of public art that is located on the exterior of the property, such as an art mural or sculpture, the cost of which is sponsored, not more than one sponsorship sign recognizing such sponsorship is permissible, subject to the following:</a:t>
            </a:r>
          </a:p>
          <a:p>
            <a:pPr>
              <a:lnSpc>
                <a:spcPct val="100000"/>
              </a:lnSpc>
              <a:spcAft>
                <a:spcPts val="600"/>
              </a:spcAft>
            </a:pPr>
            <a:r>
              <a:rPr lang="en-US" sz="1200" dirty="0">
                <a:latin typeface="Times New Roman" panose="02020603050405020304" pitchFamily="18" charset="0"/>
                <a:cs typeface="Times New Roman" panose="02020603050405020304" pitchFamily="18" charset="0"/>
              </a:rPr>
              <a:t>The sign must be located proximate to the work of public art;</a:t>
            </a:r>
          </a:p>
          <a:p>
            <a:pPr>
              <a:lnSpc>
                <a:spcPct val="100000"/>
              </a:lnSpc>
              <a:spcAft>
                <a:spcPts val="600"/>
              </a:spcAft>
            </a:pPr>
            <a:r>
              <a:rPr lang="en-US" sz="1200" dirty="0">
                <a:latin typeface="Times New Roman" panose="02020603050405020304" pitchFamily="18" charset="0"/>
                <a:cs typeface="Times New Roman" panose="02020603050405020304" pitchFamily="18" charset="0"/>
              </a:rPr>
              <a:t>The sign must be constructed as a wall sign or monument sign;</a:t>
            </a:r>
          </a:p>
          <a:p>
            <a:pPr>
              <a:lnSpc>
                <a:spcPct val="100000"/>
              </a:lnSpc>
              <a:spcAft>
                <a:spcPts val="600"/>
              </a:spcAft>
            </a:pPr>
            <a:r>
              <a:rPr lang="en-US" sz="1200" dirty="0">
                <a:latin typeface="Times New Roman" panose="02020603050405020304" pitchFamily="18" charset="0"/>
                <a:cs typeface="Times New Roman" panose="02020603050405020304" pitchFamily="18" charset="0"/>
              </a:rPr>
              <a:t>The height of the sign must not exceed the lesser of: half the height of the work of public art or 15 feet;</a:t>
            </a:r>
          </a:p>
          <a:p>
            <a:pPr>
              <a:lnSpc>
                <a:spcPct val="100000"/>
              </a:lnSpc>
              <a:spcAft>
                <a:spcPts val="600"/>
              </a:spcAft>
            </a:pPr>
            <a:r>
              <a:rPr lang="en-US" sz="1200" dirty="0">
                <a:latin typeface="Times New Roman" panose="02020603050405020304" pitchFamily="18" charset="0"/>
                <a:cs typeface="Times New Roman" panose="02020603050405020304" pitchFamily="18" charset="0"/>
              </a:rPr>
              <a:t>The sign may not be illuminated; and</a:t>
            </a:r>
          </a:p>
          <a:p>
            <a:pPr>
              <a:lnSpc>
                <a:spcPct val="100000"/>
              </a:lnSpc>
              <a:spcAft>
                <a:spcPts val="600"/>
              </a:spcAft>
            </a:pPr>
            <a:r>
              <a:rPr lang="en-US" sz="1200" dirty="0">
                <a:latin typeface="Times New Roman" panose="02020603050405020304" pitchFamily="18" charset="0"/>
                <a:cs typeface="Times New Roman" panose="02020603050405020304" pitchFamily="18" charset="0"/>
              </a:rPr>
              <a:t>The area of the sign may not exceed 5% of the area of the associated work of public art, but in no case more than 300 square feet. The area of the work of public art consisting of a mural or other two-dimensional form should be computed as if it is a sign, in accordance with Section 4-4-5 of this Code.  The area of the work of public art consisting of a sculpture or other three dimensional form should be computed as the product of its height and one quarter of its perimeter at its base</a:t>
            </a:r>
          </a:p>
        </p:txBody>
      </p:sp>
    </p:spTree>
    <p:extLst>
      <p:ext uri="{BB962C8B-B14F-4D97-AF65-F5344CB8AC3E}">
        <p14:creationId xmlns:p14="http://schemas.microsoft.com/office/powerpoint/2010/main" val="1122416318"/>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TM04033937[[fn=Vapor Trail]]</Template>
  <TotalTime>2018</TotalTime>
  <Words>1991</Words>
  <Application>Microsoft Office PowerPoint</Application>
  <PresentationFormat>On-screen Show (16:9)</PresentationFormat>
  <Paragraphs>75</Paragraphs>
  <Slides>16</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Bahnschrift SemiBold SemiConden</vt:lpstr>
      <vt:lpstr>Wingdings</vt:lpstr>
      <vt:lpstr>Arial</vt:lpstr>
      <vt:lpstr>Times New Roman</vt:lpstr>
      <vt:lpstr>Calibri</vt:lpstr>
      <vt:lpstr>Century Gothic</vt:lpstr>
      <vt:lpstr>Montserrat Black</vt:lpstr>
      <vt:lpstr>Vapor Trail</vt:lpstr>
      <vt:lpstr>Advertisement And Signs Ordinance Seminar</vt:lpstr>
      <vt:lpstr>SESSION OVERVIEW AND HIGHLIGHTS</vt:lpstr>
      <vt:lpstr>BUSINESS SIGNS REQUIRMETNS AND PROCESS </vt:lpstr>
      <vt:lpstr>BUSINESS sign requirements</vt:lpstr>
      <vt:lpstr>BUSINESS sign requirements (cont’d)</vt:lpstr>
      <vt:lpstr>BUSINESS sign requirements (cont’d)</vt:lpstr>
      <vt:lpstr>BUSINESS sign requirements (cont’d)</vt:lpstr>
      <vt:lpstr>BUSINESS sign requirements (cont’d)</vt:lpstr>
      <vt:lpstr>BUSINESS sign requirements (cont’d)</vt:lpstr>
      <vt:lpstr>BUSINESS sign requirements (cont’d)</vt:lpstr>
      <vt:lpstr>BUSINESS SIGNS REQUIREMENTS AND PROCESS </vt:lpstr>
      <vt:lpstr>PERMIT INSPECTIONS &amp; CERTIFICATE OF ACCEPTANCE PROCESS</vt:lpstr>
      <vt:lpstr>PERMIT INSPECTIONS &amp; CERTIFICATE OF ACCEPTANCE PROCESS</vt:lpstr>
      <vt:lpstr>PERMIT INSPECTIONS &amp; CERTIFICATE OF ACCEPTANCE PROCESS</vt:lpstr>
      <vt:lpstr>PERMIT INSPECTIONS &amp; CERTIFICATE OF ACCEPTANCE PROCESS</vt:lpstr>
      <vt:lpstr>2020 ADVERTISMENT AND SIGN ORDINANCE SEMINAR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Advertisement And Signs Ordinance Webinar</dc:title>
  <dc:creator>eric johnson</dc:creator>
  <cp:lastModifiedBy>eric johnson</cp:lastModifiedBy>
  <cp:revision>91</cp:revision>
  <dcterms:modified xsi:type="dcterms:W3CDTF">2020-11-20T16:58:44Z</dcterms:modified>
</cp:coreProperties>
</file>