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30D26-E488-2F4F-ACBE-A0BC3121B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0C879-94ED-7442-83B8-88400FFB9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C7C1F-667E-CA41-8744-DA8E6114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04B4E-BF32-3241-9A41-F39915B18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AE27C-3F96-2F45-8507-7920220A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4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FA1D-22CB-7149-A677-DB8B30D1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709F4-A6F9-644D-BF5B-77E953D50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51FF2-6086-F24B-9BA5-47F927F8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444F7-EB5F-AA47-AFF5-1C229E62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F5A40-9525-1D4E-8748-DADE07A3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3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B2A193-51FC-DB47-BF2F-DACFFB836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F8060-D521-FE47-8FBA-2166F2991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EDA78-E784-1A4E-BE21-5397413F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3A262-D723-5E49-8AE9-BAE28E32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A6520-AAE4-9742-A8F1-B233DF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F0D3-EF3C-0844-BD1F-BF45C4BF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6B7B8-37A5-5444-8852-E3D740C4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067A4-896D-B44B-BEAF-1804CCDCF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C8DDC-232A-4646-93FF-3DBB7476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B5E31-FCDD-F24A-A56C-358A9FFE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7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8CA11-0356-0A40-8E5A-52DAFBD8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12D56-47A3-3146-8641-1821D402D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78DD0-6198-A04A-AF07-15FBFA800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834AB-7F46-C24F-A023-EB911817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3AD6-4652-A041-8E64-DC0CD931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2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307B-F13A-C242-B034-6877FFC3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1944-6E5B-814A-A9CC-A7AC827F6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F7B67-C6A9-774A-9CD1-4847F1785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4FEBB-99FA-C646-9C1B-7F90057DC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2457C-383A-834D-8032-07813F27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3F2B3-A2ED-7F48-AF43-315C6907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53622-0B88-D749-B757-A7D2DCC5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BB10F-5974-1A4F-AF2F-779BE1185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89044-3701-CD41-AAED-6F4098F0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8F71E-9C49-1D4A-A6FF-392972923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5D7C0-09DE-D34E-9ECA-DCE728FE2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E246B-3044-384C-AEED-A77A2876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3034C2-52B4-434A-B768-CC1D1E2A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63EB9-0A4D-7743-85CB-448BFBAB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7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8906-3FA8-F649-93C6-2B6318F05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AC623-06B3-8042-A686-4FDA8A39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7A5E8-5D56-B146-A50E-34450A8B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2ED1F-3943-CC46-B757-A1C72C4D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FA2973-5E49-2749-BCC5-B4983EF6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244BC-4043-B740-84A2-A53A4FCC4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3966D-9F8B-B944-B246-C12BA271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2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6453-B674-4247-9DF5-C1838BAE3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760BD-04CF-2342-881E-EC7C59379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B6B13-E451-F240-9F5D-290387436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392B2-63C5-1D45-B23D-80D06C1D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1C91F-D590-6842-9435-379D2764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96D0C-C43A-C74E-AC03-84282619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1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B04B-9E02-724C-8C74-31CED7375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7352A9-1177-C144-B1A7-F6987030E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63004-8A66-0343-8680-EAFD3BD5F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CA671-7BD0-F942-9B4F-E2D3806A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83C9A-E33D-044D-8D8A-B26A97C7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D0AFE-867D-434D-9E53-FFBC82FB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12D38-6E27-CA4A-A6E1-63DD500DB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2D9F5-807B-5C44-883C-1AD32EBFE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58935-738A-6842-B0E6-3219DD23B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A812-FFAA-774C-B717-F53392025102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F4BCA-CF43-3C4F-A1AE-786524D7C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E0991-6388-BD40-95C6-D55037320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43CB-2844-6E47-9C2D-C346197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F2D083FB-1DC0-9647-AC23-222AFA260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30" y="-1113311"/>
            <a:ext cx="11691256" cy="90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16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 James</dc:creator>
  <cp:lastModifiedBy>Tia James</cp:lastModifiedBy>
  <cp:revision>1</cp:revision>
  <dcterms:created xsi:type="dcterms:W3CDTF">2020-10-06T13:17:08Z</dcterms:created>
  <dcterms:modified xsi:type="dcterms:W3CDTF">2020-10-06T13:18:03Z</dcterms:modified>
</cp:coreProperties>
</file>