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50" r:id="rId2"/>
    <p:sldMasterId id="2147483659" r:id="rId3"/>
    <p:sldMasterId id="2147483671" r:id="rId4"/>
    <p:sldMasterId id="2147483675" r:id="rId5"/>
    <p:sldMasterId id="2147483679" r:id="rId6"/>
    <p:sldMasterId id="2147483683" r:id="rId7"/>
    <p:sldMasterId id="2147483687" r:id="rId8"/>
    <p:sldMasterId id="2147483697" r:id="rId9"/>
  </p:sldMasterIdLst>
  <p:notesMasterIdLst>
    <p:notesMasterId r:id="rId21"/>
  </p:notesMasterIdLst>
  <p:handoutMasterIdLst>
    <p:handoutMasterId r:id="rId22"/>
  </p:handoutMasterIdLst>
  <p:sldIdLst>
    <p:sldId id="256" r:id="rId10"/>
    <p:sldId id="303" r:id="rId11"/>
    <p:sldId id="302" r:id="rId12"/>
    <p:sldId id="312" r:id="rId13"/>
    <p:sldId id="334" r:id="rId14"/>
    <p:sldId id="333" r:id="rId15"/>
    <p:sldId id="338" r:id="rId16"/>
    <p:sldId id="339" r:id="rId17"/>
    <p:sldId id="335" r:id="rId18"/>
    <p:sldId id="336" r:id="rId19"/>
    <p:sldId id="330" r:id="rId2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407"/>
    <a:srgbClr val="0793E9"/>
    <a:srgbClr val="009999"/>
    <a:srgbClr val="006666"/>
    <a:srgbClr val="00808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7792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552" y="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7FDDA-5AE4-4107-864E-DC19B0EB78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97E3E9-FCE2-4F60-8D7A-0DDCECDD96D8}">
      <dgm:prSet phldrT="[Text]" custT="1"/>
      <dgm:spPr/>
      <dgm:t>
        <a:bodyPr/>
        <a:lstStyle/>
        <a:p>
          <a:pPr algn="ctr"/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CFO’s Office             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AB26B2F-EAB2-4AC4-9175-AD67CD386370}" type="parTrans" cxnId="{AE71FCF6-1C1C-436C-9A83-2ADEEFE54031}">
      <dgm:prSet/>
      <dgm:spPr/>
      <dgm:t>
        <a:bodyPr/>
        <a:lstStyle/>
        <a:p>
          <a:pPr algn="ctr"/>
          <a:endParaRPr lang="en-US" sz="1800" b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DC2A06D-25D7-4261-A75E-2CF7C38B24D0}" type="sibTrans" cxnId="{AE71FCF6-1C1C-436C-9A83-2ADEEFE54031}">
      <dgm:prSet/>
      <dgm:spPr/>
      <dgm:t>
        <a:bodyPr/>
        <a:lstStyle/>
        <a:p>
          <a:pPr algn="ctr"/>
          <a:endParaRPr lang="en-US" sz="1800" b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FA769F5-2393-614A-8A4A-C95DE968370D}">
      <dgm:prSet phldrT="[Text]" custT="1"/>
      <dgm:spPr/>
      <dgm:t>
        <a:bodyPr/>
        <a:lstStyle/>
        <a:p>
          <a:pPr algn="ctr"/>
          <a:r>
            <a:rPr lang="en-US" sz="1800" b="0" dirty="0">
              <a:latin typeface="Calibri" panose="020F0502020204030204" pitchFamily="34" charset="0"/>
              <a:cs typeface="Times New Roman" panose="02020603050405020304" pitchFamily="18" charset="0"/>
            </a:rPr>
            <a:t>Office of the </a:t>
          </a:r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Controller            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DD2594A-04E9-884B-8091-BE6EEED769F3}" type="parTrans" cxnId="{7814A3C5-42E4-2B4D-8C52-F38C92F4902F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C49DE9E0-034D-2E45-9CBB-C798D549EF31}" type="sibTrans" cxnId="{7814A3C5-42E4-2B4D-8C52-F38C92F4902F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4D73FD57-4FB6-814A-9779-2CB7C4E0D314}">
      <dgm:prSet custT="1"/>
      <dgm:spPr/>
      <dgm:t>
        <a:bodyPr/>
        <a:lstStyle/>
        <a:p>
          <a:r>
            <a:rPr lang="en-US" sz="1800" b="0" dirty="0">
              <a:latin typeface="Calibri" panose="020F0502020204030204" pitchFamily="34" charset="0"/>
              <a:cs typeface="Times New Roman" panose="02020603050405020304" pitchFamily="18" charset="0"/>
            </a:rPr>
            <a:t>Office of </a:t>
          </a:r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Budget                   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74E1E06-5104-8748-A698-746995C5D9A8}" type="parTrans" cxnId="{26F858CC-226B-7544-A095-DBA2E0A1BC02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6C2C1A6F-92E4-194A-B71C-9DF5A946C515}" type="sibTrans" cxnId="{26F858CC-226B-7544-A095-DBA2E0A1BC02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1E4C89A9-FED4-6040-BDE6-95DC51372AC7}">
      <dgm:prSet custT="1"/>
      <dgm:spPr/>
      <dgm:t>
        <a:bodyPr/>
        <a:lstStyle/>
        <a:p>
          <a:r>
            <a:rPr lang="en-US" sz="1800" b="0" dirty="0">
              <a:latin typeface="Calibri" panose="020F0502020204030204" pitchFamily="34" charset="0"/>
              <a:cs typeface="Times New Roman" panose="02020603050405020304" pitchFamily="18" charset="0"/>
            </a:rPr>
            <a:t>Office of </a:t>
          </a:r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the Assessor                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9098462-0B6D-8A4F-A015-B481DB5D3106}" type="parTrans" cxnId="{CFFE23F7-96DF-5949-8184-204B0EFFD0D6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D84016CE-A2FA-E54C-A061-8ECDBFF400CB}" type="sibTrans" cxnId="{CFFE23F7-96DF-5949-8184-204B0EFFD0D6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2B4D1532-0FB4-0143-99BF-62DC7713EDF8}">
      <dgm:prSet custT="1"/>
      <dgm:spPr/>
      <dgm:t>
        <a:bodyPr/>
        <a:lstStyle/>
        <a:p>
          <a:r>
            <a:rPr lang="en-US" sz="1800" b="0" dirty="0">
              <a:latin typeface="Calibri" panose="020F0502020204030204" pitchFamily="34" charset="0"/>
              <a:cs typeface="Times New Roman" panose="02020603050405020304" pitchFamily="18" charset="0"/>
            </a:rPr>
            <a:t>Office of Contracting &amp; </a:t>
          </a:r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Procurement                        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3635FAB-DDD0-9947-BFDA-39A3F566B718}" type="parTrans" cxnId="{9F589EB0-0CD6-9F45-8847-9D1188180D27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4C4F0885-7811-9E46-9F8D-BA3A7C9AFD32}" type="sibTrans" cxnId="{9F589EB0-0CD6-9F45-8847-9D1188180D27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5731FAE2-7DA6-B943-A592-14435CCEA9C3}" type="asst">
      <dgm:prSet custT="1"/>
      <dgm:spPr/>
      <dgm:t>
        <a:bodyPr/>
        <a:lstStyle/>
        <a:p>
          <a:r>
            <a:rPr lang="en-US" sz="1800" b="0" dirty="0">
              <a:latin typeface="Calibri" panose="020F0502020204030204" pitchFamily="34" charset="0"/>
              <a:cs typeface="Times New Roman" panose="02020603050405020304" pitchFamily="18" charset="0"/>
            </a:rPr>
            <a:t>Office of Departmental Financial </a:t>
          </a:r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Services                 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1D27412-F7BE-6743-97BF-262C9A4CA156}" type="parTrans" cxnId="{37E6262E-74A7-6141-90F4-A8AA8396E6CD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0133ABDE-1F0A-194B-9D0E-1C7BA55920C4}" type="sibTrans" cxnId="{37E6262E-74A7-6141-90F4-A8AA8396E6CD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8138B11A-7F64-304B-A919-0FDF3E60E801}" type="asst">
      <dgm:prSet custT="1"/>
      <dgm:spPr/>
      <dgm:t>
        <a:bodyPr/>
        <a:lstStyle/>
        <a:p>
          <a:r>
            <a:rPr lang="en-US" sz="1800" b="0" dirty="0">
              <a:latin typeface="Calibri" panose="020F0502020204030204" pitchFamily="34" charset="0"/>
              <a:cs typeface="Times New Roman" panose="02020603050405020304" pitchFamily="18" charset="0"/>
            </a:rPr>
            <a:t>Office of </a:t>
          </a:r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Development &amp; Grants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DDF6BEE-866B-9947-ABAE-53B2F8451303}" type="parTrans" cxnId="{93AE2A5A-1BE4-AB40-B265-20A00D545AE4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35BB2D40-0C16-FE48-AC43-5C91D9213951}" type="sibTrans" cxnId="{93AE2A5A-1BE4-AB40-B265-20A00D545AE4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16A94961-0946-0B4A-9FA2-66DEA7F7A339}" type="asst">
      <dgm:prSet custT="1"/>
      <dgm:spPr/>
      <dgm:t>
        <a:bodyPr/>
        <a:lstStyle/>
        <a:p>
          <a:r>
            <a:rPr lang="en-US" sz="1800" b="0" dirty="0">
              <a:latin typeface="Calibri" panose="020F0502020204030204" pitchFamily="34" charset="0"/>
              <a:cs typeface="Times New Roman" panose="02020603050405020304" pitchFamily="18" charset="0"/>
            </a:rPr>
            <a:t>Office of </a:t>
          </a:r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Financial Planning &amp; Analysis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DA6EF3C-5FCE-9548-8ED0-CF374EFD10B0}" type="parTrans" cxnId="{6078B79A-DDD0-CF4A-A6C5-7DCF7E95821C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4858D4C4-2943-E542-AB51-1CF77C88E5B6}" type="sibTrans" cxnId="{6078B79A-DDD0-CF4A-A6C5-7DCF7E95821C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4D6C7DAE-DE34-ED4C-B3A5-2B75686C5645}" type="asst">
      <dgm:prSet custT="1"/>
      <dgm:spPr/>
      <dgm:t>
        <a:bodyPr/>
        <a:lstStyle/>
        <a:p>
          <a:r>
            <a:rPr lang="en-US" sz="1800" b="0" dirty="0">
              <a:latin typeface="Calibri" panose="020F0502020204030204" pitchFamily="34" charset="0"/>
              <a:cs typeface="Times New Roman" panose="02020603050405020304" pitchFamily="18" charset="0"/>
            </a:rPr>
            <a:t>Office of the </a:t>
          </a:r>
          <a:r>
            <a:rPr lang="en-US" sz="1800" b="0" dirty="0" smtClean="0">
              <a:latin typeface="Calibri" panose="020F0502020204030204" pitchFamily="34" charset="0"/>
              <a:cs typeface="Times New Roman" panose="02020603050405020304" pitchFamily="18" charset="0"/>
            </a:rPr>
            <a:t>Treasury              </a:t>
          </a:r>
          <a:endParaRPr lang="en-US" sz="1800" b="0" dirty="0">
            <a:latin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8F2E85A-5A73-9B43-842E-0F16C2391D37}" type="parTrans" cxnId="{C6F5365F-D078-CB45-BAFC-BE3CAB437741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3851369A-8C6E-1D40-B673-5A0F0D643BD0}" type="sibTrans" cxnId="{C6F5365F-D078-CB45-BAFC-BE3CAB437741}">
      <dgm:prSet/>
      <dgm:spPr/>
      <dgm:t>
        <a:bodyPr/>
        <a:lstStyle/>
        <a:p>
          <a:endParaRPr lang="en-US" sz="1800">
            <a:latin typeface="Calibri" panose="020F0502020204030204" pitchFamily="34" charset="0"/>
          </a:endParaRPr>
        </a:p>
      </dgm:t>
    </dgm:pt>
    <dgm:pt modelId="{3E78DCA1-E57E-491B-87CC-F2E69CF3295D}" type="pres">
      <dgm:prSet presAssocID="{A837FDDA-5AE4-4107-864E-DC19B0EB78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9FB983-E59C-47DC-8D9E-E46EC75D592A}" type="pres">
      <dgm:prSet presAssocID="{9D97E3E9-FCE2-4F60-8D7A-0DDCECDD96D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A9B3CFC-C5A8-49B8-894C-87F66729BD82}" type="pres">
      <dgm:prSet presAssocID="{9D97E3E9-FCE2-4F60-8D7A-0DDCECDD96D8}" presName="rootComposite1" presStyleCnt="0"/>
      <dgm:spPr/>
      <dgm:t>
        <a:bodyPr/>
        <a:lstStyle/>
        <a:p>
          <a:endParaRPr lang="en-US"/>
        </a:p>
      </dgm:t>
    </dgm:pt>
    <dgm:pt modelId="{AECD74B0-0DE5-42C2-83CB-3F34A800513D}" type="pres">
      <dgm:prSet presAssocID="{9D97E3E9-FCE2-4F60-8D7A-0DDCECDD96D8}" presName="rootText1" presStyleLbl="node0" presStyleIdx="0" presStyleCnt="1" custAng="0" custScaleX="103429" custScaleY="105659" custLinFactNeighborX="1947" custLinFactNeighborY="47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08F80-B328-4F3E-93A2-0D953BA4858E}" type="pres">
      <dgm:prSet presAssocID="{9D97E3E9-FCE2-4F60-8D7A-0DDCECDD96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C7D46A7-3CD9-4D0F-8833-F790D86C48D8}" type="pres">
      <dgm:prSet presAssocID="{9D97E3E9-FCE2-4F60-8D7A-0DDCECDD96D8}" presName="hierChild2" presStyleCnt="0"/>
      <dgm:spPr/>
      <dgm:t>
        <a:bodyPr/>
        <a:lstStyle/>
        <a:p>
          <a:endParaRPr lang="en-US"/>
        </a:p>
      </dgm:t>
    </dgm:pt>
    <dgm:pt modelId="{DB90E075-3804-2249-A030-C128D1DCB032}" type="pres">
      <dgm:prSet presAssocID="{F9098462-0B6D-8A4F-A015-B481DB5D3106}" presName="Name37" presStyleLbl="parChTrans1D2" presStyleIdx="0" presStyleCnt="8"/>
      <dgm:spPr/>
      <dgm:t>
        <a:bodyPr/>
        <a:lstStyle/>
        <a:p>
          <a:endParaRPr lang="en-US"/>
        </a:p>
      </dgm:t>
    </dgm:pt>
    <dgm:pt modelId="{03DEBD57-3875-A149-9AC2-2A88D5C760DD}" type="pres">
      <dgm:prSet presAssocID="{1E4C89A9-FED4-6040-BDE6-95DC51372AC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9201D8-9E1A-284C-A6DE-26084823277B}" type="pres">
      <dgm:prSet presAssocID="{1E4C89A9-FED4-6040-BDE6-95DC51372AC7}" presName="rootComposite" presStyleCnt="0"/>
      <dgm:spPr/>
      <dgm:t>
        <a:bodyPr/>
        <a:lstStyle/>
        <a:p>
          <a:endParaRPr lang="en-US"/>
        </a:p>
      </dgm:t>
    </dgm:pt>
    <dgm:pt modelId="{59C7F6E0-4F56-0240-BDCF-2DF2F02B7138}" type="pres">
      <dgm:prSet presAssocID="{1E4C89A9-FED4-6040-BDE6-95DC51372AC7}" presName="rootText" presStyleLbl="node2" presStyleIdx="0" presStyleCnt="4" custScaleX="96323" custScaleY="119863" custLinFactY="-100000" custLinFactNeighborX="9378" custLinFactNeighborY="-145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85483D-D8F8-8646-B8D8-7FD33E91F7A8}" type="pres">
      <dgm:prSet presAssocID="{1E4C89A9-FED4-6040-BDE6-95DC51372AC7}" presName="rootConnector" presStyleLbl="node2" presStyleIdx="0" presStyleCnt="4"/>
      <dgm:spPr/>
      <dgm:t>
        <a:bodyPr/>
        <a:lstStyle/>
        <a:p>
          <a:endParaRPr lang="en-US"/>
        </a:p>
      </dgm:t>
    </dgm:pt>
    <dgm:pt modelId="{FB5D12A3-C593-7B4B-BA74-C9E87CC54E58}" type="pres">
      <dgm:prSet presAssocID="{1E4C89A9-FED4-6040-BDE6-95DC51372AC7}" presName="hierChild4" presStyleCnt="0"/>
      <dgm:spPr/>
      <dgm:t>
        <a:bodyPr/>
        <a:lstStyle/>
        <a:p>
          <a:endParaRPr lang="en-US"/>
        </a:p>
      </dgm:t>
    </dgm:pt>
    <dgm:pt modelId="{91C1F087-29BE-C34B-9919-BE6CEF6F6F1A}" type="pres">
      <dgm:prSet presAssocID="{1E4C89A9-FED4-6040-BDE6-95DC51372AC7}" presName="hierChild5" presStyleCnt="0"/>
      <dgm:spPr/>
      <dgm:t>
        <a:bodyPr/>
        <a:lstStyle/>
        <a:p>
          <a:endParaRPr lang="en-US"/>
        </a:p>
      </dgm:t>
    </dgm:pt>
    <dgm:pt modelId="{CDD18E66-ACFE-8646-B43A-A3C17C592772}" type="pres">
      <dgm:prSet presAssocID="{074E1E06-5104-8748-A698-746995C5D9A8}" presName="Name37" presStyleLbl="parChTrans1D2" presStyleIdx="1" presStyleCnt="8" custSzX="791963"/>
      <dgm:spPr/>
      <dgm:t>
        <a:bodyPr/>
        <a:lstStyle/>
        <a:p>
          <a:endParaRPr lang="en-US"/>
        </a:p>
      </dgm:t>
    </dgm:pt>
    <dgm:pt modelId="{87444259-37CD-6545-B98E-A5B229FB06B5}" type="pres">
      <dgm:prSet presAssocID="{4D73FD57-4FB6-814A-9779-2CB7C4E0D3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BBFD327-43FD-4E49-8004-90438446C22E}" type="pres">
      <dgm:prSet presAssocID="{4D73FD57-4FB6-814A-9779-2CB7C4E0D314}" presName="rootComposite" presStyleCnt="0"/>
      <dgm:spPr/>
      <dgm:t>
        <a:bodyPr/>
        <a:lstStyle/>
        <a:p>
          <a:endParaRPr lang="en-US"/>
        </a:p>
      </dgm:t>
    </dgm:pt>
    <dgm:pt modelId="{64E5533C-906B-C744-89B6-4AFA37C90E75}" type="pres">
      <dgm:prSet presAssocID="{4D73FD57-4FB6-814A-9779-2CB7C4E0D314}" presName="rootText" presStyleLbl="node2" presStyleIdx="1" presStyleCnt="4" custScaleX="96323" custScaleY="119863" custLinFactY="-100000" custLinFactNeighborX="0" custLinFactNeighborY="-145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E9B866-EDEC-CB48-B164-9E5F9CF66648}" type="pres">
      <dgm:prSet presAssocID="{4D73FD57-4FB6-814A-9779-2CB7C4E0D314}" presName="rootConnector" presStyleLbl="node2" presStyleIdx="1" presStyleCnt="4"/>
      <dgm:spPr/>
      <dgm:t>
        <a:bodyPr/>
        <a:lstStyle/>
        <a:p>
          <a:endParaRPr lang="en-US"/>
        </a:p>
      </dgm:t>
    </dgm:pt>
    <dgm:pt modelId="{56E03D06-F63E-D54D-AD00-7DE0414B087C}" type="pres">
      <dgm:prSet presAssocID="{4D73FD57-4FB6-814A-9779-2CB7C4E0D314}" presName="hierChild4" presStyleCnt="0"/>
      <dgm:spPr/>
      <dgm:t>
        <a:bodyPr/>
        <a:lstStyle/>
        <a:p>
          <a:endParaRPr lang="en-US"/>
        </a:p>
      </dgm:t>
    </dgm:pt>
    <dgm:pt modelId="{B138A679-376B-5445-82B1-A6690DACDF5B}" type="pres">
      <dgm:prSet presAssocID="{4D73FD57-4FB6-814A-9779-2CB7C4E0D314}" presName="hierChild5" presStyleCnt="0"/>
      <dgm:spPr/>
      <dgm:t>
        <a:bodyPr/>
        <a:lstStyle/>
        <a:p>
          <a:endParaRPr lang="en-US"/>
        </a:p>
      </dgm:t>
    </dgm:pt>
    <dgm:pt modelId="{1FBE4CB0-F5BC-7140-BAF1-6B1D8C881DC8}" type="pres">
      <dgm:prSet presAssocID="{23635FAB-DDD0-9947-BFDA-39A3F566B718}" presName="Name37" presStyleLbl="parChTrans1D2" presStyleIdx="2" presStyleCnt="8"/>
      <dgm:spPr/>
      <dgm:t>
        <a:bodyPr/>
        <a:lstStyle/>
        <a:p>
          <a:endParaRPr lang="en-US"/>
        </a:p>
      </dgm:t>
    </dgm:pt>
    <dgm:pt modelId="{19308AF7-EFD4-0B46-A8EC-219E4D432A8C}" type="pres">
      <dgm:prSet presAssocID="{2B4D1532-0FB4-0143-99BF-62DC7713ED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EB754F8-9FF2-C840-B98A-9371844A89CD}" type="pres">
      <dgm:prSet presAssocID="{2B4D1532-0FB4-0143-99BF-62DC7713EDF8}" presName="rootComposite" presStyleCnt="0"/>
      <dgm:spPr/>
      <dgm:t>
        <a:bodyPr/>
        <a:lstStyle/>
        <a:p>
          <a:endParaRPr lang="en-US"/>
        </a:p>
      </dgm:t>
    </dgm:pt>
    <dgm:pt modelId="{3D194067-7D82-814B-AAAD-F4413288BF51}" type="pres">
      <dgm:prSet presAssocID="{2B4D1532-0FB4-0143-99BF-62DC7713EDF8}" presName="rootText" presStyleLbl="node2" presStyleIdx="2" presStyleCnt="4" custScaleX="96323" custScaleY="119863" custLinFactY="-100000" custLinFactNeighborX="8200" custLinFactNeighborY="-145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3209E3-9F6D-9142-8C34-C85F18763BDA}" type="pres">
      <dgm:prSet presAssocID="{2B4D1532-0FB4-0143-99BF-62DC7713EDF8}" presName="rootConnector" presStyleLbl="node2" presStyleIdx="2" presStyleCnt="4"/>
      <dgm:spPr/>
      <dgm:t>
        <a:bodyPr/>
        <a:lstStyle/>
        <a:p>
          <a:endParaRPr lang="en-US"/>
        </a:p>
      </dgm:t>
    </dgm:pt>
    <dgm:pt modelId="{FCC7966D-5F8D-9545-A296-0128F545FF5E}" type="pres">
      <dgm:prSet presAssocID="{2B4D1532-0FB4-0143-99BF-62DC7713EDF8}" presName="hierChild4" presStyleCnt="0"/>
      <dgm:spPr/>
      <dgm:t>
        <a:bodyPr/>
        <a:lstStyle/>
        <a:p>
          <a:endParaRPr lang="en-US"/>
        </a:p>
      </dgm:t>
    </dgm:pt>
    <dgm:pt modelId="{CFA0EB7D-85A9-CF40-9982-49C90DC7A9F5}" type="pres">
      <dgm:prSet presAssocID="{2B4D1532-0FB4-0143-99BF-62DC7713EDF8}" presName="hierChild5" presStyleCnt="0"/>
      <dgm:spPr/>
      <dgm:t>
        <a:bodyPr/>
        <a:lstStyle/>
        <a:p>
          <a:endParaRPr lang="en-US"/>
        </a:p>
      </dgm:t>
    </dgm:pt>
    <dgm:pt modelId="{514C3038-2831-2040-BE12-BE4F9A6333E3}" type="pres">
      <dgm:prSet presAssocID="{ADD2594A-04E9-884B-8091-BE6EEED769F3}" presName="Name37" presStyleLbl="parChTrans1D2" presStyleIdx="3" presStyleCnt="8"/>
      <dgm:spPr/>
      <dgm:t>
        <a:bodyPr/>
        <a:lstStyle/>
        <a:p>
          <a:endParaRPr lang="en-US"/>
        </a:p>
      </dgm:t>
    </dgm:pt>
    <dgm:pt modelId="{A4999530-C41E-CA41-A549-A783FB00A33F}" type="pres">
      <dgm:prSet presAssocID="{AFA769F5-2393-614A-8A4A-C95DE968370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854C6F1-2844-B94A-8C6A-13E533516CF1}" type="pres">
      <dgm:prSet presAssocID="{AFA769F5-2393-614A-8A4A-C95DE968370D}" presName="rootComposite" presStyleCnt="0"/>
      <dgm:spPr/>
      <dgm:t>
        <a:bodyPr/>
        <a:lstStyle/>
        <a:p>
          <a:endParaRPr lang="en-US"/>
        </a:p>
      </dgm:t>
    </dgm:pt>
    <dgm:pt modelId="{C1A252F4-4D43-3B4C-8F4C-FF1CC50E5EEB}" type="pres">
      <dgm:prSet presAssocID="{AFA769F5-2393-614A-8A4A-C95DE968370D}" presName="rootText" presStyleLbl="node2" presStyleIdx="3" presStyleCnt="4" custScaleX="96323" custScaleY="119863" custLinFactY="-100000" custLinFactNeighborX="0" custLinFactNeighborY="-145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99CED3-BDAA-494A-AFD8-6858810DF982}" type="pres">
      <dgm:prSet presAssocID="{AFA769F5-2393-614A-8A4A-C95DE968370D}" presName="rootConnector" presStyleLbl="node2" presStyleIdx="3" presStyleCnt="4"/>
      <dgm:spPr/>
      <dgm:t>
        <a:bodyPr/>
        <a:lstStyle/>
        <a:p>
          <a:endParaRPr lang="en-US"/>
        </a:p>
      </dgm:t>
    </dgm:pt>
    <dgm:pt modelId="{E8C1450A-177A-7F49-AFB3-E8062340F7FC}" type="pres">
      <dgm:prSet presAssocID="{AFA769F5-2393-614A-8A4A-C95DE968370D}" presName="hierChild4" presStyleCnt="0"/>
      <dgm:spPr/>
      <dgm:t>
        <a:bodyPr/>
        <a:lstStyle/>
        <a:p>
          <a:endParaRPr lang="en-US"/>
        </a:p>
      </dgm:t>
    </dgm:pt>
    <dgm:pt modelId="{C7421FD8-EFA6-E24F-B9A5-F897A629BD2C}" type="pres">
      <dgm:prSet presAssocID="{AFA769F5-2393-614A-8A4A-C95DE968370D}" presName="hierChild5" presStyleCnt="0"/>
      <dgm:spPr/>
      <dgm:t>
        <a:bodyPr/>
        <a:lstStyle/>
        <a:p>
          <a:endParaRPr lang="en-US"/>
        </a:p>
      </dgm:t>
    </dgm:pt>
    <dgm:pt modelId="{5C5165CB-95A1-42A2-A552-C5947E1E37DF}" type="pres">
      <dgm:prSet presAssocID="{9D97E3E9-FCE2-4F60-8D7A-0DDCECDD96D8}" presName="hierChild3" presStyleCnt="0"/>
      <dgm:spPr/>
      <dgm:t>
        <a:bodyPr/>
        <a:lstStyle/>
        <a:p>
          <a:endParaRPr lang="en-US"/>
        </a:p>
      </dgm:t>
    </dgm:pt>
    <dgm:pt modelId="{12945AA1-7973-AA4E-B47B-B6F5571F980F}" type="pres">
      <dgm:prSet presAssocID="{51D27412-F7BE-6743-97BF-262C9A4CA156}" presName="Name111" presStyleLbl="parChTrans1D2" presStyleIdx="4" presStyleCnt="8"/>
      <dgm:spPr/>
      <dgm:t>
        <a:bodyPr/>
        <a:lstStyle/>
        <a:p>
          <a:endParaRPr lang="en-US"/>
        </a:p>
      </dgm:t>
    </dgm:pt>
    <dgm:pt modelId="{47C95E45-1CAB-8C4B-ABF3-07C6847AB4CD}" type="pres">
      <dgm:prSet presAssocID="{5731FAE2-7DA6-B943-A592-14435CCEA9C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28CF7E-2A14-3844-A5C9-45532B2A45AE}" type="pres">
      <dgm:prSet presAssocID="{5731FAE2-7DA6-B943-A592-14435CCEA9C3}" presName="rootComposite3" presStyleCnt="0"/>
      <dgm:spPr/>
      <dgm:t>
        <a:bodyPr/>
        <a:lstStyle/>
        <a:p>
          <a:endParaRPr lang="en-US"/>
        </a:p>
      </dgm:t>
    </dgm:pt>
    <dgm:pt modelId="{5FD650CD-5C0C-8C4C-93EA-EED51DE46671}" type="pres">
      <dgm:prSet presAssocID="{5731FAE2-7DA6-B943-A592-14435CCEA9C3}" presName="rootText3" presStyleLbl="asst1" presStyleIdx="0" presStyleCnt="4" custScaleX="96323" custScaleY="119863" custLinFactX="-8865" custLinFactY="100000" custLinFactNeighborX="-100000" custLinFactNeighborY="107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8C9978-B99A-084F-994D-A1ACCE4CDFDA}" type="pres">
      <dgm:prSet presAssocID="{5731FAE2-7DA6-B943-A592-14435CCEA9C3}" presName="rootConnector3" presStyleLbl="asst1" presStyleIdx="0" presStyleCnt="4"/>
      <dgm:spPr/>
      <dgm:t>
        <a:bodyPr/>
        <a:lstStyle/>
        <a:p>
          <a:endParaRPr lang="en-US"/>
        </a:p>
      </dgm:t>
    </dgm:pt>
    <dgm:pt modelId="{8BD6B2A0-360B-B244-ABB8-FAAEAF840FE4}" type="pres">
      <dgm:prSet presAssocID="{5731FAE2-7DA6-B943-A592-14435CCEA9C3}" presName="hierChild6" presStyleCnt="0"/>
      <dgm:spPr/>
      <dgm:t>
        <a:bodyPr/>
        <a:lstStyle/>
        <a:p>
          <a:endParaRPr lang="en-US"/>
        </a:p>
      </dgm:t>
    </dgm:pt>
    <dgm:pt modelId="{2D42F7E4-4B57-1742-8BAF-46C48D9C4634}" type="pres">
      <dgm:prSet presAssocID="{5731FAE2-7DA6-B943-A592-14435CCEA9C3}" presName="hierChild7" presStyleCnt="0"/>
      <dgm:spPr/>
      <dgm:t>
        <a:bodyPr/>
        <a:lstStyle/>
        <a:p>
          <a:endParaRPr lang="en-US"/>
        </a:p>
      </dgm:t>
    </dgm:pt>
    <dgm:pt modelId="{EE7BA28D-D9A7-064F-B068-C9D6D976D712}" type="pres">
      <dgm:prSet presAssocID="{6DDF6BEE-866B-9947-ABAE-53B2F8451303}" presName="Name111" presStyleLbl="parChTrans1D2" presStyleIdx="5" presStyleCnt="8"/>
      <dgm:spPr/>
      <dgm:t>
        <a:bodyPr/>
        <a:lstStyle/>
        <a:p>
          <a:endParaRPr lang="en-US"/>
        </a:p>
      </dgm:t>
    </dgm:pt>
    <dgm:pt modelId="{1384E988-8DEF-F840-88E4-0EB3BE597A88}" type="pres">
      <dgm:prSet presAssocID="{8138B11A-7F64-304B-A919-0FDF3E60E801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D3015A-280F-0E4D-A560-2885CF8F84B7}" type="pres">
      <dgm:prSet presAssocID="{8138B11A-7F64-304B-A919-0FDF3E60E801}" presName="rootComposite3" presStyleCnt="0"/>
      <dgm:spPr/>
      <dgm:t>
        <a:bodyPr/>
        <a:lstStyle/>
        <a:p>
          <a:endParaRPr lang="en-US"/>
        </a:p>
      </dgm:t>
    </dgm:pt>
    <dgm:pt modelId="{A93695A7-DD9C-1D45-BB3B-F62E46FCDAE1}" type="pres">
      <dgm:prSet presAssocID="{8138B11A-7F64-304B-A919-0FDF3E60E801}" presName="rootText3" presStyleLbl="asst1" presStyleIdx="1" presStyleCnt="4" custScaleX="96323" custScaleY="119863" custLinFactX="-18589" custLinFactY="100000" custLinFactNeighborX="-100000" custLinFactNeighborY="1089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F974C1-3AA5-3449-AE71-520413843DB3}" type="pres">
      <dgm:prSet presAssocID="{8138B11A-7F64-304B-A919-0FDF3E60E801}" presName="rootConnector3" presStyleLbl="asst1" presStyleIdx="1" presStyleCnt="4"/>
      <dgm:spPr/>
      <dgm:t>
        <a:bodyPr/>
        <a:lstStyle/>
        <a:p>
          <a:endParaRPr lang="en-US"/>
        </a:p>
      </dgm:t>
    </dgm:pt>
    <dgm:pt modelId="{A2DD689D-A235-4B46-B4B4-19CCDACB7067}" type="pres">
      <dgm:prSet presAssocID="{8138B11A-7F64-304B-A919-0FDF3E60E801}" presName="hierChild6" presStyleCnt="0"/>
      <dgm:spPr/>
      <dgm:t>
        <a:bodyPr/>
        <a:lstStyle/>
        <a:p>
          <a:endParaRPr lang="en-US"/>
        </a:p>
      </dgm:t>
    </dgm:pt>
    <dgm:pt modelId="{51785508-4A7E-4E4B-A366-E5D0B1D27594}" type="pres">
      <dgm:prSet presAssocID="{8138B11A-7F64-304B-A919-0FDF3E60E801}" presName="hierChild7" presStyleCnt="0"/>
      <dgm:spPr/>
      <dgm:t>
        <a:bodyPr/>
        <a:lstStyle/>
        <a:p>
          <a:endParaRPr lang="en-US"/>
        </a:p>
      </dgm:t>
    </dgm:pt>
    <dgm:pt modelId="{C74086EC-4571-B241-8A56-E0F2AF2B84E7}" type="pres">
      <dgm:prSet presAssocID="{0DA6EF3C-5FCE-9548-8ED0-CF374EFD10B0}" presName="Name111" presStyleLbl="parChTrans1D2" presStyleIdx="6" presStyleCnt="8"/>
      <dgm:spPr/>
      <dgm:t>
        <a:bodyPr/>
        <a:lstStyle/>
        <a:p>
          <a:endParaRPr lang="en-US"/>
        </a:p>
      </dgm:t>
    </dgm:pt>
    <dgm:pt modelId="{F7C9FD4C-F2D1-3045-A30C-B4117DCF8EA9}" type="pres">
      <dgm:prSet presAssocID="{16A94961-0946-0B4A-9FA2-66DEA7F7A339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58EEC45-01A6-E545-990D-DEBB67276A1A}" type="pres">
      <dgm:prSet presAssocID="{16A94961-0946-0B4A-9FA2-66DEA7F7A339}" presName="rootComposite3" presStyleCnt="0"/>
      <dgm:spPr/>
      <dgm:t>
        <a:bodyPr/>
        <a:lstStyle/>
        <a:p>
          <a:endParaRPr lang="en-US"/>
        </a:p>
      </dgm:t>
    </dgm:pt>
    <dgm:pt modelId="{5498267D-BACA-C74B-9BB0-F0CC1DB24DEE}" type="pres">
      <dgm:prSet presAssocID="{16A94961-0946-0B4A-9FA2-66DEA7F7A339}" presName="rootText3" presStyleLbl="asst1" presStyleIdx="2" presStyleCnt="4" custScaleX="96323" custScaleY="119863" custLinFactX="25348" custLinFactNeighborX="100000" custLinFactNeighborY="48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C14C6E-E45A-D541-91A5-5E7F784474CA}" type="pres">
      <dgm:prSet presAssocID="{16A94961-0946-0B4A-9FA2-66DEA7F7A339}" presName="rootConnector3" presStyleLbl="asst1" presStyleIdx="2" presStyleCnt="4"/>
      <dgm:spPr/>
      <dgm:t>
        <a:bodyPr/>
        <a:lstStyle/>
        <a:p>
          <a:endParaRPr lang="en-US"/>
        </a:p>
      </dgm:t>
    </dgm:pt>
    <dgm:pt modelId="{563EA1BA-FF5F-5441-B39E-7A4CE5A03597}" type="pres">
      <dgm:prSet presAssocID="{16A94961-0946-0B4A-9FA2-66DEA7F7A339}" presName="hierChild6" presStyleCnt="0"/>
      <dgm:spPr/>
      <dgm:t>
        <a:bodyPr/>
        <a:lstStyle/>
        <a:p>
          <a:endParaRPr lang="en-US"/>
        </a:p>
      </dgm:t>
    </dgm:pt>
    <dgm:pt modelId="{F21D846E-6C7C-CE49-8E25-D208B05C6BCC}" type="pres">
      <dgm:prSet presAssocID="{16A94961-0946-0B4A-9FA2-66DEA7F7A339}" presName="hierChild7" presStyleCnt="0"/>
      <dgm:spPr/>
      <dgm:t>
        <a:bodyPr/>
        <a:lstStyle/>
        <a:p>
          <a:endParaRPr lang="en-US"/>
        </a:p>
      </dgm:t>
    </dgm:pt>
    <dgm:pt modelId="{D75635ED-AEA9-2640-9D4A-71DCA49975CC}" type="pres">
      <dgm:prSet presAssocID="{48F2E85A-5A73-9B43-842E-0F16C2391D37}" presName="Name111" presStyleLbl="parChTrans1D2" presStyleIdx="7" presStyleCnt="8"/>
      <dgm:spPr/>
      <dgm:t>
        <a:bodyPr/>
        <a:lstStyle/>
        <a:p>
          <a:endParaRPr lang="en-US"/>
        </a:p>
      </dgm:t>
    </dgm:pt>
    <dgm:pt modelId="{4ABB9EFC-2881-BE4D-A17A-D94933F27B95}" type="pres">
      <dgm:prSet presAssocID="{4D6C7DAE-DE34-ED4C-B3A5-2B75686C5645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5C09AC2-DACF-8140-BBEF-8659C38A046E}" type="pres">
      <dgm:prSet presAssocID="{4D6C7DAE-DE34-ED4C-B3A5-2B75686C5645}" presName="rootComposite3" presStyleCnt="0"/>
      <dgm:spPr/>
      <dgm:t>
        <a:bodyPr/>
        <a:lstStyle/>
        <a:p>
          <a:endParaRPr lang="en-US"/>
        </a:p>
      </dgm:t>
    </dgm:pt>
    <dgm:pt modelId="{47F66637-316C-C344-B6C7-F4CEA042B3E0}" type="pres">
      <dgm:prSet presAssocID="{4D6C7DAE-DE34-ED4C-B3A5-2B75686C5645}" presName="rootText3" presStyleLbl="asst1" presStyleIdx="3" presStyleCnt="4" custScaleX="96323" custScaleY="119863" custLinFactX="15777" custLinFactNeighborX="100000" custLinFactNeighborY="47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05E61A-C626-1C45-85D7-39A86A241EB2}" type="pres">
      <dgm:prSet presAssocID="{4D6C7DAE-DE34-ED4C-B3A5-2B75686C5645}" presName="rootConnector3" presStyleLbl="asst1" presStyleIdx="3" presStyleCnt="4"/>
      <dgm:spPr/>
      <dgm:t>
        <a:bodyPr/>
        <a:lstStyle/>
        <a:p>
          <a:endParaRPr lang="en-US"/>
        </a:p>
      </dgm:t>
    </dgm:pt>
    <dgm:pt modelId="{B972C35A-1AD1-244D-8AD8-C2546E9A26E7}" type="pres">
      <dgm:prSet presAssocID="{4D6C7DAE-DE34-ED4C-B3A5-2B75686C5645}" presName="hierChild6" presStyleCnt="0"/>
      <dgm:spPr/>
      <dgm:t>
        <a:bodyPr/>
        <a:lstStyle/>
        <a:p>
          <a:endParaRPr lang="en-US"/>
        </a:p>
      </dgm:t>
    </dgm:pt>
    <dgm:pt modelId="{147B3B4A-1E9D-DD4F-AF52-1B82E355126A}" type="pres">
      <dgm:prSet presAssocID="{4D6C7DAE-DE34-ED4C-B3A5-2B75686C5645}" presName="hierChild7" presStyleCnt="0"/>
      <dgm:spPr/>
      <dgm:t>
        <a:bodyPr/>
        <a:lstStyle/>
        <a:p>
          <a:endParaRPr lang="en-US"/>
        </a:p>
      </dgm:t>
    </dgm:pt>
  </dgm:ptLst>
  <dgm:cxnLst>
    <dgm:cxn modelId="{790FB7C5-B9A1-42C5-A835-C06D0C78BE0C}" type="presOf" srcId="{074E1E06-5104-8748-A698-746995C5D9A8}" destId="{CDD18E66-ACFE-8646-B43A-A3C17C592772}" srcOrd="0" destOrd="0" presId="urn:microsoft.com/office/officeart/2005/8/layout/orgChart1"/>
    <dgm:cxn modelId="{CA83E9CD-A590-4C87-8D18-661AF1AEBB87}" type="presOf" srcId="{23635FAB-DDD0-9947-BFDA-39A3F566B718}" destId="{1FBE4CB0-F5BC-7140-BAF1-6B1D8C881DC8}" srcOrd="0" destOrd="0" presId="urn:microsoft.com/office/officeart/2005/8/layout/orgChart1"/>
    <dgm:cxn modelId="{823B5D79-8AB2-4BF4-B893-851DC4943193}" type="presOf" srcId="{AFA769F5-2393-614A-8A4A-C95DE968370D}" destId="{4099CED3-BDAA-494A-AFD8-6858810DF982}" srcOrd="1" destOrd="0" presId="urn:microsoft.com/office/officeart/2005/8/layout/orgChart1"/>
    <dgm:cxn modelId="{E518DD59-4D53-4A15-990B-F2E853CC9DB0}" type="presOf" srcId="{8138B11A-7F64-304B-A919-0FDF3E60E801}" destId="{A93695A7-DD9C-1D45-BB3B-F62E46FCDAE1}" srcOrd="0" destOrd="0" presId="urn:microsoft.com/office/officeart/2005/8/layout/orgChart1"/>
    <dgm:cxn modelId="{EF1C0A3D-DCD9-43BB-BA72-ED0405AC6F08}" type="presOf" srcId="{AFA769F5-2393-614A-8A4A-C95DE968370D}" destId="{C1A252F4-4D43-3B4C-8F4C-FF1CC50E5EEB}" srcOrd="0" destOrd="0" presId="urn:microsoft.com/office/officeart/2005/8/layout/orgChart1"/>
    <dgm:cxn modelId="{6FBFAFE9-299C-4DC0-976A-E97BE3F52C62}" type="presOf" srcId="{0DA6EF3C-5FCE-9548-8ED0-CF374EFD10B0}" destId="{C74086EC-4571-B241-8A56-E0F2AF2B84E7}" srcOrd="0" destOrd="0" presId="urn:microsoft.com/office/officeart/2005/8/layout/orgChart1"/>
    <dgm:cxn modelId="{6F034314-462E-49D3-BC82-C3AFB041CC85}" type="presOf" srcId="{48F2E85A-5A73-9B43-842E-0F16C2391D37}" destId="{D75635ED-AEA9-2640-9D4A-71DCA49975CC}" srcOrd="0" destOrd="0" presId="urn:microsoft.com/office/officeart/2005/8/layout/orgChart1"/>
    <dgm:cxn modelId="{55A3B0DB-0033-4B97-AB1C-CB9727C36548}" type="presOf" srcId="{4D6C7DAE-DE34-ED4C-B3A5-2B75686C5645}" destId="{47F66637-316C-C344-B6C7-F4CEA042B3E0}" srcOrd="0" destOrd="0" presId="urn:microsoft.com/office/officeart/2005/8/layout/orgChart1"/>
    <dgm:cxn modelId="{103491DA-FC07-4B3B-8625-4AB51C9CE409}" type="presOf" srcId="{1E4C89A9-FED4-6040-BDE6-95DC51372AC7}" destId="{B485483D-D8F8-8646-B8D8-7FD33E91F7A8}" srcOrd="1" destOrd="0" presId="urn:microsoft.com/office/officeart/2005/8/layout/orgChart1"/>
    <dgm:cxn modelId="{CFFE23F7-96DF-5949-8184-204B0EFFD0D6}" srcId="{9D97E3E9-FCE2-4F60-8D7A-0DDCECDD96D8}" destId="{1E4C89A9-FED4-6040-BDE6-95DC51372AC7}" srcOrd="0" destOrd="0" parTransId="{F9098462-0B6D-8A4F-A015-B481DB5D3106}" sibTransId="{D84016CE-A2FA-E54C-A061-8ECDBFF400CB}"/>
    <dgm:cxn modelId="{CC840076-7532-449B-A925-14E52EB5D8DD}" type="presOf" srcId="{2B4D1532-0FB4-0143-99BF-62DC7713EDF8}" destId="{3D194067-7D82-814B-AAAD-F4413288BF51}" srcOrd="0" destOrd="0" presId="urn:microsoft.com/office/officeart/2005/8/layout/orgChart1"/>
    <dgm:cxn modelId="{0C8C8650-C259-47F2-B8F2-51A146FE0BAD}" type="presOf" srcId="{4D73FD57-4FB6-814A-9779-2CB7C4E0D314}" destId="{64E5533C-906B-C744-89B6-4AFA37C90E75}" srcOrd="0" destOrd="0" presId="urn:microsoft.com/office/officeart/2005/8/layout/orgChart1"/>
    <dgm:cxn modelId="{37E6262E-74A7-6141-90F4-A8AA8396E6CD}" srcId="{9D97E3E9-FCE2-4F60-8D7A-0DDCECDD96D8}" destId="{5731FAE2-7DA6-B943-A592-14435CCEA9C3}" srcOrd="2" destOrd="0" parTransId="{51D27412-F7BE-6743-97BF-262C9A4CA156}" sibTransId="{0133ABDE-1F0A-194B-9D0E-1C7BA55920C4}"/>
    <dgm:cxn modelId="{D97605DA-6871-4160-A4DD-176B7478EE9D}" type="presOf" srcId="{ADD2594A-04E9-884B-8091-BE6EEED769F3}" destId="{514C3038-2831-2040-BE12-BE4F9A6333E3}" srcOrd="0" destOrd="0" presId="urn:microsoft.com/office/officeart/2005/8/layout/orgChart1"/>
    <dgm:cxn modelId="{E6B93E87-A4A8-4C0B-8474-AF646844A89F}" type="presOf" srcId="{2B4D1532-0FB4-0143-99BF-62DC7713EDF8}" destId="{343209E3-9F6D-9142-8C34-C85F18763BDA}" srcOrd="1" destOrd="0" presId="urn:microsoft.com/office/officeart/2005/8/layout/orgChart1"/>
    <dgm:cxn modelId="{9F589EB0-0CD6-9F45-8847-9D1188180D27}" srcId="{9D97E3E9-FCE2-4F60-8D7A-0DDCECDD96D8}" destId="{2B4D1532-0FB4-0143-99BF-62DC7713EDF8}" srcOrd="3" destOrd="0" parTransId="{23635FAB-DDD0-9947-BFDA-39A3F566B718}" sibTransId="{4C4F0885-7811-9E46-9F8D-BA3A7C9AFD32}"/>
    <dgm:cxn modelId="{BDBD5AD3-E56D-4C38-A0D1-A8E70B2234AA}" type="presOf" srcId="{51D27412-F7BE-6743-97BF-262C9A4CA156}" destId="{12945AA1-7973-AA4E-B47B-B6F5571F980F}" srcOrd="0" destOrd="0" presId="urn:microsoft.com/office/officeart/2005/8/layout/orgChart1"/>
    <dgm:cxn modelId="{AE71FCF6-1C1C-436C-9A83-2ADEEFE54031}" srcId="{A837FDDA-5AE4-4107-864E-DC19B0EB78EB}" destId="{9D97E3E9-FCE2-4F60-8D7A-0DDCECDD96D8}" srcOrd="0" destOrd="0" parTransId="{0AB26B2F-EAB2-4AC4-9175-AD67CD386370}" sibTransId="{1DC2A06D-25D7-4261-A75E-2CF7C38B24D0}"/>
    <dgm:cxn modelId="{6078B79A-DDD0-CF4A-A6C5-7DCF7E95821C}" srcId="{9D97E3E9-FCE2-4F60-8D7A-0DDCECDD96D8}" destId="{16A94961-0946-0B4A-9FA2-66DEA7F7A339}" srcOrd="6" destOrd="0" parTransId="{0DA6EF3C-5FCE-9548-8ED0-CF374EFD10B0}" sibTransId="{4858D4C4-2943-E542-AB51-1CF77C88E5B6}"/>
    <dgm:cxn modelId="{CF0BC9F2-51D7-4A1D-9A74-62BDC8BE8A7B}" type="presOf" srcId="{6DDF6BEE-866B-9947-ABAE-53B2F8451303}" destId="{EE7BA28D-D9A7-064F-B068-C9D6D976D712}" srcOrd="0" destOrd="0" presId="urn:microsoft.com/office/officeart/2005/8/layout/orgChart1"/>
    <dgm:cxn modelId="{B0A0D546-E2F3-4B44-9F63-E03DE935C8EA}" type="presOf" srcId="{5731FAE2-7DA6-B943-A592-14435CCEA9C3}" destId="{F88C9978-B99A-084F-994D-A1ACCE4CDFDA}" srcOrd="1" destOrd="0" presId="urn:microsoft.com/office/officeart/2005/8/layout/orgChart1"/>
    <dgm:cxn modelId="{89351BE5-8DB5-4324-A096-AA53E56BEAA3}" type="presOf" srcId="{16A94961-0946-0B4A-9FA2-66DEA7F7A339}" destId="{2AC14C6E-E45A-D541-91A5-5E7F784474CA}" srcOrd="1" destOrd="0" presId="urn:microsoft.com/office/officeart/2005/8/layout/orgChart1"/>
    <dgm:cxn modelId="{FC51A5BE-5670-4628-95F1-E27172371CBF}" type="presOf" srcId="{16A94961-0946-0B4A-9FA2-66DEA7F7A339}" destId="{5498267D-BACA-C74B-9BB0-F0CC1DB24DEE}" srcOrd="0" destOrd="0" presId="urn:microsoft.com/office/officeart/2005/8/layout/orgChart1"/>
    <dgm:cxn modelId="{BCF1767D-C174-4C73-A83C-D1F6FA98A254}" type="presOf" srcId="{5731FAE2-7DA6-B943-A592-14435CCEA9C3}" destId="{5FD650CD-5C0C-8C4C-93EA-EED51DE46671}" srcOrd="0" destOrd="0" presId="urn:microsoft.com/office/officeart/2005/8/layout/orgChart1"/>
    <dgm:cxn modelId="{93AE2A5A-1BE4-AB40-B265-20A00D545AE4}" srcId="{9D97E3E9-FCE2-4F60-8D7A-0DDCECDD96D8}" destId="{8138B11A-7F64-304B-A919-0FDF3E60E801}" srcOrd="4" destOrd="0" parTransId="{6DDF6BEE-866B-9947-ABAE-53B2F8451303}" sibTransId="{35BB2D40-0C16-FE48-AC43-5C91D9213951}"/>
    <dgm:cxn modelId="{17142D9C-F12D-4533-9EAF-A9E33B045AEA}" type="presOf" srcId="{4D73FD57-4FB6-814A-9779-2CB7C4E0D314}" destId="{AFE9B866-EDEC-CB48-B164-9E5F9CF66648}" srcOrd="1" destOrd="0" presId="urn:microsoft.com/office/officeart/2005/8/layout/orgChart1"/>
    <dgm:cxn modelId="{DDB05DC3-F2FE-4C7F-8E17-1D4E9757FFF4}" type="presOf" srcId="{4D6C7DAE-DE34-ED4C-B3A5-2B75686C5645}" destId="{2105E61A-C626-1C45-85D7-39A86A241EB2}" srcOrd="1" destOrd="0" presId="urn:microsoft.com/office/officeart/2005/8/layout/orgChart1"/>
    <dgm:cxn modelId="{26F858CC-226B-7544-A095-DBA2E0A1BC02}" srcId="{9D97E3E9-FCE2-4F60-8D7A-0DDCECDD96D8}" destId="{4D73FD57-4FB6-814A-9779-2CB7C4E0D314}" srcOrd="1" destOrd="0" parTransId="{074E1E06-5104-8748-A698-746995C5D9A8}" sibTransId="{6C2C1A6F-92E4-194A-B71C-9DF5A946C515}"/>
    <dgm:cxn modelId="{9D1E1669-FAF8-4978-A086-01C5E1240755}" type="presOf" srcId="{8138B11A-7F64-304B-A919-0FDF3E60E801}" destId="{AFF974C1-3AA5-3449-AE71-520413843DB3}" srcOrd="1" destOrd="0" presId="urn:microsoft.com/office/officeart/2005/8/layout/orgChart1"/>
    <dgm:cxn modelId="{01C0FC59-8964-45D8-8040-CB2B63EAF173}" type="presOf" srcId="{1E4C89A9-FED4-6040-BDE6-95DC51372AC7}" destId="{59C7F6E0-4F56-0240-BDCF-2DF2F02B7138}" srcOrd="0" destOrd="0" presId="urn:microsoft.com/office/officeart/2005/8/layout/orgChart1"/>
    <dgm:cxn modelId="{57CB9CF1-9AB4-46B5-B832-472961508322}" type="presOf" srcId="{9D97E3E9-FCE2-4F60-8D7A-0DDCECDD96D8}" destId="{A1808F80-B328-4F3E-93A2-0D953BA4858E}" srcOrd="1" destOrd="0" presId="urn:microsoft.com/office/officeart/2005/8/layout/orgChart1"/>
    <dgm:cxn modelId="{C6F5365F-D078-CB45-BAFC-BE3CAB437741}" srcId="{9D97E3E9-FCE2-4F60-8D7A-0DDCECDD96D8}" destId="{4D6C7DAE-DE34-ED4C-B3A5-2B75686C5645}" srcOrd="7" destOrd="0" parTransId="{48F2E85A-5A73-9B43-842E-0F16C2391D37}" sibTransId="{3851369A-8C6E-1D40-B673-5A0F0D643BD0}"/>
    <dgm:cxn modelId="{7814A3C5-42E4-2B4D-8C52-F38C92F4902F}" srcId="{9D97E3E9-FCE2-4F60-8D7A-0DDCECDD96D8}" destId="{AFA769F5-2393-614A-8A4A-C95DE968370D}" srcOrd="5" destOrd="0" parTransId="{ADD2594A-04E9-884B-8091-BE6EEED769F3}" sibTransId="{C49DE9E0-034D-2E45-9CBB-C798D549EF31}"/>
    <dgm:cxn modelId="{AC60523D-D300-4753-8677-1BA19021E543}" type="presOf" srcId="{A837FDDA-5AE4-4107-864E-DC19B0EB78EB}" destId="{3E78DCA1-E57E-491B-87CC-F2E69CF3295D}" srcOrd="0" destOrd="0" presId="urn:microsoft.com/office/officeart/2005/8/layout/orgChart1"/>
    <dgm:cxn modelId="{EEF0D97E-6F0D-4022-A10E-79282F9F669C}" type="presOf" srcId="{9D97E3E9-FCE2-4F60-8D7A-0DDCECDD96D8}" destId="{AECD74B0-0DE5-42C2-83CB-3F34A800513D}" srcOrd="0" destOrd="0" presId="urn:microsoft.com/office/officeart/2005/8/layout/orgChart1"/>
    <dgm:cxn modelId="{68A95D42-CCFB-4593-B558-7228FD4934E6}" type="presOf" srcId="{F9098462-0B6D-8A4F-A015-B481DB5D3106}" destId="{DB90E075-3804-2249-A030-C128D1DCB032}" srcOrd="0" destOrd="0" presId="urn:microsoft.com/office/officeart/2005/8/layout/orgChart1"/>
    <dgm:cxn modelId="{04C7EBC2-645D-4B02-A1F6-AA3EB91E109B}" type="presParOf" srcId="{3E78DCA1-E57E-491B-87CC-F2E69CF3295D}" destId="{629FB983-E59C-47DC-8D9E-E46EC75D592A}" srcOrd="0" destOrd="0" presId="urn:microsoft.com/office/officeart/2005/8/layout/orgChart1"/>
    <dgm:cxn modelId="{205E7658-5E27-4E9F-A679-5DB7FA6C5D37}" type="presParOf" srcId="{629FB983-E59C-47DC-8D9E-E46EC75D592A}" destId="{1A9B3CFC-C5A8-49B8-894C-87F66729BD82}" srcOrd="0" destOrd="0" presId="urn:microsoft.com/office/officeart/2005/8/layout/orgChart1"/>
    <dgm:cxn modelId="{18EBB40A-BBC2-4A71-8198-A2691E817A21}" type="presParOf" srcId="{1A9B3CFC-C5A8-49B8-894C-87F66729BD82}" destId="{AECD74B0-0DE5-42C2-83CB-3F34A800513D}" srcOrd="0" destOrd="0" presId="urn:microsoft.com/office/officeart/2005/8/layout/orgChart1"/>
    <dgm:cxn modelId="{C6D77C90-851E-41FC-9F6F-62AD31201C84}" type="presParOf" srcId="{1A9B3CFC-C5A8-49B8-894C-87F66729BD82}" destId="{A1808F80-B328-4F3E-93A2-0D953BA4858E}" srcOrd="1" destOrd="0" presId="urn:microsoft.com/office/officeart/2005/8/layout/orgChart1"/>
    <dgm:cxn modelId="{41608462-CF48-4B0A-A357-42FD02E96C76}" type="presParOf" srcId="{629FB983-E59C-47DC-8D9E-E46EC75D592A}" destId="{AC7D46A7-3CD9-4D0F-8833-F790D86C48D8}" srcOrd="1" destOrd="0" presId="urn:microsoft.com/office/officeart/2005/8/layout/orgChart1"/>
    <dgm:cxn modelId="{B5CF2ECE-3EEA-4074-9FBE-42E64B1251D2}" type="presParOf" srcId="{AC7D46A7-3CD9-4D0F-8833-F790D86C48D8}" destId="{DB90E075-3804-2249-A030-C128D1DCB032}" srcOrd="0" destOrd="0" presId="urn:microsoft.com/office/officeart/2005/8/layout/orgChart1"/>
    <dgm:cxn modelId="{806D9A5E-AB12-4795-B32D-A9BC7B8CEB93}" type="presParOf" srcId="{AC7D46A7-3CD9-4D0F-8833-F790D86C48D8}" destId="{03DEBD57-3875-A149-9AC2-2A88D5C760DD}" srcOrd="1" destOrd="0" presId="urn:microsoft.com/office/officeart/2005/8/layout/orgChart1"/>
    <dgm:cxn modelId="{79DA191F-26BF-4986-AF79-3CBC095369E0}" type="presParOf" srcId="{03DEBD57-3875-A149-9AC2-2A88D5C760DD}" destId="{C09201D8-9E1A-284C-A6DE-26084823277B}" srcOrd="0" destOrd="0" presId="urn:microsoft.com/office/officeart/2005/8/layout/orgChart1"/>
    <dgm:cxn modelId="{BC0F89D3-CA80-4A7E-8169-A14E95F72A53}" type="presParOf" srcId="{C09201D8-9E1A-284C-A6DE-26084823277B}" destId="{59C7F6E0-4F56-0240-BDCF-2DF2F02B7138}" srcOrd="0" destOrd="0" presId="urn:microsoft.com/office/officeart/2005/8/layout/orgChart1"/>
    <dgm:cxn modelId="{A3F214A1-D81A-4C24-B651-C28A667019CA}" type="presParOf" srcId="{C09201D8-9E1A-284C-A6DE-26084823277B}" destId="{B485483D-D8F8-8646-B8D8-7FD33E91F7A8}" srcOrd="1" destOrd="0" presId="urn:microsoft.com/office/officeart/2005/8/layout/orgChart1"/>
    <dgm:cxn modelId="{70E44F58-53B5-4387-A077-C1DE9B89EE7C}" type="presParOf" srcId="{03DEBD57-3875-A149-9AC2-2A88D5C760DD}" destId="{FB5D12A3-C593-7B4B-BA74-C9E87CC54E58}" srcOrd="1" destOrd="0" presId="urn:microsoft.com/office/officeart/2005/8/layout/orgChart1"/>
    <dgm:cxn modelId="{A53BA59B-5A52-4BF6-82EB-DA3B1DEB12F2}" type="presParOf" srcId="{03DEBD57-3875-A149-9AC2-2A88D5C760DD}" destId="{91C1F087-29BE-C34B-9919-BE6CEF6F6F1A}" srcOrd="2" destOrd="0" presId="urn:microsoft.com/office/officeart/2005/8/layout/orgChart1"/>
    <dgm:cxn modelId="{DA3D629E-5C5F-4B83-91ED-860B183FFB94}" type="presParOf" srcId="{AC7D46A7-3CD9-4D0F-8833-F790D86C48D8}" destId="{CDD18E66-ACFE-8646-B43A-A3C17C592772}" srcOrd="2" destOrd="0" presId="urn:microsoft.com/office/officeart/2005/8/layout/orgChart1"/>
    <dgm:cxn modelId="{19350239-EB04-4C7B-AF40-D0FF481099AF}" type="presParOf" srcId="{AC7D46A7-3CD9-4D0F-8833-F790D86C48D8}" destId="{87444259-37CD-6545-B98E-A5B229FB06B5}" srcOrd="3" destOrd="0" presId="urn:microsoft.com/office/officeart/2005/8/layout/orgChart1"/>
    <dgm:cxn modelId="{329097A7-6B00-4EB9-A10D-CFF17B845F0D}" type="presParOf" srcId="{87444259-37CD-6545-B98E-A5B229FB06B5}" destId="{DBBFD327-43FD-4E49-8004-90438446C22E}" srcOrd="0" destOrd="0" presId="urn:microsoft.com/office/officeart/2005/8/layout/orgChart1"/>
    <dgm:cxn modelId="{0EF14080-6388-4940-80A2-5A3D8DB52A00}" type="presParOf" srcId="{DBBFD327-43FD-4E49-8004-90438446C22E}" destId="{64E5533C-906B-C744-89B6-4AFA37C90E75}" srcOrd="0" destOrd="0" presId="urn:microsoft.com/office/officeart/2005/8/layout/orgChart1"/>
    <dgm:cxn modelId="{A430B008-E494-4BE9-AA31-B3D6926EEB90}" type="presParOf" srcId="{DBBFD327-43FD-4E49-8004-90438446C22E}" destId="{AFE9B866-EDEC-CB48-B164-9E5F9CF66648}" srcOrd="1" destOrd="0" presId="urn:microsoft.com/office/officeart/2005/8/layout/orgChart1"/>
    <dgm:cxn modelId="{47341EC9-F3FC-4DCD-973E-013BEB788836}" type="presParOf" srcId="{87444259-37CD-6545-B98E-A5B229FB06B5}" destId="{56E03D06-F63E-D54D-AD00-7DE0414B087C}" srcOrd="1" destOrd="0" presId="urn:microsoft.com/office/officeart/2005/8/layout/orgChart1"/>
    <dgm:cxn modelId="{B803CD30-A98B-48D8-AC20-DA9F752919B1}" type="presParOf" srcId="{87444259-37CD-6545-B98E-A5B229FB06B5}" destId="{B138A679-376B-5445-82B1-A6690DACDF5B}" srcOrd="2" destOrd="0" presId="urn:microsoft.com/office/officeart/2005/8/layout/orgChart1"/>
    <dgm:cxn modelId="{C63E08AE-674A-4185-B12D-F79C3346FEA2}" type="presParOf" srcId="{AC7D46A7-3CD9-4D0F-8833-F790D86C48D8}" destId="{1FBE4CB0-F5BC-7140-BAF1-6B1D8C881DC8}" srcOrd="4" destOrd="0" presId="urn:microsoft.com/office/officeart/2005/8/layout/orgChart1"/>
    <dgm:cxn modelId="{39B106C0-9DCA-4939-B5A0-10B95C47B251}" type="presParOf" srcId="{AC7D46A7-3CD9-4D0F-8833-F790D86C48D8}" destId="{19308AF7-EFD4-0B46-A8EC-219E4D432A8C}" srcOrd="5" destOrd="0" presId="urn:microsoft.com/office/officeart/2005/8/layout/orgChart1"/>
    <dgm:cxn modelId="{2F550B2D-6200-4E72-8C9F-D12A19D601CD}" type="presParOf" srcId="{19308AF7-EFD4-0B46-A8EC-219E4D432A8C}" destId="{6EB754F8-9FF2-C840-B98A-9371844A89CD}" srcOrd="0" destOrd="0" presId="urn:microsoft.com/office/officeart/2005/8/layout/orgChart1"/>
    <dgm:cxn modelId="{613334CC-27FC-4A33-BC5D-811B3B918BDF}" type="presParOf" srcId="{6EB754F8-9FF2-C840-B98A-9371844A89CD}" destId="{3D194067-7D82-814B-AAAD-F4413288BF51}" srcOrd="0" destOrd="0" presId="urn:microsoft.com/office/officeart/2005/8/layout/orgChart1"/>
    <dgm:cxn modelId="{62EC9A2C-7A56-41E5-AAB7-3130CB340CA9}" type="presParOf" srcId="{6EB754F8-9FF2-C840-B98A-9371844A89CD}" destId="{343209E3-9F6D-9142-8C34-C85F18763BDA}" srcOrd="1" destOrd="0" presId="urn:microsoft.com/office/officeart/2005/8/layout/orgChart1"/>
    <dgm:cxn modelId="{57D27408-286E-43B8-BD23-328DEEE4E417}" type="presParOf" srcId="{19308AF7-EFD4-0B46-A8EC-219E4D432A8C}" destId="{FCC7966D-5F8D-9545-A296-0128F545FF5E}" srcOrd="1" destOrd="0" presId="urn:microsoft.com/office/officeart/2005/8/layout/orgChart1"/>
    <dgm:cxn modelId="{4A62A0A9-B889-45CD-B5E4-85D7147E65CC}" type="presParOf" srcId="{19308AF7-EFD4-0B46-A8EC-219E4D432A8C}" destId="{CFA0EB7D-85A9-CF40-9982-49C90DC7A9F5}" srcOrd="2" destOrd="0" presId="urn:microsoft.com/office/officeart/2005/8/layout/orgChart1"/>
    <dgm:cxn modelId="{CACDBD14-D2BC-430F-AC29-29525F8B7554}" type="presParOf" srcId="{AC7D46A7-3CD9-4D0F-8833-F790D86C48D8}" destId="{514C3038-2831-2040-BE12-BE4F9A6333E3}" srcOrd="6" destOrd="0" presId="urn:microsoft.com/office/officeart/2005/8/layout/orgChart1"/>
    <dgm:cxn modelId="{2CD94749-C4E8-444B-978D-AB95F0C28157}" type="presParOf" srcId="{AC7D46A7-3CD9-4D0F-8833-F790D86C48D8}" destId="{A4999530-C41E-CA41-A549-A783FB00A33F}" srcOrd="7" destOrd="0" presId="urn:microsoft.com/office/officeart/2005/8/layout/orgChart1"/>
    <dgm:cxn modelId="{C8C9D2DD-A513-4952-966C-20FC5AF45B34}" type="presParOf" srcId="{A4999530-C41E-CA41-A549-A783FB00A33F}" destId="{8854C6F1-2844-B94A-8C6A-13E533516CF1}" srcOrd="0" destOrd="0" presId="urn:microsoft.com/office/officeart/2005/8/layout/orgChart1"/>
    <dgm:cxn modelId="{3814138B-85CE-4D66-8219-B3F57CE44024}" type="presParOf" srcId="{8854C6F1-2844-B94A-8C6A-13E533516CF1}" destId="{C1A252F4-4D43-3B4C-8F4C-FF1CC50E5EEB}" srcOrd="0" destOrd="0" presId="urn:microsoft.com/office/officeart/2005/8/layout/orgChart1"/>
    <dgm:cxn modelId="{36D15691-6E18-4831-A5C9-7B9031E905BC}" type="presParOf" srcId="{8854C6F1-2844-B94A-8C6A-13E533516CF1}" destId="{4099CED3-BDAA-494A-AFD8-6858810DF982}" srcOrd="1" destOrd="0" presId="urn:microsoft.com/office/officeart/2005/8/layout/orgChart1"/>
    <dgm:cxn modelId="{D6698C3A-1820-4FC5-B263-5069C0CF4D51}" type="presParOf" srcId="{A4999530-C41E-CA41-A549-A783FB00A33F}" destId="{E8C1450A-177A-7F49-AFB3-E8062340F7FC}" srcOrd="1" destOrd="0" presId="urn:microsoft.com/office/officeart/2005/8/layout/orgChart1"/>
    <dgm:cxn modelId="{33B76A84-B8A7-4E60-8813-2B755ADA31B0}" type="presParOf" srcId="{A4999530-C41E-CA41-A549-A783FB00A33F}" destId="{C7421FD8-EFA6-E24F-B9A5-F897A629BD2C}" srcOrd="2" destOrd="0" presId="urn:microsoft.com/office/officeart/2005/8/layout/orgChart1"/>
    <dgm:cxn modelId="{3848C1C5-8085-4FB5-B1FB-431DC27AAA31}" type="presParOf" srcId="{629FB983-E59C-47DC-8D9E-E46EC75D592A}" destId="{5C5165CB-95A1-42A2-A552-C5947E1E37DF}" srcOrd="2" destOrd="0" presId="urn:microsoft.com/office/officeart/2005/8/layout/orgChart1"/>
    <dgm:cxn modelId="{36223756-7D48-42EE-B390-7173C503E822}" type="presParOf" srcId="{5C5165CB-95A1-42A2-A552-C5947E1E37DF}" destId="{12945AA1-7973-AA4E-B47B-B6F5571F980F}" srcOrd="0" destOrd="0" presId="urn:microsoft.com/office/officeart/2005/8/layout/orgChart1"/>
    <dgm:cxn modelId="{39AA3EA8-6E6B-40A2-8632-8D22E37F5E3B}" type="presParOf" srcId="{5C5165CB-95A1-42A2-A552-C5947E1E37DF}" destId="{47C95E45-1CAB-8C4B-ABF3-07C6847AB4CD}" srcOrd="1" destOrd="0" presId="urn:microsoft.com/office/officeart/2005/8/layout/orgChart1"/>
    <dgm:cxn modelId="{E6710C79-C532-4716-8F10-BB5118F1FE0E}" type="presParOf" srcId="{47C95E45-1CAB-8C4B-ABF3-07C6847AB4CD}" destId="{2128CF7E-2A14-3844-A5C9-45532B2A45AE}" srcOrd="0" destOrd="0" presId="urn:microsoft.com/office/officeart/2005/8/layout/orgChart1"/>
    <dgm:cxn modelId="{7BF6287E-C717-47A2-A26C-2A2B73F3BF0E}" type="presParOf" srcId="{2128CF7E-2A14-3844-A5C9-45532B2A45AE}" destId="{5FD650CD-5C0C-8C4C-93EA-EED51DE46671}" srcOrd="0" destOrd="0" presId="urn:microsoft.com/office/officeart/2005/8/layout/orgChart1"/>
    <dgm:cxn modelId="{3429E821-323A-4DA8-805F-6DF68C1F9ECB}" type="presParOf" srcId="{2128CF7E-2A14-3844-A5C9-45532B2A45AE}" destId="{F88C9978-B99A-084F-994D-A1ACCE4CDFDA}" srcOrd="1" destOrd="0" presId="urn:microsoft.com/office/officeart/2005/8/layout/orgChart1"/>
    <dgm:cxn modelId="{47A3CA89-972A-44AD-94D2-CB46C75FC559}" type="presParOf" srcId="{47C95E45-1CAB-8C4B-ABF3-07C6847AB4CD}" destId="{8BD6B2A0-360B-B244-ABB8-FAAEAF840FE4}" srcOrd="1" destOrd="0" presId="urn:microsoft.com/office/officeart/2005/8/layout/orgChart1"/>
    <dgm:cxn modelId="{7033D649-2A4B-4324-A717-B0A5241EED85}" type="presParOf" srcId="{47C95E45-1CAB-8C4B-ABF3-07C6847AB4CD}" destId="{2D42F7E4-4B57-1742-8BAF-46C48D9C4634}" srcOrd="2" destOrd="0" presId="urn:microsoft.com/office/officeart/2005/8/layout/orgChart1"/>
    <dgm:cxn modelId="{058850FC-C814-446C-9599-AF44508D6CC6}" type="presParOf" srcId="{5C5165CB-95A1-42A2-A552-C5947E1E37DF}" destId="{EE7BA28D-D9A7-064F-B068-C9D6D976D712}" srcOrd="2" destOrd="0" presId="urn:microsoft.com/office/officeart/2005/8/layout/orgChart1"/>
    <dgm:cxn modelId="{E7B92C86-72FD-48DC-B44A-5097CB4952FE}" type="presParOf" srcId="{5C5165CB-95A1-42A2-A552-C5947E1E37DF}" destId="{1384E988-8DEF-F840-88E4-0EB3BE597A88}" srcOrd="3" destOrd="0" presId="urn:microsoft.com/office/officeart/2005/8/layout/orgChart1"/>
    <dgm:cxn modelId="{38B98B3B-F9DA-40BA-8430-C0A194DD6C36}" type="presParOf" srcId="{1384E988-8DEF-F840-88E4-0EB3BE597A88}" destId="{ACD3015A-280F-0E4D-A560-2885CF8F84B7}" srcOrd="0" destOrd="0" presId="urn:microsoft.com/office/officeart/2005/8/layout/orgChart1"/>
    <dgm:cxn modelId="{674D6811-8F7E-45CD-B2AA-ACB0460360D0}" type="presParOf" srcId="{ACD3015A-280F-0E4D-A560-2885CF8F84B7}" destId="{A93695A7-DD9C-1D45-BB3B-F62E46FCDAE1}" srcOrd="0" destOrd="0" presId="urn:microsoft.com/office/officeart/2005/8/layout/orgChart1"/>
    <dgm:cxn modelId="{F3355E84-277A-495B-B2E7-92240589844A}" type="presParOf" srcId="{ACD3015A-280F-0E4D-A560-2885CF8F84B7}" destId="{AFF974C1-3AA5-3449-AE71-520413843DB3}" srcOrd="1" destOrd="0" presId="urn:microsoft.com/office/officeart/2005/8/layout/orgChart1"/>
    <dgm:cxn modelId="{53F43F91-FAD5-431F-BDAE-97C8C63A3677}" type="presParOf" srcId="{1384E988-8DEF-F840-88E4-0EB3BE597A88}" destId="{A2DD689D-A235-4B46-B4B4-19CCDACB7067}" srcOrd="1" destOrd="0" presId="urn:microsoft.com/office/officeart/2005/8/layout/orgChart1"/>
    <dgm:cxn modelId="{4AACC036-9F50-4BAD-811C-5B09DF1074D7}" type="presParOf" srcId="{1384E988-8DEF-F840-88E4-0EB3BE597A88}" destId="{51785508-4A7E-4E4B-A366-E5D0B1D27594}" srcOrd="2" destOrd="0" presId="urn:microsoft.com/office/officeart/2005/8/layout/orgChart1"/>
    <dgm:cxn modelId="{707EFE39-24CB-40F4-ACF0-C713031A5A5F}" type="presParOf" srcId="{5C5165CB-95A1-42A2-A552-C5947E1E37DF}" destId="{C74086EC-4571-B241-8A56-E0F2AF2B84E7}" srcOrd="4" destOrd="0" presId="urn:microsoft.com/office/officeart/2005/8/layout/orgChart1"/>
    <dgm:cxn modelId="{E1F4FCA1-753F-4B83-8E1C-05849DA1EE94}" type="presParOf" srcId="{5C5165CB-95A1-42A2-A552-C5947E1E37DF}" destId="{F7C9FD4C-F2D1-3045-A30C-B4117DCF8EA9}" srcOrd="5" destOrd="0" presId="urn:microsoft.com/office/officeart/2005/8/layout/orgChart1"/>
    <dgm:cxn modelId="{28486C92-3A26-4C4D-B4AD-F84B413A06D4}" type="presParOf" srcId="{F7C9FD4C-F2D1-3045-A30C-B4117DCF8EA9}" destId="{358EEC45-01A6-E545-990D-DEBB67276A1A}" srcOrd="0" destOrd="0" presId="urn:microsoft.com/office/officeart/2005/8/layout/orgChart1"/>
    <dgm:cxn modelId="{657C566B-572A-4E7C-B02C-DF016126D18A}" type="presParOf" srcId="{358EEC45-01A6-E545-990D-DEBB67276A1A}" destId="{5498267D-BACA-C74B-9BB0-F0CC1DB24DEE}" srcOrd="0" destOrd="0" presId="urn:microsoft.com/office/officeart/2005/8/layout/orgChart1"/>
    <dgm:cxn modelId="{F962D401-B7AB-49BA-AE89-2384FE21A255}" type="presParOf" srcId="{358EEC45-01A6-E545-990D-DEBB67276A1A}" destId="{2AC14C6E-E45A-D541-91A5-5E7F784474CA}" srcOrd="1" destOrd="0" presId="urn:microsoft.com/office/officeart/2005/8/layout/orgChart1"/>
    <dgm:cxn modelId="{C0DEC69E-DB16-4ABB-B81C-D539A94C5D9C}" type="presParOf" srcId="{F7C9FD4C-F2D1-3045-A30C-B4117DCF8EA9}" destId="{563EA1BA-FF5F-5441-B39E-7A4CE5A03597}" srcOrd="1" destOrd="0" presId="urn:microsoft.com/office/officeart/2005/8/layout/orgChart1"/>
    <dgm:cxn modelId="{B98637A7-C9CD-4C6C-AEA1-48D0E1606164}" type="presParOf" srcId="{F7C9FD4C-F2D1-3045-A30C-B4117DCF8EA9}" destId="{F21D846E-6C7C-CE49-8E25-D208B05C6BCC}" srcOrd="2" destOrd="0" presId="urn:microsoft.com/office/officeart/2005/8/layout/orgChart1"/>
    <dgm:cxn modelId="{1C932FBF-405C-45B8-A7C3-2410D5126A70}" type="presParOf" srcId="{5C5165CB-95A1-42A2-A552-C5947E1E37DF}" destId="{D75635ED-AEA9-2640-9D4A-71DCA49975CC}" srcOrd="6" destOrd="0" presId="urn:microsoft.com/office/officeart/2005/8/layout/orgChart1"/>
    <dgm:cxn modelId="{97CB0EAB-ED64-4389-A5EC-D73DC07970D6}" type="presParOf" srcId="{5C5165CB-95A1-42A2-A552-C5947E1E37DF}" destId="{4ABB9EFC-2881-BE4D-A17A-D94933F27B95}" srcOrd="7" destOrd="0" presId="urn:microsoft.com/office/officeart/2005/8/layout/orgChart1"/>
    <dgm:cxn modelId="{DD895A46-94F1-4382-94C4-BA228D7CD95A}" type="presParOf" srcId="{4ABB9EFC-2881-BE4D-A17A-D94933F27B95}" destId="{45C09AC2-DACF-8140-BBEF-8659C38A046E}" srcOrd="0" destOrd="0" presId="urn:microsoft.com/office/officeart/2005/8/layout/orgChart1"/>
    <dgm:cxn modelId="{2300EF8E-7355-484D-A2DB-5493A451120E}" type="presParOf" srcId="{45C09AC2-DACF-8140-BBEF-8659C38A046E}" destId="{47F66637-316C-C344-B6C7-F4CEA042B3E0}" srcOrd="0" destOrd="0" presId="urn:microsoft.com/office/officeart/2005/8/layout/orgChart1"/>
    <dgm:cxn modelId="{A5031FC9-635F-4E8D-BC7D-A3C117874097}" type="presParOf" srcId="{45C09AC2-DACF-8140-BBEF-8659C38A046E}" destId="{2105E61A-C626-1C45-85D7-39A86A241EB2}" srcOrd="1" destOrd="0" presId="urn:microsoft.com/office/officeart/2005/8/layout/orgChart1"/>
    <dgm:cxn modelId="{94A151A1-4B18-49EC-AFEC-26D23F2AB5F4}" type="presParOf" srcId="{4ABB9EFC-2881-BE4D-A17A-D94933F27B95}" destId="{B972C35A-1AD1-244D-8AD8-C2546E9A26E7}" srcOrd="1" destOrd="0" presId="urn:microsoft.com/office/officeart/2005/8/layout/orgChart1"/>
    <dgm:cxn modelId="{0B1EBA10-5AD9-4C67-86DD-AB8E21B75D9E}" type="presParOf" srcId="{4ABB9EFC-2881-BE4D-A17A-D94933F27B95}" destId="{147B3B4A-1E9D-DD4F-AF52-1B82E35512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098DE-875D-4550-99DD-CC64BAA2BC75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79DDAF-35C1-4F46-B167-55BFDDC80F1F}">
      <dgm:prSet custT="1"/>
      <dgm:spPr/>
      <dgm:t>
        <a:bodyPr/>
        <a:lstStyle/>
        <a:p>
          <a:pPr rtl="0"/>
          <a:r>
            <a:rPr lang="en-US" sz="1400" dirty="0" smtClean="0"/>
            <a:t>OCFO</a:t>
          </a:r>
          <a:endParaRPr lang="en-US" sz="1400" dirty="0"/>
        </a:p>
      </dgm:t>
    </dgm:pt>
    <dgm:pt modelId="{6828B8CE-3F91-4337-BEAF-C72530726B2E}" type="parTrans" cxnId="{FF174D5B-FA4F-4FF8-BFF8-669181900A47}">
      <dgm:prSet/>
      <dgm:spPr/>
      <dgm:t>
        <a:bodyPr/>
        <a:lstStyle/>
        <a:p>
          <a:endParaRPr lang="en-US" sz="1400"/>
        </a:p>
      </dgm:t>
    </dgm:pt>
    <dgm:pt modelId="{11C8D02A-43F8-4E0F-B12F-F070747B8834}" type="sibTrans" cxnId="{FF174D5B-FA4F-4FF8-BFF8-669181900A47}">
      <dgm:prSet/>
      <dgm:spPr/>
      <dgm:t>
        <a:bodyPr/>
        <a:lstStyle/>
        <a:p>
          <a:endParaRPr lang="en-US" sz="1400"/>
        </a:p>
      </dgm:t>
    </dgm:pt>
    <dgm:pt modelId="{497C9191-D0B8-415D-91FB-0EC636079388}">
      <dgm:prSet custT="1"/>
      <dgm:spPr/>
      <dgm:t>
        <a:bodyPr/>
        <a:lstStyle/>
        <a:p>
          <a:pPr rtl="0"/>
          <a:r>
            <a:rPr lang="en-US" sz="1400" dirty="0" smtClean="0"/>
            <a:t>City Council</a:t>
          </a:r>
          <a:endParaRPr lang="en-US" sz="1400" dirty="0"/>
        </a:p>
      </dgm:t>
    </dgm:pt>
    <dgm:pt modelId="{D30AFFD3-DB3C-451C-B546-E2FCED1B1EAD}" type="parTrans" cxnId="{AD5729E4-CFF1-4169-8ED7-7313522B9552}">
      <dgm:prSet/>
      <dgm:spPr/>
      <dgm:t>
        <a:bodyPr/>
        <a:lstStyle/>
        <a:p>
          <a:endParaRPr lang="en-US" sz="1400"/>
        </a:p>
      </dgm:t>
    </dgm:pt>
    <dgm:pt modelId="{C0E47C43-F168-43B9-961D-A6B7641DE475}" type="sibTrans" cxnId="{AD5729E4-CFF1-4169-8ED7-7313522B9552}">
      <dgm:prSet/>
      <dgm:spPr/>
      <dgm:t>
        <a:bodyPr/>
        <a:lstStyle/>
        <a:p>
          <a:endParaRPr lang="en-US" sz="1400"/>
        </a:p>
      </dgm:t>
    </dgm:pt>
    <dgm:pt modelId="{D1ABCEFC-B47D-4975-BC44-65752A481459}">
      <dgm:prSet custT="1"/>
      <dgm:spPr/>
      <dgm:t>
        <a:bodyPr/>
        <a:lstStyle/>
        <a:p>
          <a:pPr rtl="0"/>
          <a:r>
            <a:rPr lang="en-US" sz="1400" dirty="0" smtClean="0"/>
            <a:t>Departments</a:t>
          </a:r>
          <a:endParaRPr lang="en-US" sz="1400" dirty="0"/>
        </a:p>
      </dgm:t>
    </dgm:pt>
    <dgm:pt modelId="{F5E1AFE0-68BD-424A-8CEB-2C04C21BD6E6}" type="parTrans" cxnId="{C78D95D4-92AD-4412-9B7F-AA258E72D998}">
      <dgm:prSet/>
      <dgm:spPr/>
      <dgm:t>
        <a:bodyPr/>
        <a:lstStyle/>
        <a:p>
          <a:endParaRPr lang="en-US" sz="1400"/>
        </a:p>
      </dgm:t>
    </dgm:pt>
    <dgm:pt modelId="{65D1E1B4-CA51-4050-ABDC-79633732087D}" type="sibTrans" cxnId="{C78D95D4-92AD-4412-9B7F-AA258E72D998}">
      <dgm:prSet/>
      <dgm:spPr/>
      <dgm:t>
        <a:bodyPr/>
        <a:lstStyle/>
        <a:p>
          <a:endParaRPr lang="en-US" sz="1400"/>
        </a:p>
      </dgm:t>
    </dgm:pt>
    <dgm:pt modelId="{88B435C1-817F-42D9-B7FC-7157129452A4}">
      <dgm:prSet custT="1"/>
      <dgm:spPr/>
      <dgm:t>
        <a:bodyPr/>
        <a:lstStyle/>
        <a:p>
          <a:pPr rtl="0"/>
          <a:r>
            <a:rPr lang="en-US" sz="1400" dirty="0" smtClean="0"/>
            <a:t>Residents</a:t>
          </a:r>
          <a:endParaRPr lang="en-US" sz="1400" dirty="0"/>
        </a:p>
      </dgm:t>
    </dgm:pt>
    <dgm:pt modelId="{A1A52B01-6B3B-456A-9960-C74D1A6994EF}" type="parTrans" cxnId="{62DD8C3D-C87D-4C9B-8FA4-3A1A4DB9BD8F}">
      <dgm:prSet/>
      <dgm:spPr/>
      <dgm:t>
        <a:bodyPr/>
        <a:lstStyle/>
        <a:p>
          <a:endParaRPr lang="en-US" sz="1400"/>
        </a:p>
      </dgm:t>
    </dgm:pt>
    <dgm:pt modelId="{0C8E9143-31F7-4A35-863C-DDB97A17B331}" type="sibTrans" cxnId="{62DD8C3D-C87D-4C9B-8FA4-3A1A4DB9BD8F}">
      <dgm:prSet/>
      <dgm:spPr/>
      <dgm:t>
        <a:bodyPr/>
        <a:lstStyle/>
        <a:p>
          <a:endParaRPr lang="en-US" sz="1400"/>
        </a:p>
      </dgm:t>
    </dgm:pt>
    <dgm:pt modelId="{567362A3-0AD1-4155-9661-E18D7CBA2625}" type="pres">
      <dgm:prSet presAssocID="{3C6098DE-875D-4550-99DD-CC64BAA2BC7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167B835-3ECC-4A25-A964-D9662C9179A4}" type="pres">
      <dgm:prSet presAssocID="{E979DDAF-35C1-4F46-B167-55BFDDC80F1F}" presName="noChildren" presStyleCnt="0"/>
      <dgm:spPr/>
      <dgm:t>
        <a:bodyPr/>
        <a:lstStyle/>
        <a:p>
          <a:endParaRPr lang="en-US"/>
        </a:p>
      </dgm:t>
    </dgm:pt>
    <dgm:pt modelId="{55039CE6-C528-42BE-8193-6E02D43E04BF}" type="pres">
      <dgm:prSet presAssocID="{E979DDAF-35C1-4F46-B167-55BFDDC80F1F}" presName="gap" presStyleCnt="0"/>
      <dgm:spPr/>
      <dgm:t>
        <a:bodyPr/>
        <a:lstStyle/>
        <a:p>
          <a:endParaRPr lang="en-US"/>
        </a:p>
      </dgm:t>
    </dgm:pt>
    <dgm:pt modelId="{D41D66E4-3997-44C4-939A-5DD5127F7E66}" type="pres">
      <dgm:prSet presAssocID="{E979DDAF-35C1-4F46-B167-55BFDDC80F1F}" presName="medCircle2" presStyleLbl="vennNode1" presStyleIdx="0" presStyleCnt="4"/>
      <dgm:spPr/>
      <dgm:t>
        <a:bodyPr/>
        <a:lstStyle/>
        <a:p>
          <a:endParaRPr lang="en-US"/>
        </a:p>
      </dgm:t>
    </dgm:pt>
    <dgm:pt modelId="{40E117F1-D1C2-4A3F-B283-6E591043100B}" type="pres">
      <dgm:prSet presAssocID="{E979DDAF-35C1-4F46-B167-55BFDDC80F1F}" presName="txLvlOnly1" presStyleLbl="revTx" presStyleIdx="0" presStyleCnt="4"/>
      <dgm:spPr/>
      <dgm:t>
        <a:bodyPr/>
        <a:lstStyle/>
        <a:p>
          <a:endParaRPr lang="en-US"/>
        </a:p>
      </dgm:t>
    </dgm:pt>
    <dgm:pt modelId="{A00F6520-9AC3-48E0-ABA1-A3A111C205D1}" type="pres">
      <dgm:prSet presAssocID="{497C9191-D0B8-415D-91FB-0EC636079388}" presName="noChildren" presStyleCnt="0"/>
      <dgm:spPr/>
      <dgm:t>
        <a:bodyPr/>
        <a:lstStyle/>
        <a:p>
          <a:endParaRPr lang="en-US"/>
        </a:p>
      </dgm:t>
    </dgm:pt>
    <dgm:pt modelId="{C4930097-7D32-4C25-9D56-E5DA98B66A0B}" type="pres">
      <dgm:prSet presAssocID="{497C9191-D0B8-415D-91FB-0EC636079388}" presName="gap" presStyleCnt="0"/>
      <dgm:spPr/>
      <dgm:t>
        <a:bodyPr/>
        <a:lstStyle/>
        <a:p>
          <a:endParaRPr lang="en-US"/>
        </a:p>
      </dgm:t>
    </dgm:pt>
    <dgm:pt modelId="{DAF4E39E-C90C-4185-9D13-93C564E03B5F}" type="pres">
      <dgm:prSet presAssocID="{497C9191-D0B8-415D-91FB-0EC636079388}" presName="medCircle2" presStyleLbl="vennNode1" presStyleIdx="1" presStyleCnt="4"/>
      <dgm:spPr/>
      <dgm:t>
        <a:bodyPr/>
        <a:lstStyle/>
        <a:p>
          <a:endParaRPr lang="en-US"/>
        </a:p>
      </dgm:t>
    </dgm:pt>
    <dgm:pt modelId="{6D99EE57-641C-4C21-8CA7-6CDDF4BCD2E5}" type="pres">
      <dgm:prSet presAssocID="{497C9191-D0B8-415D-91FB-0EC636079388}" presName="txLvlOnly1" presStyleLbl="revTx" presStyleIdx="1" presStyleCnt="4"/>
      <dgm:spPr/>
      <dgm:t>
        <a:bodyPr/>
        <a:lstStyle/>
        <a:p>
          <a:endParaRPr lang="en-US"/>
        </a:p>
      </dgm:t>
    </dgm:pt>
    <dgm:pt modelId="{63E45FFB-219E-4848-870F-054F38E54234}" type="pres">
      <dgm:prSet presAssocID="{D1ABCEFC-B47D-4975-BC44-65752A481459}" presName="noChildren" presStyleCnt="0"/>
      <dgm:spPr/>
      <dgm:t>
        <a:bodyPr/>
        <a:lstStyle/>
        <a:p>
          <a:endParaRPr lang="en-US"/>
        </a:p>
      </dgm:t>
    </dgm:pt>
    <dgm:pt modelId="{528951E3-D0B9-4E97-9FDD-9C4403A5DDFF}" type="pres">
      <dgm:prSet presAssocID="{D1ABCEFC-B47D-4975-BC44-65752A481459}" presName="gap" presStyleCnt="0"/>
      <dgm:spPr/>
      <dgm:t>
        <a:bodyPr/>
        <a:lstStyle/>
        <a:p>
          <a:endParaRPr lang="en-US"/>
        </a:p>
      </dgm:t>
    </dgm:pt>
    <dgm:pt modelId="{83782550-4734-4720-8E05-E68635CD9FD0}" type="pres">
      <dgm:prSet presAssocID="{D1ABCEFC-B47D-4975-BC44-65752A481459}" presName="medCircle2" presStyleLbl="vennNode1" presStyleIdx="2" presStyleCnt="4"/>
      <dgm:spPr/>
      <dgm:t>
        <a:bodyPr/>
        <a:lstStyle/>
        <a:p>
          <a:endParaRPr lang="en-US"/>
        </a:p>
      </dgm:t>
    </dgm:pt>
    <dgm:pt modelId="{A85CB044-844B-44D5-BB64-1A22343B34F8}" type="pres">
      <dgm:prSet presAssocID="{D1ABCEFC-B47D-4975-BC44-65752A481459}" presName="txLvlOnly1" presStyleLbl="revTx" presStyleIdx="2" presStyleCnt="4"/>
      <dgm:spPr/>
      <dgm:t>
        <a:bodyPr/>
        <a:lstStyle/>
        <a:p>
          <a:endParaRPr lang="en-US"/>
        </a:p>
      </dgm:t>
    </dgm:pt>
    <dgm:pt modelId="{73D9F412-2997-4C9C-85DD-74466C771C02}" type="pres">
      <dgm:prSet presAssocID="{88B435C1-817F-42D9-B7FC-7157129452A4}" presName="noChildren" presStyleCnt="0"/>
      <dgm:spPr/>
      <dgm:t>
        <a:bodyPr/>
        <a:lstStyle/>
        <a:p>
          <a:endParaRPr lang="en-US"/>
        </a:p>
      </dgm:t>
    </dgm:pt>
    <dgm:pt modelId="{72CD5AEB-A465-4134-A95F-150C439DB7BA}" type="pres">
      <dgm:prSet presAssocID="{88B435C1-817F-42D9-B7FC-7157129452A4}" presName="gap" presStyleCnt="0"/>
      <dgm:spPr/>
      <dgm:t>
        <a:bodyPr/>
        <a:lstStyle/>
        <a:p>
          <a:endParaRPr lang="en-US"/>
        </a:p>
      </dgm:t>
    </dgm:pt>
    <dgm:pt modelId="{57E1EEEA-3097-4967-81AF-4EAA83092BA2}" type="pres">
      <dgm:prSet presAssocID="{88B435C1-817F-42D9-B7FC-7157129452A4}" presName="medCircle2" presStyleLbl="vennNode1" presStyleIdx="3" presStyleCnt="4"/>
      <dgm:spPr/>
      <dgm:t>
        <a:bodyPr/>
        <a:lstStyle/>
        <a:p>
          <a:endParaRPr lang="en-US"/>
        </a:p>
      </dgm:t>
    </dgm:pt>
    <dgm:pt modelId="{489E7DE8-D674-4D8D-BF04-54F8BC8B1BD2}" type="pres">
      <dgm:prSet presAssocID="{88B435C1-817F-42D9-B7FC-7157129452A4}" presName="txLvlOnly1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C78D95D4-92AD-4412-9B7F-AA258E72D998}" srcId="{3C6098DE-875D-4550-99DD-CC64BAA2BC75}" destId="{D1ABCEFC-B47D-4975-BC44-65752A481459}" srcOrd="2" destOrd="0" parTransId="{F5E1AFE0-68BD-424A-8CEB-2C04C21BD6E6}" sibTransId="{65D1E1B4-CA51-4050-ABDC-79633732087D}"/>
    <dgm:cxn modelId="{631E2681-EFE4-4D78-8906-1BDFA3C3CA73}" type="presOf" srcId="{3C6098DE-875D-4550-99DD-CC64BAA2BC75}" destId="{567362A3-0AD1-4155-9661-E18D7CBA2625}" srcOrd="0" destOrd="0" presId="urn:microsoft.com/office/officeart/2008/layout/VerticalCircleList"/>
    <dgm:cxn modelId="{62DD8C3D-C87D-4C9B-8FA4-3A1A4DB9BD8F}" srcId="{3C6098DE-875D-4550-99DD-CC64BAA2BC75}" destId="{88B435C1-817F-42D9-B7FC-7157129452A4}" srcOrd="3" destOrd="0" parTransId="{A1A52B01-6B3B-456A-9960-C74D1A6994EF}" sibTransId="{0C8E9143-31F7-4A35-863C-DDB97A17B331}"/>
    <dgm:cxn modelId="{FF174D5B-FA4F-4FF8-BFF8-669181900A47}" srcId="{3C6098DE-875D-4550-99DD-CC64BAA2BC75}" destId="{E979DDAF-35C1-4F46-B167-55BFDDC80F1F}" srcOrd="0" destOrd="0" parTransId="{6828B8CE-3F91-4337-BEAF-C72530726B2E}" sibTransId="{11C8D02A-43F8-4E0F-B12F-F070747B8834}"/>
    <dgm:cxn modelId="{3D923B19-E5FC-4A95-90F8-749170CD42CE}" type="presOf" srcId="{D1ABCEFC-B47D-4975-BC44-65752A481459}" destId="{A85CB044-844B-44D5-BB64-1A22343B34F8}" srcOrd="0" destOrd="0" presId="urn:microsoft.com/office/officeart/2008/layout/VerticalCircleList"/>
    <dgm:cxn modelId="{4A767921-61D9-403A-A8C9-61B34832A7C8}" type="presOf" srcId="{497C9191-D0B8-415D-91FB-0EC636079388}" destId="{6D99EE57-641C-4C21-8CA7-6CDDF4BCD2E5}" srcOrd="0" destOrd="0" presId="urn:microsoft.com/office/officeart/2008/layout/VerticalCircleList"/>
    <dgm:cxn modelId="{D82CA475-7F38-414B-BC6C-C60BD980D40B}" type="presOf" srcId="{E979DDAF-35C1-4F46-B167-55BFDDC80F1F}" destId="{40E117F1-D1C2-4A3F-B283-6E591043100B}" srcOrd="0" destOrd="0" presId="urn:microsoft.com/office/officeart/2008/layout/VerticalCircleList"/>
    <dgm:cxn modelId="{B036359B-55D2-4614-9655-C8AAAFF30214}" type="presOf" srcId="{88B435C1-817F-42D9-B7FC-7157129452A4}" destId="{489E7DE8-D674-4D8D-BF04-54F8BC8B1BD2}" srcOrd="0" destOrd="0" presId="urn:microsoft.com/office/officeart/2008/layout/VerticalCircleList"/>
    <dgm:cxn modelId="{AD5729E4-CFF1-4169-8ED7-7313522B9552}" srcId="{3C6098DE-875D-4550-99DD-CC64BAA2BC75}" destId="{497C9191-D0B8-415D-91FB-0EC636079388}" srcOrd="1" destOrd="0" parTransId="{D30AFFD3-DB3C-451C-B546-E2FCED1B1EAD}" sibTransId="{C0E47C43-F168-43B9-961D-A6B7641DE475}"/>
    <dgm:cxn modelId="{386D1700-648C-4380-A77F-DC9E0DB27045}" type="presParOf" srcId="{567362A3-0AD1-4155-9661-E18D7CBA2625}" destId="{D167B835-3ECC-4A25-A964-D9662C9179A4}" srcOrd="0" destOrd="0" presId="urn:microsoft.com/office/officeart/2008/layout/VerticalCircleList"/>
    <dgm:cxn modelId="{4E7EA2B9-6F0E-4611-B0D6-8DADF3C2819A}" type="presParOf" srcId="{D167B835-3ECC-4A25-A964-D9662C9179A4}" destId="{55039CE6-C528-42BE-8193-6E02D43E04BF}" srcOrd="0" destOrd="0" presId="urn:microsoft.com/office/officeart/2008/layout/VerticalCircleList"/>
    <dgm:cxn modelId="{E69BD29C-226D-495D-94D9-2DE044CCB655}" type="presParOf" srcId="{D167B835-3ECC-4A25-A964-D9662C9179A4}" destId="{D41D66E4-3997-44C4-939A-5DD5127F7E66}" srcOrd="1" destOrd="0" presId="urn:microsoft.com/office/officeart/2008/layout/VerticalCircleList"/>
    <dgm:cxn modelId="{CB10CC43-E20C-46B2-BEB2-11E165B97960}" type="presParOf" srcId="{D167B835-3ECC-4A25-A964-D9662C9179A4}" destId="{40E117F1-D1C2-4A3F-B283-6E591043100B}" srcOrd="2" destOrd="0" presId="urn:microsoft.com/office/officeart/2008/layout/VerticalCircleList"/>
    <dgm:cxn modelId="{9EA5DCFF-8B95-44AF-95ED-E032EB89624C}" type="presParOf" srcId="{567362A3-0AD1-4155-9661-E18D7CBA2625}" destId="{A00F6520-9AC3-48E0-ABA1-A3A111C205D1}" srcOrd="1" destOrd="0" presId="urn:microsoft.com/office/officeart/2008/layout/VerticalCircleList"/>
    <dgm:cxn modelId="{28FD418E-E539-46AC-A89E-5344E3E0C298}" type="presParOf" srcId="{A00F6520-9AC3-48E0-ABA1-A3A111C205D1}" destId="{C4930097-7D32-4C25-9D56-E5DA98B66A0B}" srcOrd="0" destOrd="0" presId="urn:microsoft.com/office/officeart/2008/layout/VerticalCircleList"/>
    <dgm:cxn modelId="{93E65881-DE12-4C80-8368-CA777FD76ABB}" type="presParOf" srcId="{A00F6520-9AC3-48E0-ABA1-A3A111C205D1}" destId="{DAF4E39E-C90C-4185-9D13-93C564E03B5F}" srcOrd="1" destOrd="0" presId="urn:microsoft.com/office/officeart/2008/layout/VerticalCircleList"/>
    <dgm:cxn modelId="{3832F4BD-A567-4425-B306-AB8BDF1A2DAA}" type="presParOf" srcId="{A00F6520-9AC3-48E0-ABA1-A3A111C205D1}" destId="{6D99EE57-641C-4C21-8CA7-6CDDF4BCD2E5}" srcOrd="2" destOrd="0" presId="urn:microsoft.com/office/officeart/2008/layout/VerticalCircleList"/>
    <dgm:cxn modelId="{43CD1E78-8982-477D-A35B-A2CBE985859B}" type="presParOf" srcId="{567362A3-0AD1-4155-9661-E18D7CBA2625}" destId="{63E45FFB-219E-4848-870F-054F38E54234}" srcOrd="2" destOrd="0" presId="urn:microsoft.com/office/officeart/2008/layout/VerticalCircleList"/>
    <dgm:cxn modelId="{5A60A74F-E0FD-42D8-A7B3-C7EA00353B1A}" type="presParOf" srcId="{63E45FFB-219E-4848-870F-054F38E54234}" destId="{528951E3-D0B9-4E97-9FDD-9C4403A5DDFF}" srcOrd="0" destOrd="0" presId="urn:microsoft.com/office/officeart/2008/layout/VerticalCircleList"/>
    <dgm:cxn modelId="{6AA64FFB-0D04-499D-8D8B-1A93DBE3A9D7}" type="presParOf" srcId="{63E45FFB-219E-4848-870F-054F38E54234}" destId="{83782550-4734-4720-8E05-E68635CD9FD0}" srcOrd="1" destOrd="0" presId="urn:microsoft.com/office/officeart/2008/layout/VerticalCircleList"/>
    <dgm:cxn modelId="{2E539769-F721-4933-AF08-06A0A8718603}" type="presParOf" srcId="{63E45FFB-219E-4848-870F-054F38E54234}" destId="{A85CB044-844B-44D5-BB64-1A22343B34F8}" srcOrd="2" destOrd="0" presId="urn:microsoft.com/office/officeart/2008/layout/VerticalCircleList"/>
    <dgm:cxn modelId="{E145E480-4C9A-4D15-9679-8687250D79BE}" type="presParOf" srcId="{567362A3-0AD1-4155-9661-E18D7CBA2625}" destId="{73D9F412-2997-4C9C-85DD-74466C771C02}" srcOrd="3" destOrd="0" presId="urn:microsoft.com/office/officeart/2008/layout/VerticalCircleList"/>
    <dgm:cxn modelId="{B0C122F9-46A8-4A83-8006-3897B9574D5F}" type="presParOf" srcId="{73D9F412-2997-4C9C-85DD-74466C771C02}" destId="{72CD5AEB-A465-4134-A95F-150C439DB7BA}" srcOrd="0" destOrd="0" presId="urn:microsoft.com/office/officeart/2008/layout/VerticalCircleList"/>
    <dgm:cxn modelId="{B11C77CC-16D0-4AB1-8914-AD46F6E83FDC}" type="presParOf" srcId="{73D9F412-2997-4C9C-85DD-74466C771C02}" destId="{57E1EEEA-3097-4967-81AF-4EAA83092BA2}" srcOrd="1" destOrd="0" presId="urn:microsoft.com/office/officeart/2008/layout/VerticalCircleList"/>
    <dgm:cxn modelId="{8FBC9119-F85B-4D75-B7F5-5ADC434D982B}" type="presParOf" srcId="{73D9F412-2997-4C9C-85DD-74466C771C02}" destId="{489E7DE8-D674-4D8D-BF04-54F8BC8B1BD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098DE-875D-4550-99DD-CC64BAA2BC75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79DDAF-35C1-4F46-B167-55BFDDC80F1F}">
      <dgm:prSet custT="1"/>
      <dgm:spPr/>
      <dgm:t>
        <a:bodyPr/>
        <a:lstStyle/>
        <a:p>
          <a:pPr rtl="0"/>
          <a:r>
            <a:rPr lang="en-US" sz="1200" dirty="0" smtClean="0"/>
            <a:t>CFO Directive</a:t>
          </a:r>
          <a:endParaRPr lang="en-US" sz="1200" dirty="0"/>
        </a:p>
      </dgm:t>
    </dgm:pt>
    <dgm:pt modelId="{6828B8CE-3F91-4337-BEAF-C72530726B2E}" type="parTrans" cxnId="{FF174D5B-FA4F-4FF8-BFF8-669181900A47}">
      <dgm:prSet/>
      <dgm:spPr/>
      <dgm:t>
        <a:bodyPr/>
        <a:lstStyle/>
        <a:p>
          <a:endParaRPr lang="en-US" sz="1200"/>
        </a:p>
      </dgm:t>
    </dgm:pt>
    <dgm:pt modelId="{11C8D02A-43F8-4E0F-B12F-F070747B8834}" type="sibTrans" cxnId="{FF174D5B-FA4F-4FF8-BFF8-669181900A47}">
      <dgm:prSet/>
      <dgm:spPr/>
      <dgm:t>
        <a:bodyPr/>
        <a:lstStyle/>
        <a:p>
          <a:endParaRPr lang="en-US" sz="1200"/>
        </a:p>
      </dgm:t>
    </dgm:pt>
    <dgm:pt modelId="{B37AC8B9-EB4F-4DCD-B609-F40952BB24F3}">
      <dgm:prSet custT="1"/>
      <dgm:spPr/>
      <dgm:t>
        <a:bodyPr/>
        <a:lstStyle/>
        <a:p>
          <a:pPr rtl="0"/>
          <a:r>
            <a:rPr lang="en-US" sz="1200" dirty="0" smtClean="0"/>
            <a:t>State Law</a:t>
          </a:r>
          <a:endParaRPr lang="en-US" sz="1200" dirty="0"/>
        </a:p>
      </dgm:t>
    </dgm:pt>
    <dgm:pt modelId="{D090F0D4-561E-461A-8A74-2F594A52A89E}" type="parTrans" cxnId="{8D52C6A2-48F8-4991-9597-B7BE559229D8}">
      <dgm:prSet/>
      <dgm:spPr/>
      <dgm:t>
        <a:bodyPr/>
        <a:lstStyle/>
        <a:p>
          <a:endParaRPr lang="en-US" sz="1200"/>
        </a:p>
      </dgm:t>
    </dgm:pt>
    <dgm:pt modelId="{1C538E7B-C232-499D-8B95-B6F61A2EBBE2}" type="sibTrans" cxnId="{8D52C6A2-48F8-4991-9597-B7BE559229D8}">
      <dgm:prSet/>
      <dgm:spPr/>
      <dgm:t>
        <a:bodyPr/>
        <a:lstStyle/>
        <a:p>
          <a:endParaRPr lang="en-US" sz="1200"/>
        </a:p>
      </dgm:t>
    </dgm:pt>
    <dgm:pt modelId="{567362A3-0AD1-4155-9661-E18D7CBA2625}" type="pres">
      <dgm:prSet presAssocID="{3C6098DE-875D-4550-99DD-CC64BAA2BC7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167B835-3ECC-4A25-A964-D9662C9179A4}" type="pres">
      <dgm:prSet presAssocID="{E979DDAF-35C1-4F46-B167-55BFDDC80F1F}" presName="noChildren" presStyleCnt="0"/>
      <dgm:spPr/>
      <dgm:t>
        <a:bodyPr/>
        <a:lstStyle/>
        <a:p>
          <a:endParaRPr lang="en-US"/>
        </a:p>
      </dgm:t>
    </dgm:pt>
    <dgm:pt modelId="{55039CE6-C528-42BE-8193-6E02D43E04BF}" type="pres">
      <dgm:prSet presAssocID="{E979DDAF-35C1-4F46-B167-55BFDDC80F1F}" presName="gap" presStyleCnt="0"/>
      <dgm:spPr/>
      <dgm:t>
        <a:bodyPr/>
        <a:lstStyle/>
        <a:p>
          <a:endParaRPr lang="en-US"/>
        </a:p>
      </dgm:t>
    </dgm:pt>
    <dgm:pt modelId="{D41D66E4-3997-44C4-939A-5DD5127F7E66}" type="pres">
      <dgm:prSet presAssocID="{E979DDAF-35C1-4F46-B167-55BFDDC80F1F}" presName="medCircle2" presStyleLbl="vennNode1" presStyleIdx="0" presStyleCnt="2"/>
      <dgm:spPr/>
      <dgm:t>
        <a:bodyPr/>
        <a:lstStyle/>
        <a:p>
          <a:endParaRPr lang="en-US"/>
        </a:p>
      </dgm:t>
    </dgm:pt>
    <dgm:pt modelId="{40E117F1-D1C2-4A3F-B283-6E591043100B}" type="pres">
      <dgm:prSet presAssocID="{E979DDAF-35C1-4F46-B167-55BFDDC80F1F}" presName="txLvlOnly1" presStyleLbl="revTx" presStyleIdx="0" presStyleCnt="2"/>
      <dgm:spPr/>
      <dgm:t>
        <a:bodyPr/>
        <a:lstStyle/>
        <a:p>
          <a:endParaRPr lang="en-US"/>
        </a:p>
      </dgm:t>
    </dgm:pt>
    <dgm:pt modelId="{61E60B3B-51D5-4E97-8DF9-302F8C90FD2A}" type="pres">
      <dgm:prSet presAssocID="{B37AC8B9-EB4F-4DCD-B609-F40952BB24F3}" presName="noChildren" presStyleCnt="0"/>
      <dgm:spPr/>
    </dgm:pt>
    <dgm:pt modelId="{6578D4C8-60B3-4EB4-BC44-8D0A02070B6E}" type="pres">
      <dgm:prSet presAssocID="{B37AC8B9-EB4F-4DCD-B609-F40952BB24F3}" presName="gap" presStyleCnt="0"/>
      <dgm:spPr/>
    </dgm:pt>
    <dgm:pt modelId="{E47E0E16-F990-4A4C-BFFE-C2D487B4015C}" type="pres">
      <dgm:prSet presAssocID="{B37AC8B9-EB4F-4DCD-B609-F40952BB24F3}" presName="medCircle2" presStyleLbl="vennNode1" presStyleIdx="1" presStyleCnt="2"/>
      <dgm:spPr/>
    </dgm:pt>
    <dgm:pt modelId="{3B92D576-C0DA-446E-995E-FA8C6C1FA6C4}" type="pres">
      <dgm:prSet presAssocID="{B37AC8B9-EB4F-4DCD-B609-F40952BB24F3}" presName="txLvlOnly1" presStyleLbl="revTx" presStyleIdx="1" presStyleCnt="2"/>
      <dgm:spPr/>
      <dgm:t>
        <a:bodyPr/>
        <a:lstStyle/>
        <a:p>
          <a:endParaRPr lang="en-US"/>
        </a:p>
      </dgm:t>
    </dgm:pt>
  </dgm:ptLst>
  <dgm:cxnLst>
    <dgm:cxn modelId="{6F2CD9E6-2494-4429-9D98-098F49919A23}" type="presOf" srcId="{B37AC8B9-EB4F-4DCD-B609-F40952BB24F3}" destId="{3B92D576-C0DA-446E-995E-FA8C6C1FA6C4}" srcOrd="0" destOrd="0" presId="urn:microsoft.com/office/officeart/2008/layout/VerticalCircleList"/>
    <dgm:cxn modelId="{8D52C6A2-48F8-4991-9597-B7BE559229D8}" srcId="{3C6098DE-875D-4550-99DD-CC64BAA2BC75}" destId="{B37AC8B9-EB4F-4DCD-B609-F40952BB24F3}" srcOrd="1" destOrd="0" parTransId="{D090F0D4-561E-461A-8A74-2F594A52A89E}" sibTransId="{1C538E7B-C232-499D-8B95-B6F61A2EBBE2}"/>
    <dgm:cxn modelId="{A36F6A14-EEC2-4B2B-B508-FBF670274BEC}" type="presOf" srcId="{3C6098DE-875D-4550-99DD-CC64BAA2BC75}" destId="{567362A3-0AD1-4155-9661-E18D7CBA2625}" srcOrd="0" destOrd="0" presId="urn:microsoft.com/office/officeart/2008/layout/VerticalCircleList"/>
    <dgm:cxn modelId="{FF174D5B-FA4F-4FF8-BFF8-669181900A47}" srcId="{3C6098DE-875D-4550-99DD-CC64BAA2BC75}" destId="{E979DDAF-35C1-4F46-B167-55BFDDC80F1F}" srcOrd="0" destOrd="0" parTransId="{6828B8CE-3F91-4337-BEAF-C72530726B2E}" sibTransId="{11C8D02A-43F8-4E0F-B12F-F070747B8834}"/>
    <dgm:cxn modelId="{611F3BB7-FC82-49B5-BA9F-B0BA88E0CE7C}" type="presOf" srcId="{E979DDAF-35C1-4F46-B167-55BFDDC80F1F}" destId="{40E117F1-D1C2-4A3F-B283-6E591043100B}" srcOrd="0" destOrd="0" presId="urn:microsoft.com/office/officeart/2008/layout/VerticalCircleList"/>
    <dgm:cxn modelId="{03F522E0-4478-4DDB-A55D-D580902ACC03}" type="presParOf" srcId="{567362A3-0AD1-4155-9661-E18D7CBA2625}" destId="{D167B835-3ECC-4A25-A964-D9662C9179A4}" srcOrd="0" destOrd="0" presId="urn:microsoft.com/office/officeart/2008/layout/VerticalCircleList"/>
    <dgm:cxn modelId="{3F327CFF-2DF3-4042-BA26-E3B2B96257D0}" type="presParOf" srcId="{D167B835-3ECC-4A25-A964-D9662C9179A4}" destId="{55039CE6-C528-42BE-8193-6E02D43E04BF}" srcOrd="0" destOrd="0" presId="urn:microsoft.com/office/officeart/2008/layout/VerticalCircleList"/>
    <dgm:cxn modelId="{75F8193E-DC40-4250-887D-CE26613BD4C7}" type="presParOf" srcId="{D167B835-3ECC-4A25-A964-D9662C9179A4}" destId="{D41D66E4-3997-44C4-939A-5DD5127F7E66}" srcOrd="1" destOrd="0" presId="urn:microsoft.com/office/officeart/2008/layout/VerticalCircleList"/>
    <dgm:cxn modelId="{86346132-D151-436C-B5EB-15E62BCF5748}" type="presParOf" srcId="{D167B835-3ECC-4A25-A964-D9662C9179A4}" destId="{40E117F1-D1C2-4A3F-B283-6E591043100B}" srcOrd="2" destOrd="0" presId="urn:microsoft.com/office/officeart/2008/layout/VerticalCircleList"/>
    <dgm:cxn modelId="{3B90E623-60CA-4CDA-B885-5365100E004C}" type="presParOf" srcId="{567362A3-0AD1-4155-9661-E18D7CBA2625}" destId="{61E60B3B-51D5-4E97-8DF9-302F8C90FD2A}" srcOrd="1" destOrd="0" presId="urn:microsoft.com/office/officeart/2008/layout/VerticalCircleList"/>
    <dgm:cxn modelId="{AD7171CB-2D1F-4925-AFEB-E60C37203F39}" type="presParOf" srcId="{61E60B3B-51D5-4E97-8DF9-302F8C90FD2A}" destId="{6578D4C8-60B3-4EB4-BC44-8D0A02070B6E}" srcOrd="0" destOrd="0" presId="urn:microsoft.com/office/officeart/2008/layout/VerticalCircleList"/>
    <dgm:cxn modelId="{69A36EFE-61FE-4F67-A0BA-DADCC11F4152}" type="presParOf" srcId="{61E60B3B-51D5-4E97-8DF9-302F8C90FD2A}" destId="{E47E0E16-F990-4A4C-BFFE-C2D487B4015C}" srcOrd="1" destOrd="0" presId="urn:microsoft.com/office/officeart/2008/layout/VerticalCircleList"/>
    <dgm:cxn modelId="{DD9F7CAA-3EA9-4B56-BE68-09A9D29FE659}" type="presParOf" srcId="{61E60B3B-51D5-4E97-8DF9-302F8C90FD2A}" destId="{3B92D576-C0DA-446E-995E-FA8C6C1FA6C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6098DE-875D-4550-99DD-CC64BAA2BC75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8B435C1-817F-42D9-B7FC-7157129452A4}">
      <dgm:prSet custT="1"/>
      <dgm:spPr/>
      <dgm:t>
        <a:bodyPr/>
        <a:lstStyle/>
        <a:p>
          <a:pPr rtl="0"/>
          <a:r>
            <a:rPr lang="en-US" sz="1200" dirty="0" err="1" smtClean="0"/>
            <a:t>Etc</a:t>
          </a:r>
          <a:endParaRPr lang="en-US" sz="1200" dirty="0"/>
        </a:p>
      </dgm:t>
    </dgm:pt>
    <dgm:pt modelId="{A1A52B01-6B3B-456A-9960-C74D1A6994EF}" type="parTrans" cxnId="{62DD8C3D-C87D-4C9B-8FA4-3A1A4DB9BD8F}">
      <dgm:prSet/>
      <dgm:spPr/>
      <dgm:t>
        <a:bodyPr/>
        <a:lstStyle/>
        <a:p>
          <a:endParaRPr lang="en-US" sz="1200"/>
        </a:p>
      </dgm:t>
    </dgm:pt>
    <dgm:pt modelId="{0C8E9143-31F7-4A35-863C-DDB97A17B331}" type="sibTrans" cxnId="{62DD8C3D-C87D-4C9B-8FA4-3A1A4DB9BD8F}">
      <dgm:prSet/>
      <dgm:spPr/>
      <dgm:t>
        <a:bodyPr/>
        <a:lstStyle/>
        <a:p>
          <a:endParaRPr lang="en-US" sz="1200"/>
        </a:p>
      </dgm:t>
    </dgm:pt>
    <dgm:pt modelId="{66267768-7DC7-489A-86F8-5A52606D0B90}">
      <dgm:prSet custT="1"/>
      <dgm:spPr/>
      <dgm:t>
        <a:bodyPr/>
        <a:lstStyle/>
        <a:p>
          <a:pPr rtl="0"/>
          <a:r>
            <a:rPr lang="en-US" sz="1200" dirty="0" smtClean="0"/>
            <a:t>Oracle</a:t>
          </a:r>
          <a:endParaRPr lang="en-US" sz="1200" dirty="0"/>
        </a:p>
      </dgm:t>
    </dgm:pt>
    <dgm:pt modelId="{8267C430-4625-49AF-83D7-329871BD78C2}" type="parTrans" cxnId="{0A4B4278-7797-44A8-AB5D-A7C7BD71E35C}">
      <dgm:prSet/>
      <dgm:spPr/>
      <dgm:t>
        <a:bodyPr/>
        <a:lstStyle/>
        <a:p>
          <a:endParaRPr lang="en-US" sz="1200"/>
        </a:p>
      </dgm:t>
    </dgm:pt>
    <dgm:pt modelId="{CD5842F9-C814-43A7-8137-C859C5039FE1}" type="sibTrans" cxnId="{0A4B4278-7797-44A8-AB5D-A7C7BD71E35C}">
      <dgm:prSet/>
      <dgm:spPr/>
      <dgm:t>
        <a:bodyPr/>
        <a:lstStyle/>
        <a:p>
          <a:endParaRPr lang="en-US" sz="1200"/>
        </a:p>
      </dgm:t>
    </dgm:pt>
    <dgm:pt modelId="{567362A3-0AD1-4155-9661-E18D7CBA2625}" type="pres">
      <dgm:prSet presAssocID="{3C6098DE-875D-4550-99DD-CC64BAA2BC7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0C6B46CB-8DC0-4D35-922F-C828C93A70B9}" type="pres">
      <dgm:prSet presAssocID="{66267768-7DC7-489A-86F8-5A52606D0B90}" presName="noChildren" presStyleCnt="0"/>
      <dgm:spPr/>
    </dgm:pt>
    <dgm:pt modelId="{31653FD7-C851-4481-88B7-E86D4429FE47}" type="pres">
      <dgm:prSet presAssocID="{66267768-7DC7-489A-86F8-5A52606D0B90}" presName="gap" presStyleCnt="0"/>
      <dgm:spPr/>
    </dgm:pt>
    <dgm:pt modelId="{38C92817-452E-46EF-AE49-674CF801C7F7}" type="pres">
      <dgm:prSet presAssocID="{66267768-7DC7-489A-86F8-5A52606D0B90}" presName="medCircle2" presStyleLbl="vennNode1" presStyleIdx="0" presStyleCnt="2"/>
      <dgm:spPr/>
    </dgm:pt>
    <dgm:pt modelId="{948B2B4F-0514-423B-A9E4-E8FE0BF5A3B3}" type="pres">
      <dgm:prSet presAssocID="{66267768-7DC7-489A-86F8-5A52606D0B90}" presName="txLvlOnly1" presStyleLbl="revTx" presStyleIdx="0" presStyleCnt="2"/>
      <dgm:spPr/>
      <dgm:t>
        <a:bodyPr/>
        <a:lstStyle/>
        <a:p>
          <a:endParaRPr lang="en-US"/>
        </a:p>
      </dgm:t>
    </dgm:pt>
    <dgm:pt modelId="{73D9F412-2997-4C9C-85DD-74466C771C02}" type="pres">
      <dgm:prSet presAssocID="{88B435C1-817F-42D9-B7FC-7157129452A4}" presName="noChildren" presStyleCnt="0"/>
      <dgm:spPr/>
      <dgm:t>
        <a:bodyPr/>
        <a:lstStyle/>
        <a:p>
          <a:endParaRPr lang="en-US"/>
        </a:p>
      </dgm:t>
    </dgm:pt>
    <dgm:pt modelId="{72CD5AEB-A465-4134-A95F-150C439DB7BA}" type="pres">
      <dgm:prSet presAssocID="{88B435C1-817F-42D9-B7FC-7157129452A4}" presName="gap" presStyleCnt="0"/>
      <dgm:spPr/>
      <dgm:t>
        <a:bodyPr/>
        <a:lstStyle/>
        <a:p>
          <a:endParaRPr lang="en-US"/>
        </a:p>
      </dgm:t>
    </dgm:pt>
    <dgm:pt modelId="{57E1EEEA-3097-4967-81AF-4EAA83092BA2}" type="pres">
      <dgm:prSet presAssocID="{88B435C1-817F-42D9-B7FC-7157129452A4}" presName="medCircle2" presStyleLbl="vennNode1" presStyleIdx="1" presStyleCnt="2"/>
      <dgm:spPr/>
      <dgm:t>
        <a:bodyPr/>
        <a:lstStyle/>
        <a:p>
          <a:endParaRPr lang="en-US"/>
        </a:p>
      </dgm:t>
    </dgm:pt>
    <dgm:pt modelId="{489E7DE8-D674-4D8D-BF04-54F8BC8B1BD2}" type="pres">
      <dgm:prSet presAssocID="{88B435C1-817F-42D9-B7FC-7157129452A4}" presName="txLvlOnly1" presStyleLbl="revTx" presStyleIdx="1" presStyleCnt="2"/>
      <dgm:spPr/>
      <dgm:t>
        <a:bodyPr/>
        <a:lstStyle/>
        <a:p>
          <a:endParaRPr lang="en-US"/>
        </a:p>
      </dgm:t>
    </dgm:pt>
  </dgm:ptLst>
  <dgm:cxnLst>
    <dgm:cxn modelId="{62DD8C3D-C87D-4C9B-8FA4-3A1A4DB9BD8F}" srcId="{3C6098DE-875D-4550-99DD-CC64BAA2BC75}" destId="{88B435C1-817F-42D9-B7FC-7157129452A4}" srcOrd="1" destOrd="0" parTransId="{A1A52B01-6B3B-456A-9960-C74D1A6994EF}" sibTransId="{0C8E9143-31F7-4A35-863C-DDB97A17B331}"/>
    <dgm:cxn modelId="{0A4B4278-7797-44A8-AB5D-A7C7BD71E35C}" srcId="{3C6098DE-875D-4550-99DD-CC64BAA2BC75}" destId="{66267768-7DC7-489A-86F8-5A52606D0B90}" srcOrd="0" destOrd="0" parTransId="{8267C430-4625-49AF-83D7-329871BD78C2}" sibTransId="{CD5842F9-C814-43A7-8137-C859C5039FE1}"/>
    <dgm:cxn modelId="{ECC378B9-5AEA-48F0-B603-870843DD6D6F}" type="presOf" srcId="{66267768-7DC7-489A-86F8-5A52606D0B90}" destId="{948B2B4F-0514-423B-A9E4-E8FE0BF5A3B3}" srcOrd="0" destOrd="0" presId="urn:microsoft.com/office/officeart/2008/layout/VerticalCircleList"/>
    <dgm:cxn modelId="{F53403F9-160C-4BD8-92DD-3AABB973400B}" type="presOf" srcId="{88B435C1-817F-42D9-B7FC-7157129452A4}" destId="{489E7DE8-D674-4D8D-BF04-54F8BC8B1BD2}" srcOrd="0" destOrd="0" presId="urn:microsoft.com/office/officeart/2008/layout/VerticalCircleList"/>
    <dgm:cxn modelId="{F758811B-5D85-4CC5-A09D-F55494AE72F1}" type="presOf" srcId="{3C6098DE-875D-4550-99DD-CC64BAA2BC75}" destId="{567362A3-0AD1-4155-9661-E18D7CBA2625}" srcOrd="0" destOrd="0" presId="urn:microsoft.com/office/officeart/2008/layout/VerticalCircleList"/>
    <dgm:cxn modelId="{1083AE09-D3A7-4D3F-B38C-917C7F97A8B4}" type="presParOf" srcId="{567362A3-0AD1-4155-9661-E18D7CBA2625}" destId="{0C6B46CB-8DC0-4D35-922F-C828C93A70B9}" srcOrd="0" destOrd="0" presId="urn:microsoft.com/office/officeart/2008/layout/VerticalCircleList"/>
    <dgm:cxn modelId="{2533048E-89BC-49AE-B967-1FB9CE50C7A9}" type="presParOf" srcId="{0C6B46CB-8DC0-4D35-922F-C828C93A70B9}" destId="{31653FD7-C851-4481-88B7-E86D4429FE47}" srcOrd="0" destOrd="0" presId="urn:microsoft.com/office/officeart/2008/layout/VerticalCircleList"/>
    <dgm:cxn modelId="{73B42EA2-64BA-4445-955F-5E93E3AF63E4}" type="presParOf" srcId="{0C6B46CB-8DC0-4D35-922F-C828C93A70B9}" destId="{38C92817-452E-46EF-AE49-674CF801C7F7}" srcOrd="1" destOrd="0" presId="urn:microsoft.com/office/officeart/2008/layout/VerticalCircleList"/>
    <dgm:cxn modelId="{45C6AC05-3117-45F7-A1BC-D79746822E55}" type="presParOf" srcId="{0C6B46CB-8DC0-4D35-922F-C828C93A70B9}" destId="{948B2B4F-0514-423B-A9E4-E8FE0BF5A3B3}" srcOrd="2" destOrd="0" presId="urn:microsoft.com/office/officeart/2008/layout/VerticalCircleList"/>
    <dgm:cxn modelId="{EE01AD41-9730-4221-9D9D-96C92185777E}" type="presParOf" srcId="{567362A3-0AD1-4155-9661-E18D7CBA2625}" destId="{73D9F412-2997-4C9C-85DD-74466C771C02}" srcOrd="1" destOrd="0" presId="urn:microsoft.com/office/officeart/2008/layout/VerticalCircleList"/>
    <dgm:cxn modelId="{52FDA6D2-910E-4536-BB36-58194C8A5681}" type="presParOf" srcId="{73D9F412-2997-4C9C-85DD-74466C771C02}" destId="{72CD5AEB-A465-4134-A95F-150C439DB7BA}" srcOrd="0" destOrd="0" presId="urn:microsoft.com/office/officeart/2008/layout/VerticalCircleList"/>
    <dgm:cxn modelId="{F950606B-3BE7-41FF-94BB-8F432AD2BF28}" type="presParOf" srcId="{73D9F412-2997-4C9C-85DD-74466C771C02}" destId="{57E1EEEA-3097-4967-81AF-4EAA83092BA2}" srcOrd="1" destOrd="0" presId="urn:microsoft.com/office/officeart/2008/layout/VerticalCircleList"/>
    <dgm:cxn modelId="{C605B3C5-CCC7-4037-A923-EF8EE9897E35}" type="presParOf" srcId="{73D9F412-2997-4C9C-85DD-74466C771C02}" destId="{489E7DE8-D674-4D8D-BF04-54F8BC8B1BD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317789-BBF4-41DA-BAE0-A2223249136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6F481A-0CAA-48C5-A14D-415022E0C261}">
      <dgm:prSet phldrT="[Text]" custT="1"/>
      <dgm:spPr/>
      <dgm:t>
        <a:bodyPr/>
        <a:lstStyle/>
        <a:p>
          <a:r>
            <a:rPr lang="en-US" sz="1800" b="1" dirty="0" smtClean="0"/>
            <a:t>Policy</a:t>
          </a:r>
          <a:endParaRPr lang="en-US" sz="1800" b="1" dirty="0"/>
        </a:p>
      </dgm:t>
    </dgm:pt>
    <dgm:pt modelId="{206F77FB-D563-4811-8A8D-F20FE917BD18}" type="parTrans" cxnId="{BDB0F3D0-F3A4-4C6F-9C3C-303B77C04EC3}">
      <dgm:prSet/>
      <dgm:spPr/>
      <dgm:t>
        <a:bodyPr/>
        <a:lstStyle/>
        <a:p>
          <a:endParaRPr lang="en-US" sz="1600"/>
        </a:p>
      </dgm:t>
    </dgm:pt>
    <dgm:pt modelId="{83673829-3D7E-4349-B8BC-168B0628BD6A}" type="sibTrans" cxnId="{BDB0F3D0-F3A4-4C6F-9C3C-303B77C04EC3}">
      <dgm:prSet/>
      <dgm:spPr/>
      <dgm:t>
        <a:bodyPr/>
        <a:lstStyle/>
        <a:p>
          <a:endParaRPr lang="en-US" sz="1600"/>
        </a:p>
      </dgm:t>
    </dgm:pt>
    <dgm:pt modelId="{6A74BF66-0C56-48D4-A18C-AE247B660958}">
      <dgm:prSet phldrT="[Text]" custT="1"/>
      <dgm:spPr/>
      <dgm:t>
        <a:bodyPr/>
        <a:lstStyle/>
        <a:p>
          <a:r>
            <a:rPr lang="en-US" sz="1300" dirty="0" smtClean="0"/>
            <a:t>All authorities, functions, policies, procedures, statements, opinions, and other governance of the OCFO shall be established and disseminated through a Document</a:t>
          </a:r>
          <a:r>
            <a:rPr lang="en-US" sz="1600" dirty="0" smtClean="0"/>
            <a:t>.</a:t>
          </a:r>
          <a:endParaRPr lang="en-US" sz="1600" dirty="0"/>
        </a:p>
      </dgm:t>
    </dgm:pt>
    <dgm:pt modelId="{D8F92A54-09F6-4746-BA79-545C4CDF4F87}" type="parTrans" cxnId="{06BC0563-1AA8-46EB-A34E-F7BF4543D234}">
      <dgm:prSet/>
      <dgm:spPr/>
      <dgm:t>
        <a:bodyPr/>
        <a:lstStyle/>
        <a:p>
          <a:endParaRPr lang="en-US" sz="1600"/>
        </a:p>
      </dgm:t>
    </dgm:pt>
    <dgm:pt modelId="{96734633-86E5-424C-90E3-2A151F60A1BA}" type="sibTrans" cxnId="{06BC0563-1AA8-46EB-A34E-F7BF4543D234}">
      <dgm:prSet/>
      <dgm:spPr/>
      <dgm:t>
        <a:bodyPr/>
        <a:lstStyle/>
        <a:p>
          <a:endParaRPr lang="en-US" sz="1600"/>
        </a:p>
      </dgm:t>
    </dgm:pt>
    <dgm:pt modelId="{AA6986D7-4490-4831-BF32-8E1FB05A369B}" type="pres">
      <dgm:prSet presAssocID="{8A317789-BBF4-41DA-BAE0-A222324913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3A5951-8038-49E9-AB7D-5E88B4F5798C}" type="pres">
      <dgm:prSet presAssocID="{A96F481A-0CAA-48C5-A14D-415022E0C261}" presName="compNode" presStyleCnt="0"/>
      <dgm:spPr/>
    </dgm:pt>
    <dgm:pt modelId="{ED4121AB-CC79-4EA5-931B-AB52DE80CA3D}" type="pres">
      <dgm:prSet presAssocID="{A96F481A-0CAA-48C5-A14D-415022E0C261}" presName="aNode" presStyleLbl="bgShp" presStyleIdx="0" presStyleCnt="1" custLinFactNeighborX="15095" custLinFactNeighborY="-6374"/>
      <dgm:spPr/>
      <dgm:t>
        <a:bodyPr/>
        <a:lstStyle/>
        <a:p>
          <a:endParaRPr lang="en-US"/>
        </a:p>
      </dgm:t>
    </dgm:pt>
    <dgm:pt modelId="{8047133A-BD1E-48B5-8538-FB4283975E57}" type="pres">
      <dgm:prSet presAssocID="{A96F481A-0CAA-48C5-A14D-415022E0C261}" presName="textNode" presStyleLbl="bgShp" presStyleIdx="0" presStyleCnt="1"/>
      <dgm:spPr/>
      <dgm:t>
        <a:bodyPr/>
        <a:lstStyle/>
        <a:p>
          <a:endParaRPr lang="en-US"/>
        </a:p>
      </dgm:t>
    </dgm:pt>
    <dgm:pt modelId="{6DF34E1C-715D-448E-8B08-0403239152C3}" type="pres">
      <dgm:prSet presAssocID="{A96F481A-0CAA-48C5-A14D-415022E0C261}" presName="compChildNode" presStyleCnt="0"/>
      <dgm:spPr/>
    </dgm:pt>
    <dgm:pt modelId="{726E7A8E-7C2E-4E9B-82C1-073BAEA18A69}" type="pres">
      <dgm:prSet presAssocID="{A96F481A-0CAA-48C5-A14D-415022E0C261}" presName="theInnerList" presStyleCnt="0"/>
      <dgm:spPr/>
    </dgm:pt>
    <dgm:pt modelId="{CF3B6699-94D1-415E-8E3D-AC32912D8C4D}" type="pres">
      <dgm:prSet presAssocID="{6A74BF66-0C56-48D4-A18C-AE247B66095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748FAF-483F-4143-99CE-5F147D47C5A2}" type="presOf" srcId="{8A317789-BBF4-41DA-BAE0-A22232491368}" destId="{AA6986D7-4490-4831-BF32-8E1FB05A369B}" srcOrd="0" destOrd="0" presId="urn:microsoft.com/office/officeart/2005/8/layout/lProcess2"/>
    <dgm:cxn modelId="{F441ADBE-33B8-41A3-9A48-A37F6E267B40}" type="presOf" srcId="{A96F481A-0CAA-48C5-A14D-415022E0C261}" destId="{ED4121AB-CC79-4EA5-931B-AB52DE80CA3D}" srcOrd="0" destOrd="0" presId="urn:microsoft.com/office/officeart/2005/8/layout/lProcess2"/>
    <dgm:cxn modelId="{BDB0F3D0-F3A4-4C6F-9C3C-303B77C04EC3}" srcId="{8A317789-BBF4-41DA-BAE0-A22232491368}" destId="{A96F481A-0CAA-48C5-A14D-415022E0C261}" srcOrd="0" destOrd="0" parTransId="{206F77FB-D563-4811-8A8D-F20FE917BD18}" sibTransId="{83673829-3D7E-4349-B8BC-168B0628BD6A}"/>
    <dgm:cxn modelId="{E9982D4A-8973-44E9-A57F-A6F101B7F1BE}" type="presOf" srcId="{6A74BF66-0C56-48D4-A18C-AE247B660958}" destId="{CF3B6699-94D1-415E-8E3D-AC32912D8C4D}" srcOrd="0" destOrd="0" presId="urn:microsoft.com/office/officeart/2005/8/layout/lProcess2"/>
    <dgm:cxn modelId="{06BC0563-1AA8-46EB-A34E-F7BF4543D234}" srcId="{A96F481A-0CAA-48C5-A14D-415022E0C261}" destId="{6A74BF66-0C56-48D4-A18C-AE247B660958}" srcOrd="0" destOrd="0" parTransId="{D8F92A54-09F6-4746-BA79-545C4CDF4F87}" sibTransId="{96734633-86E5-424C-90E3-2A151F60A1BA}"/>
    <dgm:cxn modelId="{D515BD82-B60C-440C-98BF-8AA4F1C56C89}" type="presOf" srcId="{A96F481A-0CAA-48C5-A14D-415022E0C261}" destId="{8047133A-BD1E-48B5-8538-FB4283975E57}" srcOrd="1" destOrd="0" presId="urn:microsoft.com/office/officeart/2005/8/layout/lProcess2"/>
    <dgm:cxn modelId="{5A4E6112-12AA-42AF-B5E6-FC17B5E44C85}" type="presParOf" srcId="{AA6986D7-4490-4831-BF32-8E1FB05A369B}" destId="{D33A5951-8038-49E9-AB7D-5E88B4F5798C}" srcOrd="0" destOrd="0" presId="urn:microsoft.com/office/officeart/2005/8/layout/lProcess2"/>
    <dgm:cxn modelId="{6A39F1C8-F788-4617-9CA7-5269CF8B7881}" type="presParOf" srcId="{D33A5951-8038-49E9-AB7D-5E88B4F5798C}" destId="{ED4121AB-CC79-4EA5-931B-AB52DE80CA3D}" srcOrd="0" destOrd="0" presId="urn:microsoft.com/office/officeart/2005/8/layout/lProcess2"/>
    <dgm:cxn modelId="{4970E2CD-FBE7-4C6F-93C9-16D094EEB2FF}" type="presParOf" srcId="{D33A5951-8038-49E9-AB7D-5E88B4F5798C}" destId="{8047133A-BD1E-48B5-8538-FB4283975E57}" srcOrd="1" destOrd="0" presId="urn:microsoft.com/office/officeart/2005/8/layout/lProcess2"/>
    <dgm:cxn modelId="{3A35069C-9B22-4A44-A074-7DE7D1CF2D9D}" type="presParOf" srcId="{D33A5951-8038-49E9-AB7D-5E88B4F5798C}" destId="{6DF34E1C-715D-448E-8B08-0403239152C3}" srcOrd="2" destOrd="0" presId="urn:microsoft.com/office/officeart/2005/8/layout/lProcess2"/>
    <dgm:cxn modelId="{D2158B9C-3EF5-482E-9E37-53EECC7A52A8}" type="presParOf" srcId="{6DF34E1C-715D-448E-8B08-0403239152C3}" destId="{726E7A8E-7C2E-4E9B-82C1-073BAEA18A69}" srcOrd="0" destOrd="0" presId="urn:microsoft.com/office/officeart/2005/8/layout/lProcess2"/>
    <dgm:cxn modelId="{5BE1FC02-D426-4515-8EBF-246111B341D9}" type="presParOf" srcId="{726E7A8E-7C2E-4E9B-82C1-073BAEA18A69}" destId="{CF3B6699-94D1-415E-8E3D-AC32912D8C4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5CDC6F-E3DA-437A-947D-D274BB2BAD92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5B9A01-1623-4365-A5FB-C6CCC0746990}">
      <dgm:prSet phldrT="[Text]"/>
      <dgm:spPr/>
      <dgm:t>
        <a:bodyPr/>
        <a:lstStyle/>
        <a:p>
          <a:r>
            <a:rPr lang="en-US" b="1" i="0" dirty="0" smtClean="0"/>
            <a:t>OCFO AIS</a:t>
          </a:r>
          <a:endParaRPr lang="en-US" b="1" i="0" dirty="0"/>
        </a:p>
      </dgm:t>
    </dgm:pt>
    <dgm:pt modelId="{1FEBAE11-1B27-4470-8885-5D0086F2AD41}" type="parTrans" cxnId="{5D154222-D2CF-42F9-B41E-01640CFD5C27}">
      <dgm:prSet/>
      <dgm:spPr/>
      <dgm:t>
        <a:bodyPr/>
        <a:lstStyle/>
        <a:p>
          <a:endParaRPr lang="en-US"/>
        </a:p>
      </dgm:t>
    </dgm:pt>
    <dgm:pt modelId="{4EAAE6CA-38DA-4FC3-ADCE-678A9DD4B2EC}" type="sibTrans" cxnId="{5D154222-D2CF-42F9-B41E-01640CFD5C27}">
      <dgm:prSet/>
      <dgm:spPr/>
      <dgm:t>
        <a:bodyPr/>
        <a:lstStyle/>
        <a:p>
          <a:endParaRPr lang="en-US"/>
        </a:p>
      </dgm:t>
    </dgm:pt>
    <dgm:pt modelId="{4DC0C8DE-208A-4FFD-960A-ECA3C2669184}">
      <dgm:prSet phldrT="[Text]"/>
      <dgm:spPr>
        <a:solidFill>
          <a:schemeClr val="bg1">
            <a:lumMod val="95000"/>
            <a:alpha val="50000"/>
          </a:schemeClr>
        </a:solidFill>
      </dgm:spPr>
      <dgm:t>
        <a:bodyPr/>
        <a:lstStyle/>
        <a:p>
          <a:r>
            <a:rPr lang="en-US" dirty="0" smtClean="0"/>
            <a:t>Assessor</a:t>
          </a:r>
          <a:endParaRPr lang="en-US" dirty="0"/>
        </a:p>
      </dgm:t>
    </dgm:pt>
    <dgm:pt modelId="{8AF081C3-E396-4732-8E80-46C7BD12613F}" type="parTrans" cxnId="{126AF769-38D6-44A8-A56C-F546331BBAF2}">
      <dgm:prSet/>
      <dgm:spPr/>
      <dgm:t>
        <a:bodyPr/>
        <a:lstStyle/>
        <a:p>
          <a:endParaRPr lang="en-US"/>
        </a:p>
      </dgm:t>
    </dgm:pt>
    <dgm:pt modelId="{1B3AB2F8-B512-4F32-ADFA-FFE787F545B6}" type="sibTrans" cxnId="{126AF769-38D6-44A8-A56C-F546331BBAF2}">
      <dgm:prSet/>
      <dgm:spPr/>
      <dgm:t>
        <a:bodyPr/>
        <a:lstStyle/>
        <a:p>
          <a:endParaRPr lang="en-US"/>
        </a:p>
      </dgm:t>
    </dgm:pt>
    <dgm:pt modelId="{75DFA1CB-7ADE-4B86-A6E0-301D0EABCBFD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8FA39BC9-3508-450A-9424-28D911259B20}" type="parTrans" cxnId="{838F6E0E-CD8E-44C8-B7DA-5BF2CD460F5A}">
      <dgm:prSet/>
      <dgm:spPr/>
      <dgm:t>
        <a:bodyPr/>
        <a:lstStyle/>
        <a:p>
          <a:endParaRPr lang="en-US"/>
        </a:p>
      </dgm:t>
    </dgm:pt>
    <dgm:pt modelId="{2AE7971B-DDB7-446F-85C1-0D2A9BD141DA}" type="sibTrans" cxnId="{838F6E0E-CD8E-44C8-B7DA-5BF2CD460F5A}">
      <dgm:prSet/>
      <dgm:spPr/>
      <dgm:t>
        <a:bodyPr/>
        <a:lstStyle/>
        <a:p>
          <a:endParaRPr lang="en-US"/>
        </a:p>
      </dgm:t>
    </dgm:pt>
    <dgm:pt modelId="{825A4CD5-617A-4540-A844-4C37E125D3AF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/>
            <a:t>OCP</a:t>
          </a:r>
          <a:endParaRPr lang="en-US" dirty="0"/>
        </a:p>
      </dgm:t>
    </dgm:pt>
    <dgm:pt modelId="{0AB1C0C7-6236-47D7-AA8C-87C16C107E2C}" type="parTrans" cxnId="{0AB2ECCA-7858-4FB1-B3C4-01D4D39CA734}">
      <dgm:prSet/>
      <dgm:spPr/>
      <dgm:t>
        <a:bodyPr/>
        <a:lstStyle/>
        <a:p>
          <a:endParaRPr lang="en-US"/>
        </a:p>
      </dgm:t>
    </dgm:pt>
    <dgm:pt modelId="{C4E82703-4F1C-41E4-B4EC-8AC81F55CDF5}" type="sibTrans" cxnId="{0AB2ECCA-7858-4FB1-B3C4-01D4D39CA734}">
      <dgm:prSet/>
      <dgm:spPr/>
      <dgm:t>
        <a:bodyPr/>
        <a:lstStyle/>
        <a:p>
          <a:endParaRPr lang="en-US"/>
        </a:p>
      </dgm:t>
    </dgm:pt>
    <dgm:pt modelId="{8C13B822-5120-4068-A79B-32CFC80A25B4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Controller</a:t>
          </a:r>
          <a:endParaRPr lang="en-US" dirty="0"/>
        </a:p>
      </dgm:t>
    </dgm:pt>
    <dgm:pt modelId="{9BCEF79C-446B-4E13-8A4D-875C9F73D450}" type="parTrans" cxnId="{19620C1B-0195-4262-92E0-60AC883F99DA}">
      <dgm:prSet/>
      <dgm:spPr/>
      <dgm:t>
        <a:bodyPr/>
        <a:lstStyle/>
        <a:p>
          <a:endParaRPr lang="en-US"/>
        </a:p>
      </dgm:t>
    </dgm:pt>
    <dgm:pt modelId="{0C95B1E4-C5D3-40F4-A247-251A8E61F23E}" type="sibTrans" cxnId="{19620C1B-0195-4262-92E0-60AC883F99DA}">
      <dgm:prSet/>
      <dgm:spPr/>
      <dgm:t>
        <a:bodyPr/>
        <a:lstStyle/>
        <a:p>
          <a:endParaRPr lang="en-US"/>
        </a:p>
      </dgm:t>
    </dgm:pt>
    <dgm:pt modelId="{4EA3BFFC-F7D6-4E00-90AE-35E9608393B1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smtClean="0"/>
            <a:t>ODG</a:t>
          </a:r>
          <a:endParaRPr lang="en-US" dirty="0"/>
        </a:p>
      </dgm:t>
    </dgm:pt>
    <dgm:pt modelId="{06B25872-326C-42CF-9BCD-3253F76B81C4}" type="parTrans" cxnId="{28CD4B95-49BF-449B-9063-C41D0CAE3BDC}">
      <dgm:prSet/>
      <dgm:spPr/>
      <dgm:t>
        <a:bodyPr/>
        <a:lstStyle/>
        <a:p>
          <a:endParaRPr lang="en-US"/>
        </a:p>
      </dgm:t>
    </dgm:pt>
    <dgm:pt modelId="{C995F63A-8F43-40DD-95A8-F3396F87464E}" type="sibTrans" cxnId="{28CD4B95-49BF-449B-9063-C41D0CAE3BDC}">
      <dgm:prSet/>
      <dgm:spPr/>
      <dgm:t>
        <a:bodyPr/>
        <a:lstStyle/>
        <a:p>
          <a:endParaRPr lang="en-US"/>
        </a:p>
      </dgm:t>
    </dgm:pt>
    <dgm:pt modelId="{3B82FFFB-8839-4D3B-A246-A52787DF8D81}">
      <dgm:prSet phldrT="[Text]"/>
      <dgm:spPr>
        <a:solidFill>
          <a:srgbClr val="F97407">
            <a:alpha val="50000"/>
          </a:srgbClr>
        </a:solidFill>
      </dgm:spPr>
      <dgm:t>
        <a:bodyPr/>
        <a:lstStyle/>
        <a:p>
          <a:r>
            <a:rPr lang="en-US" dirty="0" smtClean="0"/>
            <a:t>ODFS</a:t>
          </a:r>
          <a:endParaRPr lang="en-US" dirty="0"/>
        </a:p>
      </dgm:t>
    </dgm:pt>
    <dgm:pt modelId="{092B2FB5-26D7-48DE-AB54-2401CDA683D2}" type="parTrans" cxnId="{9873B1AD-322C-4041-A375-3063AFA0144C}">
      <dgm:prSet/>
      <dgm:spPr/>
      <dgm:t>
        <a:bodyPr/>
        <a:lstStyle/>
        <a:p>
          <a:endParaRPr lang="en-US"/>
        </a:p>
      </dgm:t>
    </dgm:pt>
    <dgm:pt modelId="{7FA824D6-9CD0-4846-8ED4-D82F99F6F234}" type="sibTrans" cxnId="{9873B1AD-322C-4041-A375-3063AFA0144C}">
      <dgm:prSet/>
      <dgm:spPr/>
      <dgm:t>
        <a:bodyPr/>
        <a:lstStyle/>
        <a:p>
          <a:endParaRPr lang="en-US"/>
        </a:p>
      </dgm:t>
    </dgm:pt>
    <dgm:pt modelId="{5A055ADD-FC0A-41E4-A64D-1099E314C02F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 smtClean="0"/>
            <a:t>FPA</a:t>
          </a:r>
          <a:endParaRPr lang="en-US" dirty="0"/>
        </a:p>
      </dgm:t>
    </dgm:pt>
    <dgm:pt modelId="{8B004785-910D-40AE-8C05-B1CEFE809514}" type="parTrans" cxnId="{E3126BC9-DB67-4E68-9EE6-29D43FE8CB4F}">
      <dgm:prSet/>
      <dgm:spPr/>
      <dgm:t>
        <a:bodyPr/>
        <a:lstStyle/>
        <a:p>
          <a:endParaRPr lang="en-US"/>
        </a:p>
      </dgm:t>
    </dgm:pt>
    <dgm:pt modelId="{615E7F47-02C0-4BCA-903D-323587601AFC}" type="sibTrans" cxnId="{E3126BC9-DB67-4E68-9EE6-29D43FE8CB4F}">
      <dgm:prSet/>
      <dgm:spPr/>
      <dgm:t>
        <a:bodyPr/>
        <a:lstStyle/>
        <a:p>
          <a:endParaRPr lang="en-US"/>
        </a:p>
      </dgm:t>
    </dgm:pt>
    <dgm:pt modelId="{AE04ED8D-4AF7-4E4C-B3EA-D2ACA923B5D7}">
      <dgm:prSet phldrT="[Text]"/>
      <dgm:spPr/>
      <dgm:t>
        <a:bodyPr/>
        <a:lstStyle/>
        <a:p>
          <a:r>
            <a:rPr lang="en-US" dirty="0" smtClean="0"/>
            <a:t>Treasury</a:t>
          </a:r>
          <a:endParaRPr lang="en-US" dirty="0"/>
        </a:p>
      </dgm:t>
    </dgm:pt>
    <dgm:pt modelId="{8D4A23D9-5A1A-44E8-8599-F9A008DD9760}" type="parTrans" cxnId="{7551D4A8-066B-4E97-8FB1-99B5E267F969}">
      <dgm:prSet/>
      <dgm:spPr/>
      <dgm:t>
        <a:bodyPr/>
        <a:lstStyle/>
        <a:p>
          <a:endParaRPr lang="en-US"/>
        </a:p>
      </dgm:t>
    </dgm:pt>
    <dgm:pt modelId="{CD365AB2-E43D-42A5-978E-8377FD272A6B}" type="sibTrans" cxnId="{7551D4A8-066B-4E97-8FB1-99B5E267F969}">
      <dgm:prSet/>
      <dgm:spPr/>
      <dgm:t>
        <a:bodyPr/>
        <a:lstStyle/>
        <a:p>
          <a:endParaRPr lang="en-US"/>
        </a:p>
      </dgm:t>
    </dgm:pt>
    <dgm:pt modelId="{7B51F67B-00CA-4902-8631-B1F7D4088D1A}" type="pres">
      <dgm:prSet presAssocID="{E45CDC6F-E3DA-437A-947D-D274BB2BAD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833C2A-EB7F-4503-941B-52F96ACCF6D2}" type="pres">
      <dgm:prSet presAssocID="{E45CDC6F-E3DA-437A-947D-D274BB2BAD92}" presName="radial" presStyleCnt="0">
        <dgm:presLayoutVars>
          <dgm:animLvl val="ctr"/>
        </dgm:presLayoutVars>
      </dgm:prSet>
      <dgm:spPr/>
    </dgm:pt>
    <dgm:pt modelId="{58DE20E8-F1CA-477D-8767-290F27FC899D}" type="pres">
      <dgm:prSet presAssocID="{7F5B9A01-1623-4365-A5FB-C6CCC0746990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F3572A81-8C75-4A2D-8230-881F22530CA9}" type="pres">
      <dgm:prSet presAssocID="{4DC0C8DE-208A-4FFD-960A-ECA3C2669184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D7EB-848D-4C69-8159-15DACC7F984E}" type="pres">
      <dgm:prSet presAssocID="{75DFA1CB-7ADE-4B86-A6E0-301D0EABCBFD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C31AA-8AB0-47FA-BC7B-7DDBB6389937}" type="pres">
      <dgm:prSet presAssocID="{825A4CD5-617A-4540-A844-4C37E125D3A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D6D03-E602-4705-8FED-1FB18848F4F5}" type="pres">
      <dgm:prSet presAssocID="{8C13B822-5120-4068-A79B-32CFC80A25B4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73C96-F540-4748-BAB7-77FB80A67089}" type="pres">
      <dgm:prSet presAssocID="{4EA3BFFC-F7D6-4E00-90AE-35E9608393B1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15DC9-D11D-449F-9C48-7FF85F4E38AF}" type="pres">
      <dgm:prSet presAssocID="{3B82FFFB-8839-4D3B-A246-A52787DF8D81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512C5-C064-4AF7-B754-98D502B34C24}" type="pres">
      <dgm:prSet presAssocID="{5A055ADD-FC0A-41E4-A64D-1099E314C02F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81198-1229-4433-88BD-81224A1273CA}" type="pres">
      <dgm:prSet presAssocID="{AE04ED8D-4AF7-4E4C-B3EA-D2ACA923B5D7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D7C67D-F6F9-4C70-A0D3-F27AD59976B9}" type="presOf" srcId="{4DC0C8DE-208A-4FFD-960A-ECA3C2669184}" destId="{F3572A81-8C75-4A2D-8230-881F22530CA9}" srcOrd="0" destOrd="0" presId="urn:microsoft.com/office/officeart/2005/8/layout/radial3"/>
    <dgm:cxn modelId="{838F6E0E-CD8E-44C8-B7DA-5BF2CD460F5A}" srcId="{7F5B9A01-1623-4365-A5FB-C6CCC0746990}" destId="{75DFA1CB-7ADE-4B86-A6E0-301D0EABCBFD}" srcOrd="1" destOrd="0" parTransId="{8FA39BC9-3508-450A-9424-28D911259B20}" sibTransId="{2AE7971B-DDB7-446F-85C1-0D2A9BD141DA}"/>
    <dgm:cxn modelId="{E3126BC9-DB67-4E68-9EE6-29D43FE8CB4F}" srcId="{7F5B9A01-1623-4365-A5FB-C6CCC0746990}" destId="{5A055ADD-FC0A-41E4-A64D-1099E314C02F}" srcOrd="6" destOrd="0" parTransId="{8B004785-910D-40AE-8C05-B1CEFE809514}" sibTransId="{615E7F47-02C0-4BCA-903D-323587601AFC}"/>
    <dgm:cxn modelId="{9873B1AD-322C-4041-A375-3063AFA0144C}" srcId="{7F5B9A01-1623-4365-A5FB-C6CCC0746990}" destId="{3B82FFFB-8839-4D3B-A246-A52787DF8D81}" srcOrd="5" destOrd="0" parTransId="{092B2FB5-26D7-48DE-AB54-2401CDA683D2}" sibTransId="{7FA824D6-9CD0-4846-8ED4-D82F99F6F234}"/>
    <dgm:cxn modelId="{FB425524-BEF3-49AC-AE49-12055B310885}" type="presOf" srcId="{8C13B822-5120-4068-A79B-32CFC80A25B4}" destId="{659D6D03-E602-4705-8FED-1FB18848F4F5}" srcOrd="0" destOrd="0" presId="urn:microsoft.com/office/officeart/2005/8/layout/radial3"/>
    <dgm:cxn modelId="{77D1DB0A-BB69-438B-8D44-263AE0F1D674}" type="presOf" srcId="{75DFA1CB-7ADE-4B86-A6E0-301D0EABCBFD}" destId="{5612D7EB-848D-4C69-8159-15DACC7F984E}" srcOrd="0" destOrd="0" presId="urn:microsoft.com/office/officeart/2005/8/layout/radial3"/>
    <dgm:cxn modelId="{5D154222-D2CF-42F9-B41E-01640CFD5C27}" srcId="{E45CDC6F-E3DA-437A-947D-D274BB2BAD92}" destId="{7F5B9A01-1623-4365-A5FB-C6CCC0746990}" srcOrd="0" destOrd="0" parTransId="{1FEBAE11-1B27-4470-8885-5D0086F2AD41}" sibTransId="{4EAAE6CA-38DA-4FC3-ADCE-678A9DD4B2EC}"/>
    <dgm:cxn modelId="{0AB2ECCA-7858-4FB1-B3C4-01D4D39CA734}" srcId="{7F5B9A01-1623-4365-A5FB-C6CCC0746990}" destId="{825A4CD5-617A-4540-A844-4C37E125D3AF}" srcOrd="2" destOrd="0" parTransId="{0AB1C0C7-6236-47D7-AA8C-87C16C107E2C}" sibTransId="{C4E82703-4F1C-41E4-B4EC-8AC81F55CDF5}"/>
    <dgm:cxn modelId="{126AF769-38D6-44A8-A56C-F546331BBAF2}" srcId="{7F5B9A01-1623-4365-A5FB-C6CCC0746990}" destId="{4DC0C8DE-208A-4FFD-960A-ECA3C2669184}" srcOrd="0" destOrd="0" parTransId="{8AF081C3-E396-4732-8E80-46C7BD12613F}" sibTransId="{1B3AB2F8-B512-4F32-ADFA-FFE787F545B6}"/>
    <dgm:cxn modelId="{19620C1B-0195-4262-92E0-60AC883F99DA}" srcId="{7F5B9A01-1623-4365-A5FB-C6CCC0746990}" destId="{8C13B822-5120-4068-A79B-32CFC80A25B4}" srcOrd="3" destOrd="0" parTransId="{9BCEF79C-446B-4E13-8A4D-875C9F73D450}" sibTransId="{0C95B1E4-C5D3-40F4-A247-251A8E61F23E}"/>
    <dgm:cxn modelId="{C5F68CD1-1446-4B87-98DB-C19F9703B9BD}" type="presOf" srcId="{AE04ED8D-4AF7-4E4C-B3EA-D2ACA923B5D7}" destId="{8A781198-1229-4433-88BD-81224A1273CA}" srcOrd="0" destOrd="0" presId="urn:microsoft.com/office/officeart/2005/8/layout/radial3"/>
    <dgm:cxn modelId="{28CD4B95-49BF-449B-9063-C41D0CAE3BDC}" srcId="{7F5B9A01-1623-4365-A5FB-C6CCC0746990}" destId="{4EA3BFFC-F7D6-4E00-90AE-35E9608393B1}" srcOrd="4" destOrd="0" parTransId="{06B25872-326C-42CF-9BCD-3253F76B81C4}" sibTransId="{C995F63A-8F43-40DD-95A8-F3396F87464E}"/>
    <dgm:cxn modelId="{8613BEC8-3EE4-4BC4-9CAB-D3BE2AA7026F}" type="presOf" srcId="{7F5B9A01-1623-4365-A5FB-C6CCC0746990}" destId="{58DE20E8-F1CA-477D-8767-290F27FC899D}" srcOrd="0" destOrd="0" presId="urn:microsoft.com/office/officeart/2005/8/layout/radial3"/>
    <dgm:cxn modelId="{06C88236-3E39-4E45-A7B2-5FB9405BB768}" type="presOf" srcId="{5A055ADD-FC0A-41E4-A64D-1099E314C02F}" destId="{D93512C5-C064-4AF7-B754-98D502B34C24}" srcOrd="0" destOrd="0" presId="urn:microsoft.com/office/officeart/2005/8/layout/radial3"/>
    <dgm:cxn modelId="{55159164-B5B4-4310-8390-2FEE8F9BF051}" type="presOf" srcId="{3B82FFFB-8839-4D3B-A246-A52787DF8D81}" destId="{55615DC9-D11D-449F-9C48-7FF85F4E38AF}" srcOrd="0" destOrd="0" presId="urn:microsoft.com/office/officeart/2005/8/layout/radial3"/>
    <dgm:cxn modelId="{7551D4A8-066B-4E97-8FB1-99B5E267F969}" srcId="{7F5B9A01-1623-4365-A5FB-C6CCC0746990}" destId="{AE04ED8D-4AF7-4E4C-B3EA-D2ACA923B5D7}" srcOrd="7" destOrd="0" parTransId="{8D4A23D9-5A1A-44E8-8599-F9A008DD9760}" sibTransId="{CD365AB2-E43D-42A5-978E-8377FD272A6B}"/>
    <dgm:cxn modelId="{100A86DE-4963-411F-8BAC-20D60EB355BF}" type="presOf" srcId="{E45CDC6F-E3DA-437A-947D-D274BB2BAD92}" destId="{7B51F67B-00CA-4902-8631-B1F7D4088D1A}" srcOrd="0" destOrd="0" presId="urn:microsoft.com/office/officeart/2005/8/layout/radial3"/>
    <dgm:cxn modelId="{14985E7B-A556-47E7-BEE4-F567D2AEF402}" type="presOf" srcId="{4EA3BFFC-F7D6-4E00-90AE-35E9608393B1}" destId="{CFE73C96-F540-4748-BAB7-77FB80A67089}" srcOrd="0" destOrd="0" presId="urn:microsoft.com/office/officeart/2005/8/layout/radial3"/>
    <dgm:cxn modelId="{68AD4E25-0EEA-4C33-AD51-D513973EEB5F}" type="presOf" srcId="{825A4CD5-617A-4540-A844-4C37E125D3AF}" destId="{382C31AA-8AB0-47FA-BC7B-7DDBB6389937}" srcOrd="0" destOrd="0" presId="urn:microsoft.com/office/officeart/2005/8/layout/radial3"/>
    <dgm:cxn modelId="{9E277318-B308-41D3-BFCE-A4A41C088C2B}" type="presParOf" srcId="{7B51F67B-00CA-4902-8631-B1F7D4088D1A}" destId="{7A833C2A-EB7F-4503-941B-52F96ACCF6D2}" srcOrd="0" destOrd="0" presId="urn:microsoft.com/office/officeart/2005/8/layout/radial3"/>
    <dgm:cxn modelId="{2A64E4AE-6728-4752-B4FB-1B18C3688DF7}" type="presParOf" srcId="{7A833C2A-EB7F-4503-941B-52F96ACCF6D2}" destId="{58DE20E8-F1CA-477D-8767-290F27FC899D}" srcOrd="0" destOrd="0" presId="urn:microsoft.com/office/officeart/2005/8/layout/radial3"/>
    <dgm:cxn modelId="{F0740B7A-0E56-4B20-B6A5-EAA541ACF8D1}" type="presParOf" srcId="{7A833C2A-EB7F-4503-941B-52F96ACCF6D2}" destId="{F3572A81-8C75-4A2D-8230-881F22530CA9}" srcOrd="1" destOrd="0" presId="urn:microsoft.com/office/officeart/2005/8/layout/radial3"/>
    <dgm:cxn modelId="{FB2FBDFB-9201-422C-B4C8-1CACB3A25DA2}" type="presParOf" srcId="{7A833C2A-EB7F-4503-941B-52F96ACCF6D2}" destId="{5612D7EB-848D-4C69-8159-15DACC7F984E}" srcOrd="2" destOrd="0" presId="urn:microsoft.com/office/officeart/2005/8/layout/radial3"/>
    <dgm:cxn modelId="{F5EE8F3A-BA83-4CC4-9ACC-94A336AAB29C}" type="presParOf" srcId="{7A833C2A-EB7F-4503-941B-52F96ACCF6D2}" destId="{382C31AA-8AB0-47FA-BC7B-7DDBB6389937}" srcOrd="3" destOrd="0" presId="urn:microsoft.com/office/officeart/2005/8/layout/radial3"/>
    <dgm:cxn modelId="{5AC77F49-9271-40D3-B10B-0DB206DF8276}" type="presParOf" srcId="{7A833C2A-EB7F-4503-941B-52F96ACCF6D2}" destId="{659D6D03-E602-4705-8FED-1FB18848F4F5}" srcOrd="4" destOrd="0" presId="urn:microsoft.com/office/officeart/2005/8/layout/radial3"/>
    <dgm:cxn modelId="{F535B9B2-9F6C-4F53-BED1-FF8519B1EEE5}" type="presParOf" srcId="{7A833C2A-EB7F-4503-941B-52F96ACCF6D2}" destId="{CFE73C96-F540-4748-BAB7-77FB80A67089}" srcOrd="5" destOrd="0" presId="urn:microsoft.com/office/officeart/2005/8/layout/radial3"/>
    <dgm:cxn modelId="{00BC157A-CDE0-4B10-91EE-F126E2694209}" type="presParOf" srcId="{7A833C2A-EB7F-4503-941B-52F96ACCF6D2}" destId="{55615DC9-D11D-449F-9C48-7FF85F4E38AF}" srcOrd="6" destOrd="0" presId="urn:microsoft.com/office/officeart/2005/8/layout/radial3"/>
    <dgm:cxn modelId="{43CB4CFC-2A28-4754-8EB6-968BFE35DE0B}" type="presParOf" srcId="{7A833C2A-EB7F-4503-941B-52F96ACCF6D2}" destId="{D93512C5-C064-4AF7-B754-98D502B34C24}" srcOrd="7" destOrd="0" presId="urn:microsoft.com/office/officeart/2005/8/layout/radial3"/>
    <dgm:cxn modelId="{A0E82DBD-3C00-4758-B497-DFD2260019EC}" type="presParOf" srcId="{7A833C2A-EB7F-4503-941B-52F96ACCF6D2}" destId="{8A781198-1229-4433-88BD-81224A1273CA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317789-BBF4-41DA-BAE0-A2223249136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B7DC9-0851-4974-B6B1-DACCAD514B49}">
      <dgm:prSet phldrT="[Text]" custT="1"/>
      <dgm:spPr/>
      <dgm:t>
        <a:bodyPr/>
        <a:lstStyle/>
        <a:p>
          <a:r>
            <a:rPr lang="en-US" sz="1800" b="1" dirty="0" smtClean="0"/>
            <a:t>Objective</a:t>
          </a:r>
          <a:endParaRPr lang="en-US" sz="1800" b="1" dirty="0"/>
        </a:p>
      </dgm:t>
    </dgm:pt>
    <dgm:pt modelId="{29901BDD-3F6A-4443-82B7-C080310B3FE6}" type="parTrans" cxnId="{A4481B3C-DA74-457A-9FD9-CAE1A1B46B52}">
      <dgm:prSet/>
      <dgm:spPr/>
      <dgm:t>
        <a:bodyPr/>
        <a:lstStyle/>
        <a:p>
          <a:endParaRPr lang="en-US" sz="1600"/>
        </a:p>
      </dgm:t>
    </dgm:pt>
    <dgm:pt modelId="{22DB102D-A29E-4BD4-9030-FBCB594D1239}" type="sibTrans" cxnId="{A4481B3C-DA74-457A-9FD9-CAE1A1B46B52}">
      <dgm:prSet/>
      <dgm:spPr/>
      <dgm:t>
        <a:bodyPr/>
        <a:lstStyle/>
        <a:p>
          <a:endParaRPr lang="en-US" sz="1600"/>
        </a:p>
      </dgm:t>
    </dgm:pt>
    <dgm:pt modelId="{425343FC-ED5A-4D6D-ADDA-EA6BF3F67F34}">
      <dgm:prSet phldrT="[Text]" custT="1"/>
      <dgm:spPr/>
      <dgm:t>
        <a:bodyPr/>
        <a:lstStyle/>
        <a:p>
          <a:r>
            <a:rPr lang="en-US" sz="1300" dirty="0" smtClean="0"/>
            <a:t>To provide for the efficient, effective, and transparent management through the standardized administration of CFO </a:t>
          </a:r>
          <a:r>
            <a:rPr lang="en-US" sz="1300" b="1" i="1" dirty="0" smtClean="0"/>
            <a:t>authority, functions, policies, procedures, statements, opinions</a:t>
          </a:r>
          <a:r>
            <a:rPr lang="en-US" sz="1300" dirty="0" smtClean="0"/>
            <a:t>, and other governance.</a:t>
          </a:r>
          <a:endParaRPr lang="en-US" sz="1300" dirty="0"/>
        </a:p>
      </dgm:t>
    </dgm:pt>
    <dgm:pt modelId="{4DA1996A-1152-473B-96D7-D6D37D313367}" type="parTrans" cxnId="{586FD0A5-2874-4A7A-B418-443A88369FD0}">
      <dgm:prSet/>
      <dgm:spPr/>
      <dgm:t>
        <a:bodyPr/>
        <a:lstStyle/>
        <a:p>
          <a:endParaRPr lang="en-US" sz="1600"/>
        </a:p>
      </dgm:t>
    </dgm:pt>
    <dgm:pt modelId="{DFF0B29C-6600-4123-8084-2F950EBFE6BF}" type="sibTrans" cxnId="{586FD0A5-2874-4A7A-B418-443A88369FD0}">
      <dgm:prSet/>
      <dgm:spPr/>
      <dgm:t>
        <a:bodyPr/>
        <a:lstStyle/>
        <a:p>
          <a:endParaRPr lang="en-US" sz="1600"/>
        </a:p>
      </dgm:t>
    </dgm:pt>
    <dgm:pt modelId="{177702FD-B21B-42FA-AF32-233A62A4C090}" type="pres">
      <dgm:prSet presAssocID="{8A317789-BBF4-41DA-BAE0-A222324913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6FDD44-EEA3-4802-8BD9-EAC2C102ACFE}" type="pres">
      <dgm:prSet presAssocID="{BBAB7DC9-0851-4974-B6B1-DACCAD514B49}" presName="compNode" presStyleCnt="0"/>
      <dgm:spPr/>
    </dgm:pt>
    <dgm:pt modelId="{85258B93-96E8-45A4-AB4C-238CAD4F35D9}" type="pres">
      <dgm:prSet presAssocID="{BBAB7DC9-0851-4974-B6B1-DACCAD514B49}" presName="aNode" presStyleLbl="bgShp" presStyleIdx="0" presStyleCnt="1" custLinFactNeighborX="-14889" custLinFactNeighborY="-2926"/>
      <dgm:spPr/>
      <dgm:t>
        <a:bodyPr/>
        <a:lstStyle/>
        <a:p>
          <a:endParaRPr lang="en-US"/>
        </a:p>
      </dgm:t>
    </dgm:pt>
    <dgm:pt modelId="{E064FBF0-9BD2-4B26-9F4E-ACB754D6B99F}" type="pres">
      <dgm:prSet presAssocID="{BBAB7DC9-0851-4974-B6B1-DACCAD514B49}" presName="textNode" presStyleLbl="bgShp" presStyleIdx="0" presStyleCnt="1"/>
      <dgm:spPr/>
      <dgm:t>
        <a:bodyPr/>
        <a:lstStyle/>
        <a:p>
          <a:endParaRPr lang="en-US"/>
        </a:p>
      </dgm:t>
    </dgm:pt>
    <dgm:pt modelId="{CDB98167-43ED-4B95-89C1-BF7F3DC0B1F1}" type="pres">
      <dgm:prSet presAssocID="{BBAB7DC9-0851-4974-B6B1-DACCAD514B49}" presName="compChildNode" presStyleCnt="0"/>
      <dgm:spPr/>
    </dgm:pt>
    <dgm:pt modelId="{BD8A30DF-BFCE-4698-A5B0-A54B2756DC39}" type="pres">
      <dgm:prSet presAssocID="{BBAB7DC9-0851-4974-B6B1-DACCAD514B49}" presName="theInnerList" presStyleCnt="0"/>
      <dgm:spPr/>
    </dgm:pt>
    <dgm:pt modelId="{1669A441-7D73-49E5-A394-C226FA9A0086}" type="pres">
      <dgm:prSet presAssocID="{425343FC-ED5A-4D6D-ADDA-EA6BF3F67F34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81B3C-DA74-457A-9FD9-CAE1A1B46B52}" srcId="{8A317789-BBF4-41DA-BAE0-A22232491368}" destId="{BBAB7DC9-0851-4974-B6B1-DACCAD514B49}" srcOrd="0" destOrd="0" parTransId="{29901BDD-3F6A-4443-82B7-C080310B3FE6}" sibTransId="{22DB102D-A29E-4BD4-9030-FBCB594D1239}"/>
    <dgm:cxn modelId="{606B4669-0460-4587-A10A-A27575CC1A91}" type="presOf" srcId="{425343FC-ED5A-4D6D-ADDA-EA6BF3F67F34}" destId="{1669A441-7D73-49E5-A394-C226FA9A0086}" srcOrd="0" destOrd="0" presId="urn:microsoft.com/office/officeart/2005/8/layout/lProcess2"/>
    <dgm:cxn modelId="{A1E12AD3-6A8B-46CA-BECE-93A8CA17FD29}" type="presOf" srcId="{8A317789-BBF4-41DA-BAE0-A22232491368}" destId="{177702FD-B21B-42FA-AF32-233A62A4C090}" srcOrd="0" destOrd="0" presId="urn:microsoft.com/office/officeart/2005/8/layout/lProcess2"/>
    <dgm:cxn modelId="{FCBE2CDA-B39F-4CAA-A3A4-750160EE01FD}" type="presOf" srcId="{BBAB7DC9-0851-4974-B6B1-DACCAD514B49}" destId="{E064FBF0-9BD2-4B26-9F4E-ACB754D6B99F}" srcOrd="1" destOrd="0" presId="urn:microsoft.com/office/officeart/2005/8/layout/lProcess2"/>
    <dgm:cxn modelId="{586FD0A5-2874-4A7A-B418-443A88369FD0}" srcId="{BBAB7DC9-0851-4974-B6B1-DACCAD514B49}" destId="{425343FC-ED5A-4D6D-ADDA-EA6BF3F67F34}" srcOrd="0" destOrd="0" parTransId="{4DA1996A-1152-473B-96D7-D6D37D313367}" sibTransId="{DFF0B29C-6600-4123-8084-2F950EBFE6BF}"/>
    <dgm:cxn modelId="{7527D74E-6ED7-4D29-8D28-38D322A694E6}" type="presOf" srcId="{BBAB7DC9-0851-4974-B6B1-DACCAD514B49}" destId="{85258B93-96E8-45A4-AB4C-238CAD4F35D9}" srcOrd="0" destOrd="0" presId="urn:microsoft.com/office/officeart/2005/8/layout/lProcess2"/>
    <dgm:cxn modelId="{9900DFC1-B358-4CB3-BDA2-0C37F9ACC075}" type="presParOf" srcId="{177702FD-B21B-42FA-AF32-233A62A4C090}" destId="{606FDD44-EEA3-4802-8BD9-EAC2C102ACFE}" srcOrd="0" destOrd="0" presId="urn:microsoft.com/office/officeart/2005/8/layout/lProcess2"/>
    <dgm:cxn modelId="{C1A4DBFB-7619-43C2-BF19-AA3ECF8214A4}" type="presParOf" srcId="{606FDD44-EEA3-4802-8BD9-EAC2C102ACFE}" destId="{85258B93-96E8-45A4-AB4C-238CAD4F35D9}" srcOrd="0" destOrd="0" presId="urn:microsoft.com/office/officeart/2005/8/layout/lProcess2"/>
    <dgm:cxn modelId="{B35140B8-D928-4302-AF2E-E2F4D20AD043}" type="presParOf" srcId="{606FDD44-EEA3-4802-8BD9-EAC2C102ACFE}" destId="{E064FBF0-9BD2-4B26-9F4E-ACB754D6B99F}" srcOrd="1" destOrd="0" presId="urn:microsoft.com/office/officeart/2005/8/layout/lProcess2"/>
    <dgm:cxn modelId="{FB420D29-5F01-434B-BABF-698C9BEAB67B}" type="presParOf" srcId="{606FDD44-EEA3-4802-8BD9-EAC2C102ACFE}" destId="{CDB98167-43ED-4B95-89C1-BF7F3DC0B1F1}" srcOrd="2" destOrd="0" presId="urn:microsoft.com/office/officeart/2005/8/layout/lProcess2"/>
    <dgm:cxn modelId="{B771179B-175B-4EEF-A5E9-5999C90B69D4}" type="presParOf" srcId="{CDB98167-43ED-4B95-89C1-BF7F3DC0B1F1}" destId="{BD8A30DF-BFCE-4698-A5B0-A54B2756DC39}" srcOrd="0" destOrd="0" presId="urn:microsoft.com/office/officeart/2005/8/layout/lProcess2"/>
    <dgm:cxn modelId="{75E300D6-5F74-44C0-8578-9A71D46B2E28}" type="presParOf" srcId="{BD8A30DF-BFCE-4698-A5B0-A54B2756DC39}" destId="{1669A441-7D73-49E5-A394-C226FA9A008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93CE40-7D0C-400D-BA71-E8ECBC1E33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5B464-AEAC-4608-B1B0-F687D0C9468F}">
      <dgm:prSet phldrT="[Text]" custT="1"/>
      <dgm:spPr/>
      <dgm:t>
        <a:bodyPr/>
        <a:lstStyle/>
        <a:p>
          <a:r>
            <a:rPr lang="en-US" sz="2000" b="1" dirty="0" smtClean="0"/>
            <a:t>CFO Administrative Order</a:t>
          </a:r>
          <a:endParaRPr lang="en-US" sz="2000" b="1" dirty="0"/>
        </a:p>
      </dgm:t>
    </dgm:pt>
    <dgm:pt modelId="{85EEC8CE-978E-4C24-AF3F-432AA8A461EA}" type="parTrans" cxnId="{0B787179-9B81-41F7-A762-D14BF51875DB}">
      <dgm:prSet/>
      <dgm:spPr/>
      <dgm:t>
        <a:bodyPr/>
        <a:lstStyle/>
        <a:p>
          <a:endParaRPr lang="en-US" sz="2000"/>
        </a:p>
      </dgm:t>
    </dgm:pt>
    <dgm:pt modelId="{3A4EB246-E130-4343-9E4E-0C42C4117878}" type="sibTrans" cxnId="{0B787179-9B81-41F7-A762-D14BF51875DB}">
      <dgm:prSet/>
      <dgm:spPr/>
      <dgm:t>
        <a:bodyPr/>
        <a:lstStyle/>
        <a:p>
          <a:endParaRPr lang="en-US" sz="2000"/>
        </a:p>
      </dgm:t>
    </dgm:pt>
    <dgm:pt modelId="{BC0C857B-6EF3-4342-BF20-8A50E645A05A}">
      <dgm:prSet phldrT="[Text]" custT="1"/>
      <dgm:spPr/>
      <dgm:t>
        <a:bodyPr/>
        <a:lstStyle/>
        <a:p>
          <a:r>
            <a:rPr lang="en-US" sz="2000" b="1" dirty="0" smtClean="0"/>
            <a:t>CFO Directive</a:t>
          </a:r>
          <a:endParaRPr lang="en-US" sz="2000" b="1" dirty="0"/>
        </a:p>
      </dgm:t>
    </dgm:pt>
    <dgm:pt modelId="{439B4038-3214-4608-95FD-6526EF394D32}" type="parTrans" cxnId="{79209377-CBFF-41E5-A3C4-2C92E0D480B8}">
      <dgm:prSet/>
      <dgm:spPr/>
      <dgm:t>
        <a:bodyPr/>
        <a:lstStyle/>
        <a:p>
          <a:endParaRPr lang="en-US" sz="2000"/>
        </a:p>
      </dgm:t>
    </dgm:pt>
    <dgm:pt modelId="{196A8288-8430-4B2F-A265-D388ED7DE606}" type="sibTrans" cxnId="{79209377-CBFF-41E5-A3C4-2C92E0D480B8}">
      <dgm:prSet/>
      <dgm:spPr/>
      <dgm:t>
        <a:bodyPr/>
        <a:lstStyle/>
        <a:p>
          <a:endParaRPr lang="en-US" sz="2000"/>
        </a:p>
      </dgm:t>
    </dgm:pt>
    <dgm:pt modelId="{9B5326C8-7C49-4AC8-918B-23E376E931B2}">
      <dgm:prSet phldrT="[Text]" custT="1"/>
      <dgm:spPr/>
      <dgm:t>
        <a:bodyPr/>
        <a:lstStyle/>
        <a:p>
          <a:r>
            <a:rPr lang="en-US" sz="2000" b="1" dirty="0" smtClean="0"/>
            <a:t>CFO Memorandum</a:t>
          </a:r>
          <a:endParaRPr lang="en-US" sz="2000" b="1" dirty="0"/>
        </a:p>
      </dgm:t>
    </dgm:pt>
    <dgm:pt modelId="{EC51BCBA-2F04-4C18-B1EB-8A13D01A5C0C}" type="parTrans" cxnId="{6F410371-0E99-4C18-BD42-3D9C13D72557}">
      <dgm:prSet/>
      <dgm:spPr/>
      <dgm:t>
        <a:bodyPr/>
        <a:lstStyle/>
        <a:p>
          <a:endParaRPr lang="en-US" sz="2000"/>
        </a:p>
      </dgm:t>
    </dgm:pt>
    <dgm:pt modelId="{3E50B607-BD02-4E6E-B105-F4D8A92BD14D}" type="sibTrans" cxnId="{6F410371-0E99-4C18-BD42-3D9C13D72557}">
      <dgm:prSet/>
      <dgm:spPr/>
      <dgm:t>
        <a:bodyPr/>
        <a:lstStyle/>
        <a:p>
          <a:endParaRPr lang="en-US" sz="2000"/>
        </a:p>
      </dgm:t>
    </dgm:pt>
    <dgm:pt modelId="{BDCF8B2B-EE77-4029-A66E-AFD1FC4E4DA4}">
      <dgm:prSet phldrT="[Text]" custT="1"/>
      <dgm:spPr/>
      <dgm:t>
        <a:bodyPr/>
        <a:lstStyle/>
        <a:p>
          <a:r>
            <a:rPr lang="en-US" sz="1400" dirty="0" smtClean="0"/>
            <a:t>Statements, opinions, interpretations, and/or analyses on active or proposed laws, rules, regulations, contracts or other similar documents.</a:t>
          </a:r>
          <a:endParaRPr lang="en-US" sz="1400" dirty="0"/>
        </a:p>
      </dgm:t>
    </dgm:pt>
    <dgm:pt modelId="{39A551E6-797B-4D2D-8F35-CB94C85A889E}" type="parTrans" cxnId="{DF013B21-C943-4BA7-96F2-B1CBBABAE08A}">
      <dgm:prSet/>
      <dgm:spPr/>
      <dgm:t>
        <a:bodyPr/>
        <a:lstStyle/>
        <a:p>
          <a:endParaRPr lang="en-US" sz="2000"/>
        </a:p>
      </dgm:t>
    </dgm:pt>
    <dgm:pt modelId="{5CBF0CB8-EE23-43C7-9187-19F5F6532C6C}" type="sibTrans" cxnId="{DF013B21-C943-4BA7-96F2-B1CBBABAE08A}">
      <dgm:prSet/>
      <dgm:spPr/>
      <dgm:t>
        <a:bodyPr/>
        <a:lstStyle/>
        <a:p>
          <a:endParaRPr lang="en-US" sz="2000"/>
        </a:p>
      </dgm:t>
    </dgm:pt>
    <dgm:pt modelId="{6385280F-7013-4A77-BE97-CE5539CD2808}">
      <dgm:prSet phldrT="[Text]" custT="1"/>
      <dgm:spPr/>
      <dgm:t>
        <a:bodyPr/>
        <a:lstStyle/>
        <a:p>
          <a:r>
            <a:rPr lang="en-US" sz="1400" dirty="0" smtClean="0"/>
            <a:t>Establishes, revises, or retracts a rule or guideline that is </a:t>
          </a:r>
          <a:r>
            <a:rPr lang="en-US" sz="1400" b="1" i="1" dirty="0" smtClean="0"/>
            <a:t>issued solely by the CFO</a:t>
          </a:r>
          <a:r>
            <a:rPr lang="en-US" sz="1400" dirty="0" smtClean="0"/>
            <a:t>.</a:t>
          </a:r>
          <a:endParaRPr lang="en-US" sz="1400" dirty="0"/>
        </a:p>
      </dgm:t>
    </dgm:pt>
    <dgm:pt modelId="{F1B7014C-C80D-4F77-A1F7-7364E7EBA386}" type="parTrans" cxnId="{70C800F3-8D05-4B06-B573-753939F0CA23}">
      <dgm:prSet/>
      <dgm:spPr/>
      <dgm:t>
        <a:bodyPr/>
        <a:lstStyle/>
        <a:p>
          <a:endParaRPr lang="en-US" sz="2000"/>
        </a:p>
      </dgm:t>
    </dgm:pt>
    <dgm:pt modelId="{575C4404-F758-443A-A084-0335FB2A60DA}" type="sibTrans" cxnId="{70C800F3-8D05-4B06-B573-753939F0CA23}">
      <dgm:prSet/>
      <dgm:spPr/>
      <dgm:t>
        <a:bodyPr/>
        <a:lstStyle/>
        <a:p>
          <a:endParaRPr lang="en-US" sz="2000"/>
        </a:p>
      </dgm:t>
    </dgm:pt>
    <dgm:pt modelId="{FE09F0B2-E4B7-4BA5-93AF-D1EC97BFD225}">
      <dgm:prSet phldrT="[Text]" custT="1"/>
      <dgm:spPr/>
      <dgm:t>
        <a:bodyPr/>
        <a:lstStyle/>
        <a:p>
          <a:r>
            <a:rPr lang="en-US" sz="1400" dirty="0" smtClean="0"/>
            <a:t>Establishes, revises, or retracts policies and/or procedures that have an action associated with them and are to be carried out by the OCFO as authorized by local, state, or federal law.  </a:t>
          </a:r>
          <a:endParaRPr lang="en-US" sz="1400" dirty="0"/>
        </a:p>
      </dgm:t>
    </dgm:pt>
    <dgm:pt modelId="{91BEF019-F48C-4339-B298-B1AF76DC2BEA}" type="parTrans" cxnId="{595B87CC-1C70-4D10-A595-D5FD66AB097A}">
      <dgm:prSet/>
      <dgm:spPr/>
      <dgm:t>
        <a:bodyPr/>
        <a:lstStyle/>
        <a:p>
          <a:endParaRPr lang="en-US" sz="2000"/>
        </a:p>
      </dgm:t>
    </dgm:pt>
    <dgm:pt modelId="{FE03F34D-AF42-4C50-A5FF-D9FD9FA8E379}" type="sibTrans" cxnId="{595B87CC-1C70-4D10-A595-D5FD66AB097A}">
      <dgm:prSet/>
      <dgm:spPr/>
      <dgm:t>
        <a:bodyPr/>
        <a:lstStyle/>
        <a:p>
          <a:endParaRPr lang="en-US" sz="2000"/>
        </a:p>
      </dgm:t>
    </dgm:pt>
    <dgm:pt modelId="{61C97856-EDA0-4E45-95BA-0F42D120D880}" type="pres">
      <dgm:prSet presAssocID="{4F93CE40-7D0C-400D-BA71-E8ECBC1E33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65E7F-C23A-46FA-A112-7106C7BE6834}" type="pres">
      <dgm:prSet presAssocID="{6D85B464-AEAC-4608-B1B0-F687D0C9468F}" presName="linNode" presStyleCnt="0"/>
      <dgm:spPr/>
    </dgm:pt>
    <dgm:pt modelId="{5BFDB7C8-1063-49F9-8716-870E5DBBF2BD}" type="pres">
      <dgm:prSet presAssocID="{6D85B464-AEAC-4608-B1B0-F687D0C9468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20141-2AC0-4BEF-843D-E4BB227A2410}" type="pres">
      <dgm:prSet presAssocID="{6D85B464-AEAC-4608-B1B0-F687D0C9468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FFEC0-E80B-492E-91BA-4B0421B2E94B}" type="pres">
      <dgm:prSet presAssocID="{3A4EB246-E130-4343-9E4E-0C42C4117878}" presName="sp" presStyleCnt="0"/>
      <dgm:spPr/>
    </dgm:pt>
    <dgm:pt modelId="{FB799261-D0E3-42BC-8230-ACCCBE86C0E2}" type="pres">
      <dgm:prSet presAssocID="{BC0C857B-6EF3-4342-BF20-8A50E645A05A}" presName="linNode" presStyleCnt="0"/>
      <dgm:spPr/>
    </dgm:pt>
    <dgm:pt modelId="{8B8013F6-16CB-46B4-8577-02017CE43195}" type="pres">
      <dgm:prSet presAssocID="{BC0C857B-6EF3-4342-BF20-8A50E645A05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F06CC-6B19-4D20-AC1F-D2A79920861B}" type="pres">
      <dgm:prSet presAssocID="{BC0C857B-6EF3-4342-BF20-8A50E645A0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FB996-808A-443C-8D73-AE71D440147A}" type="pres">
      <dgm:prSet presAssocID="{196A8288-8430-4B2F-A265-D388ED7DE606}" presName="sp" presStyleCnt="0"/>
      <dgm:spPr/>
    </dgm:pt>
    <dgm:pt modelId="{7ED5934C-7C46-475F-A5DF-5EF0DE3EF6BC}" type="pres">
      <dgm:prSet presAssocID="{9B5326C8-7C49-4AC8-918B-23E376E931B2}" presName="linNode" presStyleCnt="0"/>
      <dgm:spPr/>
    </dgm:pt>
    <dgm:pt modelId="{AE7DFA39-0FD5-481E-8E2D-5A41924E596F}" type="pres">
      <dgm:prSet presAssocID="{9B5326C8-7C49-4AC8-918B-23E376E931B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BAAD7-FE99-4097-9983-2708E64B979D}" type="pres">
      <dgm:prSet presAssocID="{9B5326C8-7C49-4AC8-918B-23E376E931B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8AE0E-1C8F-4AF3-98DA-29F4832B6442}" type="presOf" srcId="{9B5326C8-7C49-4AC8-918B-23E376E931B2}" destId="{AE7DFA39-0FD5-481E-8E2D-5A41924E596F}" srcOrd="0" destOrd="0" presId="urn:microsoft.com/office/officeart/2005/8/layout/vList5"/>
    <dgm:cxn modelId="{921AE61A-F7B6-498D-B3CF-6EC99DFEE277}" type="presOf" srcId="{BDCF8B2B-EE77-4029-A66E-AFD1FC4E4DA4}" destId="{99CBAAD7-FE99-4097-9983-2708E64B979D}" srcOrd="0" destOrd="0" presId="urn:microsoft.com/office/officeart/2005/8/layout/vList5"/>
    <dgm:cxn modelId="{C5CCA6C7-D012-4E3B-BD16-62A5CF51DB65}" type="presOf" srcId="{BC0C857B-6EF3-4342-BF20-8A50E645A05A}" destId="{8B8013F6-16CB-46B4-8577-02017CE43195}" srcOrd="0" destOrd="0" presId="urn:microsoft.com/office/officeart/2005/8/layout/vList5"/>
    <dgm:cxn modelId="{595B87CC-1C70-4D10-A595-D5FD66AB097A}" srcId="{BC0C857B-6EF3-4342-BF20-8A50E645A05A}" destId="{FE09F0B2-E4B7-4BA5-93AF-D1EC97BFD225}" srcOrd="0" destOrd="0" parTransId="{91BEF019-F48C-4339-B298-B1AF76DC2BEA}" sibTransId="{FE03F34D-AF42-4C50-A5FF-D9FD9FA8E379}"/>
    <dgm:cxn modelId="{79209377-CBFF-41E5-A3C4-2C92E0D480B8}" srcId="{4F93CE40-7D0C-400D-BA71-E8ECBC1E3389}" destId="{BC0C857B-6EF3-4342-BF20-8A50E645A05A}" srcOrd="1" destOrd="0" parTransId="{439B4038-3214-4608-95FD-6526EF394D32}" sibTransId="{196A8288-8430-4B2F-A265-D388ED7DE606}"/>
    <dgm:cxn modelId="{70C800F3-8D05-4B06-B573-753939F0CA23}" srcId="{6D85B464-AEAC-4608-B1B0-F687D0C9468F}" destId="{6385280F-7013-4A77-BE97-CE5539CD2808}" srcOrd="0" destOrd="0" parTransId="{F1B7014C-C80D-4F77-A1F7-7364E7EBA386}" sibTransId="{575C4404-F758-443A-A084-0335FB2A60DA}"/>
    <dgm:cxn modelId="{3C429741-5DF5-4E82-822C-B94BD681CC01}" type="presOf" srcId="{4F93CE40-7D0C-400D-BA71-E8ECBC1E3389}" destId="{61C97856-EDA0-4E45-95BA-0F42D120D880}" srcOrd="0" destOrd="0" presId="urn:microsoft.com/office/officeart/2005/8/layout/vList5"/>
    <dgm:cxn modelId="{6EED376B-B570-43E4-8BB3-6A7A9392533D}" type="presOf" srcId="{6385280F-7013-4A77-BE97-CE5539CD2808}" destId="{C5420141-2AC0-4BEF-843D-E4BB227A2410}" srcOrd="0" destOrd="0" presId="urn:microsoft.com/office/officeart/2005/8/layout/vList5"/>
    <dgm:cxn modelId="{164A4CE5-B98A-4BFC-9FA0-EE48C08654D1}" type="presOf" srcId="{6D85B464-AEAC-4608-B1B0-F687D0C9468F}" destId="{5BFDB7C8-1063-49F9-8716-870E5DBBF2BD}" srcOrd="0" destOrd="0" presId="urn:microsoft.com/office/officeart/2005/8/layout/vList5"/>
    <dgm:cxn modelId="{DF013B21-C943-4BA7-96F2-B1CBBABAE08A}" srcId="{9B5326C8-7C49-4AC8-918B-23E376E931B2}" destId="{BDCF8B2B-EE77-4029-A66E-AFD1FC4E4DA4}" srcOrd="0" destOrd="0" parTransId="{39A551E6-797B-4D2D-8F35-CB94C85A889E}" sibTransId="{5CBF0CB8-EE23-43C7-9187-19F5F6532C6C}"/>
    <dgm:cxn modelId="{0B787179-9B81-41F7-A762-D14BF51875DB}" srcId="{4F93CE40-7D0C-400D-BA71-E8ECBC1E3389}" destId="{6D85B464-AEAC-4608-B1B0-F687D0C9468F}" srcOrd="0" destOrd="0" parTransId="{85EEC8CE-978E-4C24-AF3F-432AA8A461EA}" sibTransId="{3A4EB246-E130-4343-9E4E-0C42C4117878}"/>
    <dgm:cxn modelId="{6F410371-0E99-4C18-BD42-3D9C13D72557}" srcId="{4F93CE40-7D0C-400D-BA71-E8ECBC1E3389}" destId="{9B5326C8-7C49-4AC8-918B-23E376E931B2}" srcOrd="2" destOrd="0" parTransId="{EC51BCBA-2F04-4C18-B1EB-8A13D01A5C0C}" sibTransId="{3E50B607-BD02-4E6E-B105-F4D8A92BD14D}"/>
    <dgm:cxn modelId="{632FD1F4-5BBE-4601-B61F-BC17CBE653B0}" type="presOf" srcId="{FE09F0B2-E4B7-4BA5-93AF-D1EC97BFD225}" destId="{D66F06CC-6B19-4D20-AC1F-D2A79920861B}" srcOrd="0" destOrd="0" presId="urn:microsoft.com/office/officeart/2005/8/layout/vList5"/>
    <dgm:cxn modelId="{196CD3E8-5935-4EE9-B1DD-D3D10D08E8B1}" type="presParOf" srcId="{61C97856-EDA0-4E45-95BA-0F42D120D880}" destId="{83A65E7F-C23A-46FA-A112-7106C7BE6834}" srcOrd="0" destOrd="0" presId="urn:microsoft.com/office/officeart/2005/8/layout/vList5"/>
    <dgm:cxn modelId="{15B93E8F-957F-4C8F-BE1F-29CDC1CD6C34}" type="presParOf" srcId="{83A65E7F-C23A-46FA-A112-7106C7BE6834}" destId="{5BFDB7C8-1063-49F9-8716-870E5DBBF2BD}" srcOrd="0" destOrd="0" presId="urn:microsoft.com/office/officeart/2005/8/layout/vList5"/>
    <dgm:cxn modelId="{AFD83DAA-2763-44E9-A252-9E6C25D349A6}" type="presParOf" srcId="{83A65E7F-C23A-46FA-A112-7106C7BE6834}" destId="{C5420141-2AC0-4BEF-843D-E4BB227A2410}" srcOrd="1" destOrd="0" presId="urn:microsoft.com/office/officeart/2005/8/layout/vList5"/>
    <dgm:cxn modelId="{E0D1ED3C-9E6E-4179-8B32-BA679B94B122}" type="presParOf" srcId="{61C97856-EDA0-4E45-95BA-0F42D120D880}" destId="{762FFEC0-E80B-492E-91BA-4B0421B2E94B}" srcOrd="1" destOrd="0" presId="urn:microsoft.com/office/officeart/2005/8/layout/vList5"/>
    <dgm:cxn modelId="{42AA07C1-5CD8-4116-BF40-C662166D3691}" type="presParOf" srcId="{61C97856-EDA0-4E45-95BA-0F42D120D880}" destId="{FB799261-D0E3-42BC-8230-ACCCBE86C0E2}" srcOrd="2" destOrd="0" presId="urn:microsoft.com/office/officeart/2005/8/layout/vList5"/>
    <dgm:cxn modelId="{66AE02E8-E393-4409-A8B4-E4C7DB91FCE6}" type="presParOf" srcId="{FB799261-D0E3-42BC-8230-ACCCBE86C0E2}" destId="{8B8013F6-16CB-46B4-8577-02017CE43195}" srcOrd="0" destOrd="0" presId="urn:microsoft.com/office/officeart/2005/8/layout/vList5"/>
    <dgm:cxn modelId="{725FD334-563F-41C0-931A-50734A11385A}" type="presParOf" srcId="{FB799261-D0E3-42BC-8230-ACCCBE86C0E2}" destId="{D66F06CC-6B19-4D20-AC1F-D2A79920861B}" srcOrd="1" destOrd="0" presId="urn:microsoft.com/office/officeart/2005/8/layout/vList5"/>
    <dgm:cxn modelId="{C017313F-7787-4ED9-886F-FE8EE9CED241}" type="presParOf" srcId="{61C97856-EDA0-4E45-95BA-0F42D120D880}" destId="{B1DFB996-808A-443C-8D73-AE71D440147A}" srcOrd="3" destOrd="0" presId="urn:microsoft.com/office/officeart/2005/8/layout/vList5"/>
    <dgm:cxn modelId="{807D0FE9-C82F-41DE-94B0-79007B149CDE}" type="presParOf" srcId="{61C97856-EDA0-4E45-95BA-0F42D120D880}" destId="{7ED5934C-7C46-475F-A5DF-5EF0DE3EF6BC}" srcOrd="4" destOrd="0" presId="urn:microsoft.com/office/officeart/2005/8/layout/vList5"/>
    <dgm:cxn modelId="{FB0D0D89-AADA-4A6C-A086-B7C0CD17351B}" type="presParOf" srcId="{7ED5934C-7C46-475F-A5DF-5EF0DE3EF6BC}" destId="{AE7DFA39-0FD5-481E-8E2D-5A41924E596F}" srcOrd="0" destOrd="0" presId="urn:microsoft.com/office/officeart/2005/8/layout/vList5"/>
    <dgm:cxn modelId="{59FEE36A-044E-4E35-93AC-1D9BE0CEE399}" type="presParOf" srcId="{7ED5934C-7C46-475F-A5DF-5EF0DE3EF6BC}" destId="{99CBAAD7-FE99-4097-9983-2708E64B97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35ED-AEA9-2640-9D4A-71DCA49975CC}">
      <dsp:nvSpPr>
        <dsp:cNvPr id="0" name=""/>
        <dsp:cNvSpPr/>
      </dsp:nvSpPr>
      <dsp:spPr>
        <a:xfrm>
          <a:off x="4144878" y="1443178"/>
          <a:ext cx="2310010" cy="241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497"/>
              </a:lnTo>
              <a:lnTo>
                <a:pt x="2310010" y="2414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086EC-4571-B241-8A56-E0F2AF2B84E7}">
      <dsp:nvSpPr>
        <dsp:cNvPr id="0" name=""/>
        <dsp:cNvSpPr/>
      </dsp:nvSpPr>
      <dsp:spPr>
        <a:xfrm>
          <a:off x="4144878" y="1443178"/>
          <a:ext cx="303525" cy="2423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926"/>
              </a:lnTo>
              <a:lnTo>
                <a:pt x="303525" y="2423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BA28D-D9A7-064F-B068-C9D6D976D712}">
      <dsp:nvSpPr>
        <dsp:cNvPr id="0" name=""/>
        <dsp:cNvSpPr/>
      </dsp:nvSpPr>
      <dsp:spPr>
        <a:xfrm>
          <a:off x="3927468" y="1443178"/>
          <a:ext cx="217409" cy="2414497"/>
        </a:xfrm>
        <a:custGeom>
          <a:avLst/>
          <a:gdLst/>
          <a:ahLst/>
          <a:cxnLst/>
          <a:rect l="0" t="0" r="0" b="0"/>
          <a:pathLst>
            <a:path>
              <a:moveTo>
                <a:pt x="217409" y="0"/>
              </a:moveTo>
              <a:lnTo>
                <a:pt x="217409" y="2414497"/>
              </a:lnTo>
              <a:lnTo>
                <a:pt x="0" y="2414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45AA1-7973-AA4E-B47B-B6F5571F980F}">
      <dsp:nvSpPr>
        <dsp:cNvPr id="0" name=""/>
        <dsp:cNvSpPr/>
      </dsp:nvSpPr>
      <dsp:spPr>
        <a:xfrm>
          <a:off x="1923782" y="1443178"/>
          <a:ext cx="2221095" cy="2405068"/>
        </a:xfrm>
        <a:custGeom>
          <a:avLst/>
          <a:gdLst/>
          <a:ahLst/>
          <a:cxnLst/>
          <a:rect l="0" t="0" r="0" b="0"/>
          <a:pathLst>
            <a:path>
              <a:moveTo>
                <a:pt x="2221095" y="0"/>
              </a:moveTo>
              <a:lnTo>
                <a:pt x="2221095" y="2405068"/>
              </a:lnTo>
              <a:lnTo>
                <a:pt x="0" y="2405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C3038-2831-2040-BE12-BE4F9A6333E3}">
      <dsp:nvSpPr>
        <dsp:cNvPr id="0" name=""/>
        <dsp:cNvSpPr/>
      </dsp:nvSpPr>
      <dsp:spPr>
        <a:xfrm>
          <a:off x="4144878" y="1443178"/>
          <a:ext cx="3186444" cy="66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618"/>
              </a:lnTo>
              <a:lnTo>
                <a:pt x="3186444" y="472618"/>
              </a:lnTo>
              <a:lnTo>
                <a:pt x="3186444" y="6648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E4CB0-F5BC-7140-BAF1-6B1D8C881DC8}">
      <dsp:nvSpPr>
        <dsp:cNvPr id="0" name=""/>
        <dsp:cNvSpPr/>
      </dsp:nvSpPr>
      <dsp:spPr>
        <a:xfrm>
          <a:off x="4144878" y="1443178"/>
          <a:ext cx="1188516" cy="66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618"/>
              </a:lnTo>
              <a:lnTo>
                <a:pt x="1188516" y="472618"/>
              </a:lnTo>
              <a:lnTo>
                <a:pt x="1188516" y="6648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18E66-ACFE-8646-B43A-A3C17C592772}">
      <dsp:nvSpPr>
        <dsp:cNvPr id="0" name=""/>
        <dsp:cNvSpPr/>
      </dsp:nvSpPr>
      <dsp:spPr>
        <a:xfrm>
          <a:off x="3035200" y="1443178"/>
          <a:ext cx="1109678" cy="664862"/>
        </a:xfrm>
        <a:custGeom>
          <a:avLst/>
          <a:gdLst/>
          <a:ahLst/>
          <a:cxnLst/>
          <a:rect l="0" t="0" r="0" b="0"/>
          <a:pathLst>
            <a:path>
              <a:moveTo>
                <a:pt x="1109678" y="0"/>
              </a:moveTo>
              <a:lnTo>
                <a:pt x="1109678" y="472618"/>
              </a:lnTo>
              <a:lnTo>
                <a:pt x="0" y="472618"/>
              </a:lnTo>
              <a:lnTo>
                <a:pt x="0" y="6648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0E075-3804-2249-A030-C128D1DCB032}">
      <dsp:nvSpPr>
        <dsp:cNvPr id="0" name=""/>
        <dsp:cNvSpPr/>
      </dsp:nvSpPr>
      <dsp:spPr>
        <a:xfrm>
          <a:off x="1058840" y="1443178"/>
          <a:ext cx="3086037" cy="664862"/>
        </a:xfrm>
        <a:custGeom>
          <a:avLst/>
          <a:gdLst/>
          <a:ahLst/>
          <a:cxnLst/>
          <a:rect l="0" t="0" r="0" b="0"/>
          <a:pathLst>
            <a:path>
              <a:moveTo>
                <a:pt x="3086037" y="0"/>
              </a:moveTo>
              <a:lnTo>
                <a:pt x="3086037" y="472618"/>
              </a:lnTo>
              <a:lnTo>
                <a:pt x="0" y="472618"/>
              </a:lnTo>
              <a:lnTo>
                <a:pt x="0" y="6648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D74B0-0DE5-42C2-83CB-3F34A800513D}">
      <dsp:nvSpPr>
        <dsp:cNvPr id="0" name=""/>
        <dsp:cNvSpPr/>
      </dsp:nvSpPr>
      <dsp:spPr>
        <a:xfrm>
          <a:off x="3198040" y="475925"/>
          <a:ext cx="1893676" cy="96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CFO’s Office             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198040" y="475925"/>
        <a:ext cx="1893676" cy="967252"/>
      </dsp:txXfrm>
    </dsp:sp>
    <dsp:sp modelId="{59C7F6E0-4F56-0240-BDCF-2DF2F02B7138}">
      <dsp:nvSpPr>
        <dsp:cNvPr id="0" name=""/>
        <dsp:cNvSpPr/>
      </dsp:nvSpPr>
      <dsp:spPr>
        <a:xfrm>
          <a:off x="177054" y="2108040"/>
          <a:ext cx="1763573" cy="109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Office of </a:t>
          </a: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the Assessor                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77054" y="2108040"/>
        <a:ext cx="1763573" cy="1097282"/>
      </dsp:txXfrm>
    </dsp:sp>
    <dsp:sp modelId="{64E5533C-906B-C744-89B6-4AFA37C90E75}">
      <dsp:nvSpPr>
        <dsp:cNvPr id="0" name=""/>
        <dsp:cNvSpPr/>
      </dsp:nvSpPr>
      <dsp:spPr>
        <a:xfrm>
          <a:off x="2153413" y="2108040"/>
          <a:ext cx="1763573" cy="109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Office of </a:t>
          </a: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Budget                   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53413" y="2108040"/>
        <a:ext cx="1763573" cy="1097282"/>
      </dsp:txXfrm>
    </dsp:sp>
    <dsp:sp modelId="{3D194067-7D82-814B-AAAD-F4413288BF51}">
      <dsp:nvSpPr>
        <dsp:cNvPr id="0" name=""/>
        <dsp:cNvSpPr/>
      </dsp:nvSpPr>
      <dsp:spPr>
        <a:xfrm>
          <a:off x="4451608" y="2108040"/>
          <a:ext cx="1763573" cy="109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Office of Contracting &amp; </a:t>
          </a: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Procurement                        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451608" y="2108040"/>
        <a:ext cx="1763573" cy="1097282"/>
      </dsp:txXfrm>
    </dsp:sp>
    <dsp:sp modelId="{C1A252F4-4D43-3B4C-8F4C-FF1CC50E5EEB}">
      <dsp:nvSpPr>
        <dsp:cNvPr id="0" name=""/>
        <dsp:cNvSpPr/>
      </dsp:nvSpPr>
      <dsp:spPr>
        <a:xfrm>
          <a:off x="6449536" y="2108040"/>
          <a:ext cx="1763573" cy="109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Office of the </a:t>
          </a: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Controller            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449536" y="2108040"/>
        <a:ext cx="1763573" cy="1097282"/>
      </dsp:txXfrm>
    </dsp:sp>
    <dsp:sp modelId="{5FD650CD-5C0C-8C4C-93EA-EED51DE46671}">
      <dsp:nvSpPr>
        <dsp:cNvPr id="0" name=""/>
        <dsp:cNvSpPr/>
      </dsp:nvSpPr>
      <dsp:spPr>
        <a:xfrm>
          <a:off x="160209" y="3299605"/>
          <a:ext cx="1763573" cy="109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Office of Departmental Financial </a:t>
          </a: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Services                 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60209" y="3299605"/>
        <a:ext cx="1763573" cy="1097282"/>
      </dsp:txXfrm>
    </dsp:sp>
    <dsp:sp modelId="{A93695A7-DD9C-1D45-BB3B-F62E46FCDAE1}">
      <dsp:nvSpPr>
        <dsp:cNvPr id="0" name=""/>
        <dsp:cNvSpPr/>
      </dsp:nvSpPr>
      <dsp:spPr>
        <a:xfrm>
          <a:off x="2163895" y="3309034"/>
          <a:ext cx="1763573" cy="109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Office of </a:t>
          </a: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Development &amp; Grants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63895" y="3309034"/>
        <a:ext cx="1763573" cy="1097282"/>
      </dsp:txXfrm>
    </dsp:sp>
    <dsp:sp modelId="{5498267D-BACA-C74B-9BB0-F0CC1DB24DEE}">
      <dsp:nvSpPr>
        <dsp:cNvPr id="0" name=""/>
        <dsp:cNvSpPr/>
      </dsp:nvSpPr>
      <dsp:spPr>
        <a:xfrm>
          <a:off x="4448404" y="3318463"/>
          <a:ext cx="1763573" cy="109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Office of </a:t>
          </a: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Financial Planning &amp; Analysis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448404" y="3318463"/>
        <a:ext cx="1763573" cy="1097282"/>
      </dsp:txXfrm>
    </dsp:sp>
    <dsp:sp modelId="{47F66637-316C-C344-B6C7-F4CEA042B3E0}">
      <dsp:nvSpPr>
        <dsp:cNvPr id="0" name=""/>
        <dsp:cNvSpPr/>
      </dsp:nvSpPr>
      <dsp:spPr>
        <a:xfrm>
          <a:off x="6454888" y="3309034"/>
          <a:ext cx="1763573" cy="109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>
              <a:latin typeface="Calibri" panose="020F0502020204030204" pitchFamily="34" charset="0"/>
              <a:cs typeface="Times New Roman" panose="02020603050405020304" pitchFamily="18" charset="0"/>
            </a:rPr>
            <a:t>Office of the </a:t>
          </a:r>
          <a:r>
            <a:rPr lang="en-US" sz="1800" b="0" kern="1200" dirty="0" smtClean="0">
              <a:latin typeface="Calibri" panose="020F0502020204030204" pitchFamily="34" charset="0"/>
              <a:cs typeface="Times New Roman" panose="02020603050405020304" pitchFamily="18" charset="0"/>
            </a:rPr>
            <a:t>Treasury              </a:t>
          </a:r>
          <a:endParaRPr lang="en-US" sz="1800" b="0" kern="1200" dirty="0">
            <a:latin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454888" y="3309034"/>
        <a:ext cx="1763573" cy="1097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66E4-3997-44C4-939A-5DD5127F7E66}">
      <dsp:nvSpPr>
        <dsp:cNvPr id="0" name=""/>
        <dsp:cNvSpPr/>
      </dsp:nvSpPr>
      <dsp:spPr>
        <a:xfrm>
          <a:off x="101978" y="414"/>
          <a:ext cx="255534" cy="255534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E117F1-D1C2-4A3F-B283-6E591043100B}">
      <dsp:nvSpPr>
        <dsp:cNvPr id="0" name=""/>
        <dsp:cNvSpPr/>
      </dsp:nvSpPr>
      <dsp:spPr>
        <a:xfrm>
          <a:off x="229745" y="414"/>
          <a:ext cx="1363369" cy="25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OCFO</a:t>
          </a:r>
          <a:endParaRPr lang="en-US" sz="1400" kern="1200" dirty="0"/>
        </a:p>
      </dsp:txBody>
      <dsp:txXfrm>
        <a:off x="229745" y="414"/>
        <a:ext cx="1363369" cy="255534"/>
      </dsp:txXfrm>
    </dsp:sp>
    <dsp:sp modelId="{DAF4E39E-C90C-4185-9D13-93C564E03B5F}">
      <dsp:nvSpPr>
        <dsp:cNvPr id="0" name=""/>
        <dsp:cNvSpPr/>
      </dsp:nvSpPr>
      <dsp:spPr>
        <a:xfrm>
          <a:off x="101978" y="255948"/>
          <a:ext cx="255534" cy="255534"/>
        </a:xfrm>
        <a:prstGeom prst="ellipse">
          <a:avLst/>
        </a:prstGeom>
        <a:solidFill>
          <a:schemeClr val="accent4">
            <a:shade val="80000"/>
            <a:alpha val="50000"/>
            <a:hueOff val="-25099"/>
            <a:satOff val="2521"/>
            <a:lumOff val="55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99EE57-641C-4C21-8CA7-6CDDF4BCD2E5}">
      <dsp:nvSpPr>
        <dsp:cNvPr id="0" name=""/>
        <dsp:cNvSpPr/>
      </dsp:nvSpPr>
      <dsp:spPr>
        <a:xfrm>
          <a:off x="229745" y="255948"/>
          <a:ext cx="1363369" cy="25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City Council</a:t>
          </a:r>
          <a:endParaRPr lang="en-US" sz="1400" kern="1200" dirty="0"/>
        </a:p>
      </dsp:txBody>
      <dsp:txXfrm>
        <a:off x="229745" y="255948"/>
        <a:ext cx="1363369" cy="255534"/>
      </dsp:txXfrm>
    </dsp:sp>
    <dsp:sp modelId="{83782550-4734-4720-8E05-E68635CD9FD0}">
      <dsp:nvSpPr>
        <dsp:cNvPr id="0" name=""/>
        <dsp:cNvSpPr/>
      </dsp:nvSpPr>
      <dsp:spPr>
        <a:xfrm>
          <a:off x="101978" y="511483"/>
          <a:ext cx="255534" cy="255534"/>
        </a:xfrm>
        <a:prstGeom prst="ellipse">
          <a:avLst/>
        </a:prstGeom>
        <a:solidFill>
          <a:schemeClr val="accent4">
            <a:shade val="80000"/>
            <a:alpha val="50000"/>
            <a:hueOff val="-50199"/>
            <a:satOff val="5043"/>
            <a:lumOff val="11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5CB044-844B-44D5-BB64-1A22343B34F8}">
      <dsp:nvSpPr>
        <dsp:cNvPr id="0" name=""/>
        <dsp:cNvSpPr/>
      </dsp:nvSpPr>
      <dsp:spPr>
        <a:xfrm>
          <a:off x="229745" y="511483"/>
          <a:ext cx="1363369" cy="25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Departments</a:t>
          </a:r>
          <a:endParaRPr lang="en-US" sz="1400" kern="1200" dirty="0"/>
        </a:p>
      </dsp:txBody>
      <dsp:txXfrm>
        <a:off x="229745" y="511483"/>
        <a:ext cx="1363369" cy="255534"/>
      </dsp:txXfrm>
    </dsp:sp>
    <dsp:sp modelId="{57E1EEEA-3097-4967-81AF-4EAA83092BA2}">
      <dsp:nvSpPr>
        <dsp:cNvPr id="0" name=""/>
        <dsp:cNvSpPr/>
      </dsp:nvSpPr>
      <dsp:spPr>
        <a:xfrm>
          <a:off x="101978" y="767017"/>
          <a:ext cx="255534" cy="255534"/>
        </a:xfrm>
        <a:prstGeom prst="ellipse">
          <a:avLst/>
        </a:prstGeom>
        <a:solidFill>
          <a:schemeClr val="accent4">
            <a:shade val="80000"/>
            <a:alpha val="50000"/>
            <a:hueOff val="-75298"/>
            <a:satOff val="7564"/>
            <a:lumOff val="16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9E7DE8-D674-4D8D-BF04-54F8BC8B1BD2}">
      <dsp:nvSpPr>
        <dsp:cNvPr id="0" name=""/>
        <dsp:cNvSpPr/>
      </dsp:nvSpPr>
      <dsp:spPr>
        <a:xfrm>
          <a:off x="229745" y="767017"/>
          <a:ext cx="1363369" cy="25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Residents</a:t>
          </a:r>
          <a:endParaRPr lang="en-US" sz="1400" kern="1200" dirty="0"/>
        </a:p>
      </dsp:txBody>
      <dsp:txXfrm>
        <a:off x="229745" y="767017"/>
        <a:ext cx="1363369" cy="255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D66E4-3997-44C4-939A-5DD5127F7E66}">
      <dsp:nvSpPr>
        <dsp:cNvPr id="0" name=""/>
        <dsp:cNvSpPr/>
      </dsp:nvSpPr>
      <dsp:spPr>
        <a:xfrm>
          <a:off x="105946" y="194"/>
          <a:ext cx="288759" cy="288759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0E117F1-D1C2-4A3F-B283-6E591043100B}">
      <dsp:nvSpPr>
        <dsp:cNvPr id="0" name=""/>
        <dsp:cNvSpPr/>
      </dsp:nvSpPr>
      <dsp:spPr>
        <a:xfrm>
          <a:off x="250325" y="194"/>
          <a:ext cx="1540636" cy="28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CFO Directive</a:t>
          </a:r>
          <a:endParaRPr lang="en-US" sz="1200" kern="1200" dirty="0"/>
        </a:p>
      </dsp:txBody>
      <dsp:txXfrm>
        <a:off x="250325" y="194"/>
        <a:ext cx="1540636" cy="288759"/>
      </dsp:txXfrm>
    </dsp:sp>
    <dsp:sp modelId="{E47E0E16-F990-4A4C-BFFE-C2D487B4015C}">
      <dsp:nvSpPr>
        <dsp:cNvPr id="0" name=""/>
        <dsp:cNvSpPr/>
      </dsp:nvSpPr>
      <dsp:spPr>
        <a:xfrm>
          <a:off x="105946" y="288954"/>
          <a:ext cx="288759" cy="288759"/>
        </a:xfrm>
        <a:prstGeom prst="ellipse">
          <a:avLst/>
        </a:prstGeom>
        <a:solidFill>
          <a:schemeClr val="accent4">
            <a:shade val="80000"/>
            <a:alpha val="50000"/>
            <a:hueOff val="-75298"/>
            <a:satOff val="7564"/>
            <a:lumOff val="16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92D576-C0DA-446E-995E-FA8C6C1FA6C4}">
      <dsp:nvSpPr>
        <dsp:cNvPr id="0" name=""/>
        <dsp:cNvSpPr/>
      </dsp:nvSpPr>
      <dsp:spPr>
        <a:xfrm>
          <a:off x="250325" y="288954"/>
          <a:ext cx="1540636" cy="288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State Law</a:t>
          </a:r>
          <a:endParaRPr lang="en-US" sz="1200" kern="1200" dirty="0"/>
        </a:p>
      </dsp:txBody>
      <dsp:txXfrm>
        <a:off x="250325" y="288954"/>
        <a:ext cx="1540636" cy="288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92817-452E-46EF-AE49-674CF801C7F7}">
      <dsp:nvSpPr>
        <dsp:cNvPr id="0" name=""/>
        <dsp:cNvSpPr/>
      </dsp:nvSpPr>
      <dsp:spPr>
        <a:xfrm>
          <a:off x="70008" y="43378"/>
          <a:ext cx="267007" cy="267007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8B2B4F-0514-423B-A9E4-E8FE0BF5A3B3}">
      <dsp:nvSpPr>
        <dsp:cNvPr id="0" name=""/>
        <dsp:cNvSpPr/>
      </dsp:nvSpPr>
      <dsp:spPr>
        <a:xfrm>
          <a:off x="203511" y="43378"/>
          <a:ext cx="1424582" cy="26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Oracle</a:t>
          </a:r>
          <a:endParaRPr lang="en-US" sz="1200" kern="1200" dirty="0"/>
        </a:p>
      </dsp:txBody>
      <dsp:txXfrm>
        <a:off x="203511" y="43378"/>
        <a:ext cx="1424582" cy="267007"/>
      </dsp:txXfrm>
    </dsp:sp>
    <dsp:sp modelId="{57E1EEEA-3097-4967-81AF-4EAA83092BA2}">
      <dsp:nvSpPr>
        <dsp:cNvPr id="0" name=""/>
        <dsp:cNvSpPr/>
      </dsp:nvSpPr>
      <dsp:spPr>
        <a:xfrm>
          <a:off x="70008" y="310386"/>
          <a:ext cx="267007" cy="267007"/>
        </a:xfrm>
        <a:prstGeom prst="ellipse">
          <a:avLst/>
        </a:prstGeom>
        <a:solidFill>
          <a:schemeClr val="accent4">
            <a:shade val="80000"/>
            <a:alpha val="50000"/>
            <a:hueOff val="-75298"/>
            <a:satOff val="7564"/>
            <a:lumOff val="166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9E7DE8-D674-4D8D-BF04-54F8BC8B1BD2}">
      <dsp:nvSpPr>
        <dsp:cNvPr id="0" name=""/>
        <dsp:cNvSpPr/>
      </dsp:nvSpPr>
      <dsp:spPr>
        <a:xfrm>
          <a:off x="203511" y="310386"/>
          <a:ext cx="1424582" cy="267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Etc</a:t>
          </a:r>
          <a:endParaRPr lang="en-US" sz="1200" kern="1200" dirty="0"/>
        </a:p>
      </dsp:txBody>
      <dsp:txXfrm>
        <a:off x="203511" y="310386"/>
        <a:ext cx="1424582" cy="267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121AB-CC79-4EA5-931B-AB52DE80CA3D}">
      <dsp:nvSpPr>
        <dsp:cNvPr id="0" name=""/>
        <dsp:cNvSpPr/>
      </dsp:nvSpPr>
      <dsp:spPr>
        <a:xfrm>
          <a:off x="0" y="0"/>
          <a:ext cx="2052626" cy="31878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Policy</a:t>
          </a:r>
          <a:endParaRPr lang="en-US" sz="1800" b="1" kern="1200" dirty="0"/>
        </a:p>
      </dsp:txBody>
      <dsp:txXfrm>
        <a:off x="0" y="0"/>
        <a:ext cx="2052626" cy="956366"/>
      </dsp:txXfrm>
    </dsp:sp>
    <dsp:sp modelId="{CF3B6699-94D1-415E-8E3D-AC32912D8C4D}">
      <dsp:nvSpPr>
        <dsp:cNvPr id="0" name=""/>
        <dsp:cNvSpPr/>
      </dsp:nvSpPr>
      <dsp:spPr>
        <a:xfrm>
          <a:off x="205262" y="956366"/>
          <a:ext cx="1642100" cy="2072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All authorities, functions, policies, procedures, statements, opinions, and other governance of the OCFO shall be established and disseminated through a Document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253357" y="1004461"/>
        <a:ext cx="1545910" cy="19759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20E8-F1CA-477D-8767-290F27FC899D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smtClean="0"/>
            <a:t>OCFO AIS</a:t>
          </a:r>
          <a:endParaRPr lang="en-US" sz="4000" b="1" i="0" kern="1200" dirty="0"/>
        </a:p>
      </dsp:txBody>
      <dsp:txXfrm>
        <a:off x="2251002" y="1235002"/>
        <a:ext cx="1593995" cy="1593995"/>
      </dsp:txXfrm>
    </dsp:sp>
    <dsp:sp modelId="{F3572A81-8C75-4A2D-8230-881F22530CA9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bg1">
            <a:lumMod val="9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Assessor</a:t>
          </a:r>
          <a:endParaRPr lang="en-US" sz="1300" kern="1200" dirty="0"/>
        </a:p>
      </dsp:txBody>
      <dsp:txXfrm>
        <a:off x="2649500" y="165465"/>
        <a:ext cx="796998" cy="796998"/>
      </dsp:txXfrm>
    </dsp:sp>
    <dsp:sp modelId="{5612D7EB-848D-4C69-8159-15DACC7F984E}">
      <dsp:nvSpPr>
        <dsp:cNvPr id="0" name=""/>
        <dsp:cNvSpPr/>
      </dsp:nvSpPr>
      <dsp:spPr>
        <a:xfrm>
          <a:off x="3522495" y="430379"/>
          <a:ext cx="1127124" cy="1127124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Budget</a:t>
          </a:r>
          <a:endParaRPr lang="en-US" sz="1300" kern="1200" dirty="0"/>
        </a:p>
      </dsp:txBody>
      <dsp:txXfrm>
        <a:off x="3687558" y="595442"/>
        <a:ext cx="796998" cy="796998"/>
      </dsp:txXfrm>
    </dsp:sp>
    <dsp:sp modelId="{382C31AA-8AB0-47FA-BC7B-7DDBB6389937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OCP</a:t>
          </a:r>
          <a:endParaRPr lang="en-US" sz="1300" kern="1200" dirty="0"/>
        </a:p>
      </dsp:txBody>
      <dsp:txXfrm>
        <a:off x="4117535" y="1633500"/>
        <a:ext cx="796998" cy="796998"/>
      </dsp:txXfrm>
    </dsp:sp>
    <dsp:sp modelId="{659D6D03-E602-4705-8FED-1FB18848F4F5}">
      <dsp:nvSpPr>
        <dsp:cNvPr id="0" name=""/>
        <dsp:cNvSpPr/>
      </dsp:nvSpPr>
      <dsp:spPr>
        <a:xfrm>
          <a:off x="3522495" y="2506495"/>
          <a:ext cx="1127124" cy="1127124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Controller</a:t>
          </a:r>
          <a:endParaRPr lang="en-US" sz="1300" kern="1200" dirty="0"/>
        </a:p>
      </dsp:txBody>
      <dsp:txXfrm>
        <a:off x="3687558" y="2671558"/>
        <a:ext cx="796998" cy="796998"/>
      </dsp:txXfrm>
    </dsp:sp>
    <dsp:sp modelId="{CFE73C96-F540-4748-BAB7-77FB80A67089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ODG</a:t>
          </a:r>
          <a:endParaRPr lang="en-US" sz="1300" kern="1200" dirty="0"/>
        </a:p>
      </dsp:txBody>
      <dsp:txXfrm>
        <a:off x="2649500" y="3101535"/>
        <a:ext cx="796998" cy="796998"/>
      </dsp:txXfrm>
    </dsp:sp>
    <dsp:sp modelId="{55615DC9-D11D-449F-9C48-7FF85F4E38AF}">
      <dsp:nvSpPr>
        <dsp:cNvPr id="0" name=""/>
        <dsp:cNvSpPr/>
      </dsp:nvSpPr>
      <dsp:spPr>
        <a:xfrm>
          <a:off x="1446379" y="2506495"/>
          <a:ext cx="1127124" cy="1127124"/>
        </a:xfrm>
        <a:prstGeom prst="ellipse">
          <a:avLst/>
        </a:prstGeom>
        <a:solidFill>
          <a:srgbClr val="F9740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ODFS</a:t>
          </a:r>
          <a:endParaRPr lang="en-US" sz="1300" kern="1200" dirty="0"/>
        </a:p>
      </dsp:txBody>
      <dsp:txXfrm>
        <a:off x="1611442" y="2671558"/>
        <a:ext cx="796998" cy="796998"/>
      </dsp:txXfrm>
    </dsp:sp>
    <dsp:sp modelId="{D93512C5-C064-4AF7-B754-98D502B34C24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FPA</a:t>
          </a:r>
          <a:endParaRPr lang="en-US" sz="1300" kern="1200" dirty="0"/>
        </a:p>
      </dsp:txBody>
      <dsp:txXfrm>
        <a:off x="1181465" y="1633500"/>
        <a:ext cx="796998" cy="796998"/>
      </dsp:txXfrm>
    </dsp:sp>
    <dsp:sp modelId="{8A781198-1229-4433-88BD-81224A1273CA}">
      <dsp:nvSpPr>
        <dsp:cNvPr id="0" name=""/>
        <dsp:cNvSpPr/>
      </dsp:nvSpPr>
      <dsp:spPr>
        <a:xfrm>
          <a:off x="1446379" y="430379"/>
          <a:ext cx="1127124" cy="1127124"/>
        </a:xfrm>
        <a:prstGeom prst="ellipse">
          <a:avLst/>
        </a:prstGeom>
        <a:solidFill>
          <a:schemeClr val="accent2">
            <a:alpha val="50000"/>
            <a:hueOff val="-10296012"/>
            <a:satOff val="-100000"/>
            <a:lumOff val="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Treasury</a:t>
          </a:r>
          <a:endParaRPr lang="en-US" sz="1300" kern="1200" dirty="0"/>
        </a:p>
      </dsp:txBody>
      <dsp:txXfrm>
        <a:off x="1611442" y="595442"/>
        <a:ext cx="796998" cy="7969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58B93-96E8-45A4-AB4C-238CAD4F35D9}">
      <dsp:nvSpPr>
        <dsp:cNvPr id="0" name=""/>
        <dsp:cNvSpPr/>
      </dsp:nvSpPr>
      <dsp:spPr>
        <a:xfrm>
          <a:off x="0" y="0"/>
          <a:ext cx="2307896" cy="33291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</a:t>
          </a:r>
          <a:endParaRPr lang="en-US" sz="1800" b="1" kern="1200" dirty="0"/>
        </a:p>
      </dsp:txBody>
      <dsp:txXfrm>
        <a:off x="0" y="0"/>
        <a:ext cx="2307896" cy="998743"/>
      </dsp:txXfrm>
    </dsp:sp>
    <dsp:sp modelId="{1669A441-7D73-49E5-A394-C226FA9A0086}">
      <dsp:nvSpPr>
        <dsp:cNvPr id="0" name=""/>
        <dsp:cNvSpPr/>
      </dsp:nvSpPr>
      <dsp:spPr>
        <a:xfrm>
          <a:off x="230789" y="998743"/>
          <a:ext cx="1846316" cy="2163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 provide for the efficient, effective, and transparent management through the standardized administration of CFO </a:t>
          </a:r>
          <a:r>
            <a:rPr lang="en-US" sz="1300" b="1" i="1" kern="1200" dirty="0" smtClean="0"/>
            <a:t>authority, functions, policies, procedures, statements, opinions</a:t>
          </a:r>
          <a:r>
            <a:rPr lang="en-US" sz="1300" kern="1200" dirty="0" smtClean="0"/>
            <a:t>, and other governance.</a:t>
          </a:r>
          <a:endParaRPr lang="en-US" sz="1300" kern="1200" dirty="0"/>
        </a:p>
      </dsp:txBody>
      <dsp:txXfrm>
        <a:off x="284866" y="1052820"/>
        <a:ext cx="1738162" cy="20557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20141-2AC0-4BEF-843D-E4BB227A2410}">
      <dsp:nvSpPr>
        <dsp:cNvPr id="0" name=""/>
        <dsp:cNvSpPr/>
      </dsp:nvSpPr>
      <dsp:spPr>
        <a:xfrm rot="5400000">
          <a:off x="4888040" y="-1796976"/>
          <a:ext cx="1285183" cy="5205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Establishes, revises, or retracts a rule or guideline that is </a:t>
          </a:r>
          <a:r>
            <a:rPr lang="en-US" sz="1400" b="1" i="1" kern="1200" dirty="0" smtClean="0"/>
            <a:t>issued solely by the CFO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 rot="-5400000">
        <a:off x="2927982" y="225819"/>
        <a:ext cx="5142564" cy="1159709"/>
      </dsp:txXfrm>
    </dsp:sp>
    <dsp:sp modelId="{5BFDB7C8-1063-49F9-8716-870E5DBBF2BD}">
      <dsp:nvSpPr>
        <dsp:cNvPr id="0" name=""/>
        <dsp:cNvSpPr/>
      </dsp:nvSpPr>
      <dsp:spPr>
        <a:xfrm>
          <a:off x="0" y="2434"/>
          <a:ext cx="2927981" cy="160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CFO Administrative Order</a:t>
          </a:r>
          <a:endParaRPr lang="en-US" sz="2000" b="1" kern="1200" dirty="0"/>
        </a:p>
      </dsp:txBody>
      <dsp:txXfrm>
        <a:off x="78422" y="80856"/>
        <a:ext cx="2771137" cy="1449635"/>
      </dsp:txXfrm>
    </dsp:sp>
    <dsp:sp modelId="{D66F06CC-6B19-4D20-AC1F-D2A79920861B}">
      <dsp:nvSpPr>
        <dsp:cNvPr id="0" name=""/>
        <dsp:cNvSpPr/>
      </dsp:nvSpPr>
      <dsp:spPr>
        <a:xfrm rot="5400000">
          <a:off x="4888040" y="-110173"/>
          <a:ext cx="1285183" cy="5205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Establishes, revises, or retracts policies and/or procedures that have an action associated with them and are to be carried out by the OCFO as authorized by local, state, or federal law.  </a:t>
          </a:r>
          <a:endParaRPr lang="en-US" sz="1400" kern="1200" dirty="0"/>
        </a:p>
      </dsp:txBody>
      <dsp:txXfrm rot="-5400000">
        <a:off x="2927982" y="1912622"/>
        <a:ext cx="5142564" cy="1159709"/>
      </dsp:txXfrm>
    </dsp:sp>
    <dsp:sp modelId="{8B8013F6-16CB-46B4-8577-02017CE43195}">
      <dsp:nvSpPr>
        <dsp:cNvPr id="0" name=""/>
        <dsp:cNvSpPr/>
      </dsp:nvSpPr>
      <dsp:spPr>
        <a:xfrm>
          <a:off x="0" y="1689237"/>
          <a:ext cx="2927981" cy="160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CFO Directive</a:t>
          </a:r>
          <a:endParaRPr lang="en-US" sz="2000" b="1" kern="1200" dirty="0"/>
        </a:p>
      </dsp:txBody>
      <dsp:txXfrm>
        <a:off x="78422" y="1767659"/>
        <a:ext cx="2771137" cy="1449635"/>
      </dsp:txXfrm>
    </dsp:sp>
    <dsp:sp modelId="{99CBAAD7-FE99-4097-9983-2708E64B979D}">
      <dsp:nvSpPr>
        <dsp:cNvPr id="0" name=""/>
        <dsp:cNvSpPr/>
      </dsp:nvSpPr>
      <dsp:spPr>
        <a:xfrm rot="5400000">
          <a:off x="4888040" y="1576629"/>
          <a:ext cx="1285183" cy="52053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Statements, opinions, interpretations, and/or analyses on active or proposed laws, rules, regulations, contracts or other similar documents.</a:t>
          </a:r>
          <a:endParaRPr lang="en-US" sz="1400" kern="1200" dirty="0"/>
        </a:p>
      </dsp:txBody>
      <dsp:txXfrm rot="-5400000">
        <a:off x="2927982" y="3599425"/>
        <a:ext cx="5142564" cy="1159709"/>
      </dsp:txXfrm>
    </dsp:sp>
    <dsp:sp modelId="{AE7DFA39-0FD5-481E-8E2D-5A41924E596F}">
      <dsp:nvSpPr>
        <dsp:cNvPr id="0" name=""/>
        <dsp:cNvSpPr/>
      </dsp:nvSpPr>
      <dsp:spPr>
        <a:xfrm>
          <a:off x="0" y="3376040"/>
          <a:ext cx="2927981" cy="160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CFO Memorandum</a:t>
          </a:r>
          <a:endParaRPr lang="en-US" sz="2000" b="1" kern="1200" dirty="0"/>
        </a:p>
      </dsp:txBody>
      <dsp:txXfrm>
        <a:off x="78422" y="3454462"/>
        <a:ext cx="2771137" cy="1449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424B-F381-4F1D-9FFB-FCF66F75299F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FC5B-1178-407A-927C-0B91F89AB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4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4" tIns="48327" rIns="96654" bIns="48327" rtlCol="0"/>
          <a:lstStyle>
            <a:lvl1pPr algn="r">
              <a:defRPr sz="1200"/>
            </a:lvl1pPr>
          </a:lstStyle>
          <a:p>
            <a:fld id="{92D8C513-2FC4-400C-86A1-AC91D5BBCB28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4" tIns="48327" rIns="96654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4" tIns="48327" rIns="96654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4" tIns="48327" rIns="96654" bIns="48327" rtlCol="0" anchor="b"/>
          <a:lstStyle>
            <a:lvl1pPr algn="r">
              <a:defRPr sz="1200"/>
            </a:lvl1pPr>
          </a:lstStyle>
          <a:p>
            <a:fld id="{8ECE36D4-B977-49BC-B203-1D64478F4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36D4-B977-49BC-B203-1D64478F46A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4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36D4-B977-49BC-B203-1D64478F46A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7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baseline="0" dirty="0" smtClean="0"/>
              <a:t>This is how the OCFO is structured to achieve our mission and vision. These are the resources needed to do the work across the OCFO.</a:t>
            </a:r>
          </a:p>
          <a:p>
            <a:endParaRPr lang="en-US" u="non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baseline="0" dirty="0" smtClean="0"/>
              <a:t>There are 8 Divisions within the OCFO, as well as the CFO’s Office which includes the position of the CFO and Chief Deputy CFO, which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coordinates the operations of the eight OCFO Divisions.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[maybe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through the mission statement for each division, highlight as discussed].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u="none" baseline="0" dirty="0" smtClean="0"/>
          </a:p>
          <a:p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699A9-D0F5-4661-B1F2-5BDD85C301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2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6" indent="-181226">
              <a:buFontTx/>
              <a:buChar char="-"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699A9-D0F5-4661-B1F2-5BDD85C301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6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Tx/>
              <a:buChar char="-"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699A9-D0F5-4661-B1F2-5BDD85C3017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7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466D1-FD9D-447A-BA87-EC902B5854B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3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 of the Office of the OCFO with oversight over 8 individual City divisions, new and existing, resulted in the need for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standardized and consistent administration across all Divisions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Establishment of the Administrative Issuance System: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Administrative Issuance System (“AIS”)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system utilized for establishing and disseminating all information regarding the basic management structure of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opinions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other governance of the OCFO.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699A9-D0F5-4661-B1F2-5BDD85C301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0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baseline="0" dirty="0" smtClean="0"/>
              <a:t>The Documents are established, disseminated, and administered through the System</a:t>
            </a:r>
          </a:p>
          <a:p>
            <a:r>
              <a:rPr lang="en-US" u="none" baseline="0" dirty="0" smtClean="0"/>
              <a:t> - Will have an owner who is responsible for maintaining (reviewing), and will have a role in ensuring implementation (although most likely most documents will have shared responsibilities across divisions, so may not have sole responsibility for implementation.</a:t>
            </a:r>
          </a:p>
          <a:p>
            <a:pPr marL="171450" indent="-171450">
              <a:buFontTx/>
              <a:buChar char="-"/>
            </a:pPr>
            <a:r>
              <a:rPr lang="en-US" u="none" baseline="0" dirty="0" smtClean="0"/>
              <a:t>Documents will have consistent format</a:t>
            </a:r>
          </a:p>
          <a:p>
            <a:pPr marL="171450" indent="-171450">
              <a:buFontTx/>
              <a:buChar char="-"/>
            </a:pPr>
            <a:r>
              <a:rPr lang="en-US" u="none" baseline="0" dirty="0" smtClean="0"/>
              <a:t>AIS will be a great resource to employees, and other stakeholders, for guidance and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699A9-D0F5-4661-B1F2-5BDD85C301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4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36D4-B977-49BC-B203-1D64478F46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620838" y="2842560"/>
            <a:ext cx="6051704" cy="675276"/>
          </a:xfrm>
          <a:prstGeom prst="rect">
            <a:avLst/>
          </a:prstGeom>
          <a:noFill/>
        </p:spPr>
        <p:txBody>
          <a:bodyPr vert="horz" lIns="0" tIns="0" rIns="0" bIns="0" anchor="b">
            <a:normAutofit/>
          </a:bodyPr>
          <a:lstStyle>
            <a:lvl1pPr algn="l">
              <a:defRPr sz="32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0992" y="3491916"/>
            <a:ext cx="6051550" cy="499764"/>
          </a:xfrm>
          <a:prstGeom prst="rect">
            <a:avLst/>
          </a:prstGeom>
          <a:noFill/>
        </p:spPr>
        <p:txBody>
          <a:bodyPr vert="horz"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9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9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21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8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97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1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15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7645400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8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0" y="2112264"/>
            <a:ext cx="7645400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the Chief Financial Officer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35AF-656C-4A42-8D2F-79B3C23F18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19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0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7645400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25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5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7645400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22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47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95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7645400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33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0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0" y="2112264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0" y="2112264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Office of the Chief Financial Officer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E735AF-656C-4A42-8D2F-79B3C23F18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4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7645400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05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2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8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7645400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40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6012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9201" y="2112266"/>
            <a:ext cx="35757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29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5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Office of the Chief Financial Officer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E735AF-656C-4A42-8D2F-79B3C23F18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76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2E83727-45BD-438E-A0AE-F0DDDA587A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11/2018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819E-7AF7-48AD-9C11-1595DF5C98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9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7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5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398456" y="773147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endParaRPr lang="en-US"/>
          </a:p>
        </p:txBody>
      </p:sp>
      <p:pic>
        <p:nvPicPr>
          <p:cNvPr id="6" name="Picture 5" descr="City-of-Detroi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1" y="183274"/>
            <a:ext cx="1488685" cy="148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2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8456" y="773147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endParaRPr lang="en-US"/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1" y="183274"/>
            <a:ext cx="1488685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625400" y="773147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2" y="2110154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35AF-656C-4A42-8D2F-79B3C23F1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Office of the Chief Financial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3" r:id="rId3"/>
    <p:sldLayoutId id="2147483656" r:id="rId4"/>
    <p:sldLayoutId id="2147483714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223838" indent="-2238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841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857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936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857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F58372-1891-4F44-8010-BC1D483C4F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22.01.2019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CF0184-0351-49D5-B764-2ED55704F4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9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8457" y="773149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2" y="183276"/>
            <a:ext cx="1488685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625401" y="773147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3" y="2110156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65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167879" indent="-167879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35" indent="-213122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6991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6547" indent="-220266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960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8457" y="773149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2" y="183276"/>
            <a:ext cx="1488685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625401" y="773147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3" y="2110156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65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167879" indent="-167879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35" indent="-213122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6991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6547" indent="-220266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960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8457" y="773149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2" y="183276"/>
            <a:ext cx="1488685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625401" y="773147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3" y="2110156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65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167879" indent="-167879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35" indent="-213122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6991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6547" indent="-220266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960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8457" y="773149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2" y="183276"/>
            <a:ext cx="1488685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625401" y="773147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3" y="2110156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5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65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167879" indent="-167879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35" indent="-213122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6991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6547" indent="-220266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960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8457" y="773149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2" y="183276"/>
            <a:ext cx="1488685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625401" y="773147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3" y="2110156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165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167879" indent="-167879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35" indent="-213122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6991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6547" indent="-220266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960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98457" y="773149"/>
            <a:ext cx="7745543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2" y="183276"/>
            <a:ext cx="1488685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9144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1625401" y="773147"/>
            <a:ext cx="6988375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9003" y="2110156"/>
            <a:ext cx="7654774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35AF-656C-4A42-8D2F-79B3C23F18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2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65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167879" indent="-167879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35" indent="-213122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6991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46547" indent="-220266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960" indent="-214313" algn="l" defTabSz="342900" rtl="0" eaLnBrk="1" latinLnBrk="0" hangingPunct="1">
        <a:spcBef>
          <a:spcPts val="0"/>
        </a:spcBef>
        <a:spcAft>
          <a:spcPts val="450"/>
        </a:spcAft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troitmi.gov/departments/office-chief-financial-officer/administrative-issuance-syste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30" y="2179128"/>
            <a:ext cx="7523162" cy="884112"/>
          </a:xfrm>
        </p:spPr>
        <p:txBody>
          <a:bodyPr>
            <a:normAutofit/>
          </a:bodyPr>
          <a:lstStyle/>
          <a:p>
            <a:r>
              <a:rPr lang="en-US" dirty="0" smtClean="0"/>
              <a:t>AIS Certification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0530" y="1679364"/>
            <a:ext cx="7523008" cy="499764"/>
          </a:xfrm>
        </p:spPr>
        <p:txBody>
          <a:bodyPr/>
          <a:lstStyle/>
          <a:p>
            <a:r>
              <a:rPr lang="en-US" sz="2000" dirty="0" smtClean="0"/>
              <a:t>Office of the Chief Financial Officer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7543800" y="5817779"/>
            <a:ext cx="1600200" cy="1829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552E095-9223-49C1-B68B-54D2A24615C3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2362050" y="1526738"/>
            <a:ext cx="5784179" cy="4596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pPr defTabSz="684999" eaLnBrk="0" fontAlgn="base" hangingPunct="0">
              <a:spcAft>
                <a:spcPct val="0"/>
              </a:spcAft>
            </a:pPr>
            <a:endParaRPr lang="en-US" sz="1500" kern="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85621" y="1556928"/>
            <a:ext cx="5301615" cy="2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513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5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ＭＳ Ｐゴシック"/>
              </a:rPr>
              <a:t>OCFO Documents by Major Lifecycles </a:t>
            </a:r>
            <a:r>
              <a:rPr lang="en-US" sz="1575" b="1" i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ＭＳ Ｐゴシック"/>
              </a:rPr>
              <a:t>(cont.)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45208" y="1984733"/>
          <a:ext cx="7223761" cy="3766110"/>
        </p:xfrm>
        <a:graphic>
          <a:graphicData uri="http://schemas.openxmlformats.org/drawingml/2006/table">
            <a:tbl>
              <a:tblPr/>
              <a:tblGrid>
                <a:gridCol w="2491848"/>
                <a:gridCol w="546992"/>
                <a:gridCol w="446474"/>
                <a:gridCol w="491225"/>
                <a:gridCol w="443386"/>
                <a:gridCol w="467306"/>
                <a:gridCol w="467306"/>
                <a:gridCol w="467306"/>
                <a:gridCol w="467306"/>
                <a:gridCol w="467306"/>
                <a:gridCol w="467306"/>
              </a:tblGrid>
              <a:tr h="4153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CFO Document Title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Assess to Collect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Income Tax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Debt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Grants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Procure to Pay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Release to Upgrade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Record to Report</a:t>
                      </a:r>
                    </a:p>
                  </a:txBody>
                  <a:tcPr marL="3867" marR="3867" marT="3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Resource Planning Governance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Contracting and Procurement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 and Revenue Management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Fees and Charges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 Impact Statements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City Ordinances and Resolutions with a Budgetary Impact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9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Handling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Accounting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Planning and Capital Assets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 of Accounts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Allocation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and Grants Management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Controls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 Journal Entries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 Close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Management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and Revenue Clearances</a:t>
                      </a:r>
                    </a:p>
                  </a:txBody>
                  <a:tcPr marL="3867" marR="3867" marT="3867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3867" marR="3867" marT="3867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534011" y="932078"/>
            <a:ext cx="76099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4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kern="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OCFO </a:t>
            </a:r>
            <a:r>
              <a:rPr lang="en-US" sz="2200" b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AIS – </a:t>
            </a:r>
            <a:r>
              <a:rPr lang="en-US" sz="2200" b="1" i="1" kern="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S</a:t>
            </a:r>
            <a:r>
              <a:rPr lang="en-US" sz="2200" b="1" i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elect </a:t>
            </a:r>
            <a:r>
              <a:rPr lang="en-US" sz="2200" b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CFO Documents by Lifecycle </a:t>
            </a:r>
            <a:r>
              <a:rPr lang="en-US" b="1" i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(cont.)</a:t>
            </a:r>
            <a:endParaRPr lang="en-US" b="1" i="1" kern="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183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AIS Certification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27125" y="2201951"/>
            <a:ext cx="7416800" cy="322778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All OCFO Employees must certify they have read and understand each of the CFO Documents listed on the OCFO webpage here: </a:t>
            </a:r>
            <a:endParaRPr lang="en-US" sz="600" dirty="0"/>
          </a:p>
          <a:p>
            <a:pPr marL="214313" lvl="1" indent="0">
              <a:buNone/>
            </a:pPr>
            <a:endParaRPr lang="en-US" sz="900" dirty="0"/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https://detroitmi.gov/departments/office-chief-financial-officer/administrative-issuance-system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prstClr val="black">
                    <a:tint val="75000"/>
                  </a:prstClr>
                </a:solidFill>
              </a:rPr>
              <a:t>Office of the Chief Financial Officer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735AF-656C-4A42-8D2F-79B3C23F18DA}" type="slidenum">
              <a:rPr lang="en-US" sz="10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26"/>
          <p:cNvSpPr/>
          <p:nvPr/>
        </p:nvSpPr>
        <p:spPr>
          <a:xfrm flipV="1">
            <a:off x="0" y="0"/>
            <a:ext cx="8937591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ru-RU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2" name="AutoShape 158"/>
          <p:cNvSpPr>
            <a:spLocks noChangeAspect="1" noChangeArrowheads="1" noTextEdit="1"/>
          </p:cNvSpPr>
          <p:nvPr/>
        </p:nvSpPr>
        <p:spPr bwMode="auto">
          <a:xfrm>
            <a:off x="0" y="24"/>
            <a:ext cx="103084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auto">
          <a:xfrm>
            <a:off x="0" y="1"/>
            <a:ext cx="687232" cy="7057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auto">
          <a:xfrm>
            <a:off x="683652" y="1"/>
            <a:ext cx="687232" cy="7057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1370884" y="1"/>
            <a:ext cx="685442" cy="7057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auto">
          <a:xfrm>
            <a:off x="2052747" y="1"/>
            <a:ext cx="696180" cy="7057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2748927" y="1"/>
            <a:ext cx="694390" cy="7057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auto">
          <a:xfrm>
            <a:off x="3439738" y="1"/>
            <a:ext cx="674704" cy="7057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auto">
          <a:xfrm>
            <a:off x="4114442" y="1"/>
            <a:ext cx="690811" cy="705706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auto">
          <a:xfrm>
            <a:off x="4805253" y="1"/>
            <a:ext cx="689021" cy="705706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auto">
          <a:xfrm>
            <a:off x="5492485" y="1"/>
            <a:ext cx="687232" cy="705706"/>
          </a:xfrm>
          <a:prstGeom prst="rect">
            <a:avLst/>
          </a:prstGeom>
          <a:solidFill>
            <a:srgbClr val="EBF0F1"/>
          </a:solidFill>
          <a:ln w="0">
            <a:solidFill>
              <a:srgbClr val="EBF0F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auto">
          <a:xfrm>
            <a:off x="6179717" y="1"/>
            <a:ext cx="683652" cy="705706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auto">
          <a:xfrm>
            <a:off x="6863369" y="1"/>
            <a:ext cx="692601" cy="705706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6" name="Rectangle 172"/>
          <p:cNvSpPr>
            <a:spLocks noChangeArrowheads="1"/>
          </p:cNvSpPr>
          <p:nvPr/>
        </p:nvSpPr>
        <p:spPr bwMode="auto">
          <a:xfrm>
            <a:off x="7555970" y="1"/>
            <a:ext cx="687232" cy="705706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auto">
          <a:xfrm>
            <a:off x="8243201" y="1"/>
            <a:ext cx="694390" cy="705706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auto">
          <a:xfrm>
            <a:off x="8934013" y="8651"/>
            <a:ext cx="681863" cy="705706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auto">
          <a:xfrm>
            <a:off x="0" y="2061719"/>
            <a:ext cx="687232" cy="674704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auto">
          <a:xfrm>
            <a:off x="683652" y="2061719"/>
            <a:ext cx="687232" cy="6747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2" name="Rectangle 178"/>
          <p:cNvSpPr>
            <a:spLocks noChangeArrowheads="1"/>
          </p:cNvSpPr>
          <p:nvPr/>
        </p:nvSpPr>
        <p:spPr bwMode="auto">
          <a:xfrm>
            <a:off x="1370884" y="2061719"/>
            <a:ext cx="685442" cy="6747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3" name="Rectangle 179"/>
          <p:cNvSpPr>
            <a:spLocks noChangeArrowheads="1"/>
          </p:cNvSpPr>
          <p:nvPr/>
        </p:nvSpPr>
        <p:spPr bwMode="auto">
          <a:xfrm>
            <a:off x="2052747" y="2061719"/>
            <a:ext cx="696180" cy="6747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4" name="Rectangle 180"/>
          <p:cNvSpPr>
            <a:spLocks noChangeArrowheads="1"/>
          </p:cNvSpPr>
          <p:nvPr/>
        </p:nvSpPr>
        <p:spPr bwMode="auto">
          <a:xfrm>
            <a:off x="2748927" y="2061719"/>
            <a:ext cx="694390" cy="674704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auto">
          <a:xfrm>
            <a:off x="3439738" y="2061719"/>
            <a:ext cx="674704" cy="6747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auto">
          <a:xfrm>
            <a:off x="4114442" y="2061719"/>
            <a:ext cx="690811" cy="674704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auto">
          <a:xfrm>
            <a:off x="4805253" y="2061719"/>
            <a:ext cx="689021" cy="674704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auto">
          <a:xfrm>
            <a:off x="5492485" y="2061719"/>
            <a:ext cx="687232" cy="674704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auto">
          <a:xfrm>
            <a:off x="6179717" y="2061719"/>
            <a:ext cx="683652" cy="674704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auto">
          <a:xfrm>
            <a:off x="6863369" y="2061719"/>
            <a:ext cx="692601" cy="674704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auto">
          <a:xfrm>
            <a:off x="7555970" y="2061719"/>
            <a:ext cx="687232" cy="674704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auto">
          <a:xfrm>
            <a:off x="8243201" y="2061719"/>
            <a:ext cx="694390" cy="674704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auto">
          <a:xfrm>
            <a:off x="8934013" y="2061719"/>
            <a:ext cx="681863" cy="674704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auto">
          <a:xfrm>
            <a:off x="0" y="2732844"/>
            <a:ext cx="687232" cy="69439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auto">
          <a:xfrm>
            <a:off x="683652" y="2732844"/>
            <a:ext cx="687232" cy="694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7" name="Rectangle 193"/>
          <p:cNvSpPr>
            <a:spLocks noChangeArrowheads="1"/>
          </p:cNvSpPr>
          <p:nvPr/>
        </p:nvSpPr>
        <p:spPr bwMode="auto">
          <a:xfrm>
            <a:off x="1370884" y="2732844"/>
            <a:ext cx="685442" cy="694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auto">
          <a:xfrm>
            <a:off x="2052747" y="2732844"/>
            <a:ext cx="696180" cy="6943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19" name="Rectangle 195"/>
          <p:cNvSpPr>
            <a:spLocks noChangeArrowheads="1"/>
          </p:cNvSpPr>
          <p:nvPr/>
        </p:nvSpPr>
        <p:spPr bwMode="auto">
          <a:xfrm>
            <a:off x="2748927" y="2732844"/>
            <a:ext cx="694390" cy="69439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0" name="Rectangle 196"/>
          <p:cNvSpPr>
            <a:spLocks noChangeArrowheads="1"/>
          </p:cNvSpPr>
          <p:nvPr/>
        </p:nvSpPr>
        <p:spPr bwMode="auto">
          <a:xfrm>
            <a:off x="3439738" y="2732844"/>
            <a:ext cx="674704" cy="69439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1" name="Rectangle 197"/>
          <p:cNvSpPr>
            <a:spLocks noChangeArrowheads="1"/>
          </p:cNvSpPr>
          <p:nvPr/>
        </p:nvSpPr>
        <p:spPr bwMode="auto">
          <a:xfrm>
            <a:off x="4114442" y="2732844"/>
            <a:ext cx="690811" cy="69439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2" name="Rectangle 198"/>
          <p:cNvSpPr>
            <a:spLocks noChangeArrowheads="1"/>
          </p:cNvSpPr>
          <p:nvPr/>
        </p:nvSpPr>
        <p:spPr bwMode="auto">
          <a:xfrm>
            <a:off x="4805253" y="2732844"/>
            <a:ext cx="689021" cy="69439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3" name="Rectangle 199"/>
          <p:cNvSpPr>
            <a:spLocks noChangeArrowheads="1"/>
          </p:cNvSpPr>
          <p:nvPr/>
        </p:nvSpPr>
        <p:spPr bwMode="auto">
          <a:xfrm>
            <a:off x="5492485" y="2732844"/>
            <a:ext cx="687232" cy="694390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4" name="Rectangle 200"/>
          <p:cNvSpPr>
            <a:spLocks noChangeArrowheads="1"/>
          </p:cNvSpPr>
          <p:nvPr/>
        </p:nvSpPr>
        <p:spPr bwMode="auto">
          <a:xfrm>
            <a:off x="6179717" y="2732844"/>
            <a:ext cx="683652" cy="69439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5" name="Rectangle 201"/>
          <p:cNvSpPr>
            <a:spLocks noChangeArrowheads="1"/>
          </p:cNvSpPr>
          <p:nvPr/>
        </p:nvSpPr>
        <p:spPr bwMode="auto">
          <a:xfrm>
            <a:off x="6863369" y="2732844"/>
            <a:ext cx="692601" cy="69439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6" name="Rectangle 202"/>
          <p:cNvSpPr>
            <a:spLocks noChangeArrowheads="1"/>
          </p:cNvSpPr>
          <p:nvPr/>
        </p:nvSpPr>
        <p:spPr bwMode="auto">
          <a:xfrm>
            <a:off x="7555970" y="2732844"/>
            <a:ext cx="687232" cy="69439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7" name="Rectangle 203"/>
          <p:cNvSpPr>
            <a:spLocks noChangeArrowheads="1"/>
          </p:cNvSpPr>
          <p:nvPr/>
        </p:nvSpPr>
        <p:spPr bwMode="auto">
          <a:xfrm>
            <a:off x="8243201" y="2732844"/>
            <a:ext cx="694390" cy="69439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8934013" y="2732844"/>
            <a:ext cx="681863" cy="694390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0" name="Rectangle 206"/>
          <p:cNvSpPr>
            <a:spLocks noChangeArrowheads="1"/>
          </p:cNvSpPr>
          <p:nvPr/>
        </p:nvSpPr>
        <p:spPr bwMode="auto">
          <a:xfrm>
            <a:off x="0" y="686933"/>
            <a:ext cx="687232" cy="68186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1" name="Rectangle 207"/>
          <p:cNvSpPr>
            <a:spLocks noChangeArrowheads="1"/>
          </p:cNvSpPr>
          <p:nvPr/>
        </p:nvSpPr>
        <p:spPr bwMode="auto">
          <a:xfrm>
            <a:off x="683652" y="686933"/>
            <a:ext cx="687232" cy="68186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2" name="Rectangle 208"/>
          <p:cNvSpPr>
            <a:spLocks noChangeArrowheads="1"/>
          </p:cNvSpPr>
          <p:nvPr/>
        </p:nvSpPr>
        <p:spPr bwMode="auto">
          <a:xfrm>
            <a:off x="1370884" y="686933"/>
            <a:ext cx="685442" cy="6818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3" name="Rectangle 209"/>
          <p:cNvSpPr>
            <a:spLocks noChangeArrowheads="1"/>
          </p:cNvSpPr>
          <p:nvPr/>
        </p:nvSpPr>
        <p:spPr bwMode="auto">
          <a:xfrm>
            <a:off x="2052747" y="686933"/>
            <a:ext cx="696180" cy="681863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4" name="Rectangle 210"/>
          <p:cNvSpPr>
            <a:spLocks noChangeArrowheads="1"/>
          </p:cNvSpPr>
          <p:nvPr/>
        </p:nvSpPr>
        <p:spPr bwMode="auto">
          <a:xfrm>
            <a:off x="2748927" y="686933"/>
            <a:ext cx="694390" cy="681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5" name="Rectangle 211"/>
          <p:cNvSpPr>
            <a:spLocks noChangeArrowheads="1"/>
          </p:cNvSpPr>
          <p:nvPr/>
        </p:nvSpPr>
        <p:spPr bwMode="auto">
          <a:xfrm>
            <a:off x="3439738" y="686933"/>
            <a:ext cx="674704" cy="6818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6" name="Rectangle 212"/>
          <p:cNvSpPr>
            <a:spLocks noChangeArrowheads="1"/>
          </p:cNvSpPr>
          <p:nvPr/>
        </p:nvSpPr>
        <p:spPr bwMode="auto">
          <a:xfrm>
            <a:off x="4114442" y="686933"/>
            <a:ext cx="690811" cy="681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7" name="Rectangle 213"/>
          <p:cNvSpPr>
            <a:spLocks noChangeArrowheads="1"/>
          </p:cNvSpPr>
          <p:nvPr/>
        </p:nvSpPr>
        <p:spPr bwMode="auto">
          <a:xfrm>
            <a:off x="4805253" y="678307"/>
            <a:ext cx="689021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8" name="Rectangle 214"/>
          <p:cNvSpPr>
            <a:spLocks noChangeArrowheads="1"/>
          </p:cNvSpPr>
          <p:nvPr/>
        </p:nvSpPr>
        <p:spPr bwMode="auto">
          <a:xfrm>
            <a:off x="5492485" y="678307"/>
            <a:ext cx="687232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39" name="Rectangle 215"/>
          <p:cNvSpPr>
            <a:spLocks noChangeArrowheads="1"/>
          </p:cNvSpPr>
          <p:nvPr/>
        </p:nvSpPr>
        <p:spPr bwMode="auto">
          <a:xfrm>
            <a:off x="6179717" y="678307"/>
            <a:ext cx="683652" cy="681863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0" name="Rectangle 216"/>
          <p:cNvSpPr>
            <a:spLocks noChangeArrowheads="1"/>
          </p:cNvSpPr>
          <p:nvPr/>
        </p:nvSpPr>
        <p:spPr bwMode="auto">
          <a:xfrm>
            <a:off x="6863369" y="678307"/>
            <a:ext cx="692601" cy="681863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1" name="Rectangle 217"/>
          <p:cNvSpPr>
            <a:spLocks noChangeArrowheads="1"/>
          </p:cNvSpPr>
          <p:nvPr/>
        </p:nvSpPr>
        <p:spPr bwMode="auto">
          <a:xfrm>
            <a:off x="7555970" y="678307"/>
            <a:ext cx="687232" cy="681863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2" name="Rectangle 218"/>
          <p:cNvSpPr>
            <a:spLocks noChangeArrowheads="1"/>
          </p:cNvSpPr>
          <p:nvPr/>
        </p:nvSpPr>
        <p:spPr bwMode="auto">
          <a:xfrm>
            <a:off x="8243201" y="678307"/>
            <a:ext cx="694390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3" name="Rectangle 219"/>
          <p:cNvSpPr>
            <a:spLocks noChangeArrowheads="1"/>
          </p:cNvSpPr>
          <p:nvPr/>
        </p:nvSpPr>
        <p:spPr bwMode="auto">
          <a:xfrm>
            <a:off x="8934013" y="678307"/>
            <a:ext cx="681863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5" name="Rectangle 221"/>
          <p:cNvSpPr>
            <a:spLocks noChangeArrowheads="1"/>
          </p:cNvSpPr>
          <p:nvPr/>
        </p:nvSpPr>
        <p:spPr bwMode="auto">
          <a:xfrm>
            <a:off x="0" y="1367329"/>
            <a:ext cx="687232" cy="69618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6" name="Rectangle 222"/>
          <p:cNvSpPr>
            <a:spLocks noChangeArrowheads="1"/>
          </p:cNvSpPr>
          <p:nvPr/>
        </p:nvSpPr>
        <p:spPr bwMode="auto">
          <a:xfrm>
            <a:off x="683652" y="1367329"/>
            <a:ext cx="687232" cy="6961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7" name="Rectangle 223"/>
          <p:cNvSpPr>
            <a:spLocks noChangeArrowheads="1"/>
          </p:cNvSpPr>
          <p:nvPr/>
        </p:nvSpPr>
        <p:spPr bwMode="auto">
          <a:xfrm>
            <a:off x="1370884" y="1367329"/>
            <a:ext cx="685442" cy="6961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8" name="Rectangle 224"/>
          <p:cNvSpPr>
            <a:spLocks noChangeArrowheads="1"/>
          </p:cNvSpPr>
          <p:nvPr/>
        </p:nvSpPr>
        <p:spPr bwMode="auto">
          <a:xfrm>
            <a:off x="2052747" y="1367329"/>
            <a:ext cx="696180" cy="69618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49" name="Rectangle 225"/>
          <p:cNvSpPr>
            <a:spLocks noChangeArrowheads="1"/>
          </p:cNvSpPr>
          <p:nvPr/>
        </p:nvSpPr>
        <p:spPr bwMode="auto">
          <a:xfrm>
            <a:off x="2748927" y="1367329"/>
            <a:ext cx="694390" cy="696180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0" name="Rectangle 226"/>
          <p:cNvSpPr>
            <a:spLocks noChangeArrowheads="1"/>
          </p:cNvSpPr>
          <p:nvPr/>
        </p:nvSpPr>
        <p:spPr bwMode="auto">
          <a:xfrm>
            <a:off x="3439738" y="1367329"/>
            <a:ext cx="674704" cy="6961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1" name="Rectangle 227"/>
          <p:cNvSpPr>
            <a:spLocks noChangeArrowheads="1"/>
          </p:cNvSpPr>
          <p:nvPr/>
        </p:nvSpPr>
        <p:spPr bwMode="auto">
          <a:xfrm>
            <a:off x="4114442" y="1367329"/>
            <a:ext cx="690811" cy="696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2" name="Rectangle 228"/>
          <p:cNvSpPr>
            <a:spLocks noChangeArrowheads="1"/>
          </p:cNvSpPr>
          <p:nvPr/>
        </p:nvSpPr>
        <p:spPr bwMode="auto">
          <a:xfrm>
            <a:off x="4805253" y="1367329"/>
            <a:ext cx="689021" cy="69618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3" name="Rectangle 229"/>
          <p:cNvSpPr>
            <a:spLocks noChangeArrowheads="1"/>
          </p:cNvSpPr>
          <p:nvPr/>
        </p:nvSpPr>
        <p:spPr bwMode="auto">
          <a:xfrm>
            <a:off x="5492485" y="1367329"/>
            <a:ext cx="687232" cy="69618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4" name="Rectangle 230"/>
          <p:cNvSpPr>
            <a:spLocks noChangeArrowheads="1"/>
          </p:cNvSpPr>
          <p:nvPr/>
        </p:nvSpPr>
        <p:spPr bwMode="auto">
          <a:xfrm>
            <a:off x="6179717" y="1367329"/>
            <a:ext cx="683652" cy="69618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5" name="Rectangle 231"/>
          <p:cNvSpPr>
            <a:spLocks noChangeArrowheads="1"/>
          </p:cNvSpPr>
          <p:nvPr/>
        </p:nvSpPr>
        <p:spPr bwMode="auto">
          <a:xfrm>
            <a:off x="6863369" y="1367329"/>
            <a:ext cx="692601" cy="696180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6" name="Rectangle 232"/>
          <p:cNvSpPr>
            <a:spLocks noChangeArrowheads="1"/>
          </p:cNvSpPr>
          <p:nvPr/>
        </p:nvSpPr>
        <p:spPr bwMode="auto">
          <a:xfrm>
            <a:off x="7555970" y="1367329"/>
            <a:ext cx="687232" cy="69618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7" name="Rectangle 233"/>
          <p:cNvSpPr>
            <a:spLocks noChangeArrowheads="1"/>
          </p:cNvSpPr>
          <p:nvPr/>
        </p:nvSpPr>
        <p:spPr bwMode="auto">
          <a:xfrm>
            <a:off x="8243201" y="1367329"/>
            <a:ext cx="694390" cy="69618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8934013" y="1367329"/>
            <a:ext cx="681863" cy="69618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67" name="Rectangle 243"/>
          <p:cNvSpPr>
            <a:spLocks noChangeArrowheads="1"/>
          </p:cNvSpPr>
          <p:nvPr/>
        </p:nvSpPr>
        <p:spPr bwMode="auto">
          <a:xfrm>
            <a:off x="4805253" y="3427234"/>
            <a:ext cx="689021" cy="681863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68" name="Rectangle 244"/>
          <p:cNvSpPr>
            <a:spLocks noChangeArrowheads="1"/>
          </p:cNvSpPr>
          <p:nvPr/>
        </p:nvSpPr>
        <p:spPr bwMode="auto">
          <a:xfrm>
            <a:off x="5492485" y="3427234"/>
            <a:ext cx="687232" cy="681863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69" name="Rectangle 245"/>
          <p:cNvSpPr>
            <a:spLocks noChangeArrowheads="1"/>
          </p:cNvSpPr>
          <p:nvPr/>
        </p:nvSpPr>
        <p:spPr bwMode="auto">
          <a:xfrm>
            <a:off x="6179717" y="3427234"/>
            <a:ext cx="683652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70" name="Rectangle 246"/>
          <p:cNvSpPr>
            <a:spLocks noChangeArrowheads="1"/>
          </p:cNvSpPr>
          <p:nvPr/>
        </p:nvSpPr>
        <p:spPr bwMode="auto">
          <a:xfrm>
            <a:off x="6863369" y="3427234"/>
            <a:ext cx="692601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71" name="Rectangle 247"/>
          <p:cNvSpPr>
            <a:spLocks noChangeArrowheads="1"/>
          </p:cNvSpPr>
          <p:nvPr/>
        </p:nvSpPr>
        <p:spPr bwMode="auto">
          <a:xfrm>
            <a:off x="7555970" y="3427234"/>
            <a:ext cx="687232" cy="681863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72" name="Rectangle 248"/>
          <p:cNvSpPr>
            <a:spLocks noChangeArrowheads="1"/>
          </p:cNvSpPr>
          <p:nvPr/>
        </p:nvSpPr>
        <p:spPr bwMode="auto">
          <a:xfrm>
            <a:off x="8243201" y="3427234"/>
            <a:ext cx="694390" cy="681863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73" name="Rectangle 249"/>
          <p:cNvSpPr>
            <a:spLocks noChangeArrowheads="1"/>
          </p:cNvSpPr>
          <p:nvPr/>
        </p:nvSpPr>
        <p:spPr bwMode="auto">
          <a:xfrm>
            <a:off x="8934013" y="3427234"/>
            <a:ext cx="681863" cy="681863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83" name="Rectangle 259"/>
          <p:cNvSpPr>
            <a:spLocks noChangeArrowheads="1"/>
          </p:cNvSpPr>
          <p:nvPr/>
        </p:nvSpPr>
        <p:spPr bwMode="auto">
          <a:xfrm>
            <a:off x="5492485" y="5492509"/>
            <a:ext cx="687232" cy="67112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84" name="Rectangle 260"/>
          <p:cNvSpPr>
            <a:spLocks noChangeArrowheads="1"/>
          </p:cNvSpPr>
          <p:nvPr/>
        </p:nvSpPr>
        <p:spPr bwMode="auto">
          <a:xfrm>
            <a:off x="6179717" y="5492509"/>
            <a:ext cx="683652" cy="671125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85" name="Rectangle 261"/>
          <p:cNvSpPr>
            <a:spLocks noChangeArrowheads="1"/>
          </p:cNvSpPr>
          <p:nvPr/>
        </p:nvSpPr>
        <p:spPr bwMode="auto">
          <a:xfrm>
            <a:off x="6863369" y="5492509"/>
            <a:ext cx="692601" cy="671125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86" name="Rectangle 262"/>
          <p:cNvSpPr>
            <a:spLocks noChangeArrowheads="1"/>
          </p:cNvSpPr>
          <p:nvPr/>
        </p:nvSpPr>
        <p:spPr bwMode="auto">
          <a:xfrm>
            <a:off x="7555970" y="5492509"/>
            <a:ext cx="687232" cy="671125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87" name="Rectangle 263"/>
          <p:cNvSpPr>
            <a:spLocks noChangeArrowheads="1"/>
          </p:cNvSpPr>
          <p:nvPr/>
        </p:nvSpPr>
        <p:spPr bwMode="auto">
          <a:xfrm>
            <a:off x="8243201" y="5492509"/>
            <a:ext cx="694390" cy="671125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88" name="Rectangle 264"/>
          <p:cNvSpPr>
            <a:spLocks noChangeArrowheads="1"/>
          </p:cNvSpPr>
          <p:nvPr/>
        </p:nvSpPr>
        <p:spPr bwMode="auto">
          <a:xfrm>
            <a:off x="8934013" y="5492509"/>
            <a:ext cx="681863" cy="671125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97" name="Rectangle 273"/>
          <p:cNvSpPr>
            <a:spLocks noChangeArrowheads="1"/>
          </p:cNvSpPr>
          <p:nvPr/>
        </p:nvSpPr>
        <p:spPr bwMode="auto">
          <a:xfrm>
            <a:off x="4805253" y="6160054"/>
            <a:ext cx="689021" cy="69797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98" name="Rectangle 274"/>
          <p:cNvSpPr>
            <a:spLocks noChangeArrowheads="1"/>
          </p:cNvSpPr>
          <p:nvPr/>
        </p:nvSpPr>
        <p:spPr bwMode="auto">
          <a:xfrm>
            <a:off x="5492485" y="6160054"/>
            <a:ext cx="687232" cy="69797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299" name="Rectangle 275"/>
          <p:cNvSpPr>
            <a:spLocks noChangeArrowheads="1"/>
          </p:cNvSpPr>
          <p:nvPr/>
        </p:nvSpPr>
        <p:spPr bwMode="auto">
          <a:xfrm>
            <a:off x="6179717" y="6160054"/>
            <a:ext cx="683652" cy="69797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00" name="Rectangle 276"/>
          <p:cNvSpPr>
            <a:spLocks noChangeArrowheads="1"/>
          </p:cNvSpPr>
          <p:nvPr/>
        </p:nvSpPr>
        <p:spPr bwMode="auto">
          <a:xfrm>
            <a:off x="6863369" y="6160054"/>
            <a:ext cx="692601" cy="69797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01" name="Rectangle 277"/>
          <p:cNvSpPr>
            <a:spLocks noChangeArrowheads="1"/>
          </p:cNvSpPr>
          <p:nvPr/>
        </p:nvSpPr>
        <p:spPr bwMode="auto">
          <a:xfrm>
            <a:off x="7555970" y="6160054"/>
            <a:ext cx="687232" cy="697970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02" name="Rectangle 278"/>
          <p:cNvSpPr>
            <a:spLocks noChangeArrowheads="1"/>
          </p:cNvSpPr>
          <p:nvPr/>
        </p:nvSpPr>
        <p:spPr bwMode="auto">
          <a:xfrm>
            <a:off x="8243201" y="6160054"/>
            <a:ext cx="694390" cy="69797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03" name="Rectangle 279"/>
          <p:cNvSpPr>
            <a:spLocks noChangeArrowheads="1"/>
          </p:cNvSpPr>
          <p:nvPr/>
        </p:nvSpPr>
        <p:spPr bwMode="auto">
          <a:xfrm>
            <a:off x="8934013" y="6160054"/>
            <a:ext cx="681863" cy="69797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13" name="Rectangle 289"/>
          <p:cNvSpPr>
            <a:spLocks noChangeArrowheads="1"/>
          </p:cNvSpPr>
          <p:nvPr/>
        </p:nvSpPr>
        <p:spPr bwMode="auto">
          <a:xfrm>
            <a:off x="5492485" y="4105518"/>
            <a:ext cx="687232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14" name="Rectangle 290"/>
          <p:cNvSpPr>
            <a:spLocks noChangeArrowheads="1"/>
          </p:cNvSpPr>
          <p:nvPr/>
        </p:nvSpPr>
        <p:spPr bwMode="auto">
          <a:xfrm>
            <a:off x="6179717" y="4105518"/>
            <a:ext cx="683652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15" name="Rectangle 291"/>
          <p:cNvSpPr>
            <a:spLocks noChangeArrowheads="1"/>
          </p:cNvSpPr>
          <p:nvPr/>
        </p:nvSpPr>
        <p:spPr bwMode="auto">
          <a:xfrm>
            <a:off x="6863369" y="4105518"/>
            <a:ext cx="692601" cy="681863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16" name="Rectangle 292"/>
          <p:cNvSpPr>
            <a:spLocks noChangeArrowheads="1"/>
          </p:cNvSpPr>
          <p:nvPr/>
        </p:nvSpPr>
        <p:spPr bwMode="auto">
          <a:xfrm>
            <a:off x="7555970" y="4105518"/>
            <a:ext cx="687232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17" name="Rectangle 293"/>
          <p:cNvSpPr>
            <a:spLocks noChangeArrowheads="1"/>
          </p:cNvSpPr>
          <p:nvPr/>
        </p:nvSpPr>
        <p:spPr bwMode="auto">
          <a:xfrm>
            <a:off x="8243201" y="4105518"/>
            <a:ext cx="694390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18" name="Rectangle 294"/>
          <p:cNvSpPr>
            <a:spLocks noChangeArrowheads="1"/>
          </p:cNvSpPr>
          <p:nvPr/>
        </p:nvSpPr>
        <p:spPr bwMode="auto">
          <a:xfrm>
            <a:off x="8934013" y="4105518"/>
            <a:ext cx="681863" cy="681863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28" name="Rectangle 304"/>
          <p:cNvSpPr>
            <a:spLocks noChangeArrowheads="1"/>
          </p:cNvSpPr>
          <p:nvPr/>
        </p:nvSpPr>
        <p:spPr bwMode="auto">
          <a:xfrm>
            <a:off x="5492485" y="4794539"/>
            <a:ext cx="687232" cy="69797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29" name="Rectangle 305"/>
          <p:cNvSpPr>
            <a:spLocks noChangeArrowheads="1"/>
          </p:cNvSpPr>
          <p:nvPr/>
        </p:nvSpPr>
        <p:spPr bwMode="auto">
          <a:xfrm>
            <a:off x="6179717" y="4794539"/>
            <a:ext cx="683652" cy="697970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30" name="Rectangle 306"/>
          <p:cNvSpPr>
            <a:spLocks noChangeArrowheads="1"/>
          </p:cNvSpPr>
          <p:nvPr/>
        </p:nvSpPr>
        <p:spPr bwMode="auto">
          <a:xfrm>
            <a:off x="6863369" y="4794539"/>
            <a:ext cx="692601" cy="697970"/>
          </a:xfrm>
          <a:prstGeom prst="rect">
            <a:avLst/>
          </a:prstGeom>
          <a:solidFill>
            <a:srgbClr val="FBFDFD"/>
          </a:solidFill>
          <a:ln w="0">
            <a:solidFill>
              <a:srgbClr val="FBFDF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31" name="Rectangle 307"/>
          <p:cNvSpPr>
            <a:spLocks noChangeArrowheads="1"/>
          </p:cNvSpPr>
          <p:nvPr/>
        </p:nvSpPr>
        <p:spPr bwMode="auto">
          <a:xfrm>
            <a:off x="7555970" y="4794539"/>
            <a:ext cx="687232" cy="697970"/>
          </a:xfrm>
          <a:prstGeom prst="rect">
            <a:avLst/>
          </a:prstGeom>
          <a:solidFill>
            <a:srgbClr val="DFE8E8"/>
          </a:solidFill>
          <a:ln w="0">
            <a:solidFill>
              <a:srgbClr val="DFE8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32" name="Rectangle 308"/>
          <p:cNvSpPr>
            <a:spLocks noChangeArrowheads="1"/>
          </p:cNvSpPr>
          <p:nvPr/>
        </p:nvSpPr>
        <p:spPr bwMode="auto">
          <a:xfrm>
            <a:off x="8243201" y="4794539"/>
            <a:ext cx="694390" cy="69797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1333" name="Rectangle 309"/>
          <p:cNvSpPr>
            <a:spLocks noChangeArrowheads="1"/>
          </p:cNvSpPr>
          <p:nvPr/>
        </p:nvSpPr>
        <p:spPr bwMode="auto">
          <a:xfrm>
            <a:off x="8934013" y="4794539"/>
            <a:ext cx="681863" cy="697970"/>
          </a:xfrm>
          <a:prstGeom prst="rect">
            <a:avLst/>
          </a:prstGeom>
          <a:solidFill>
            <a:srgbClr val="F6F9FA"/>
          </a:solidFill>
          <a:ln w="0">
            <a:solidFill>
              <a:srgbClr val="F6F9FA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75935" y="698811"/>
            <a:ext cx="40420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ct val="20000"/>
              </a:spcBef>
              <a:defRPr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provide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service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to City of Detroit citizens, Elected Officials, and departments through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ensuring fiscal stability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providing sound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business advice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and maintaining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 integrity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We accomplish this through researching and implementing leading practices in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financial management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strong internal controls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and accurate and transparent information and data analysis. We will provide Elected Officials and departments with accurate information in a form that enables priority-oriented,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data-driven decision making 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1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efficiency and effectiveness </a:t>
            </a:r>
            <a:r>
              <a:rPr lang="en-US" sz="13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 service and program delivery.</a:t>
            </a:r>
          </a:p>
          <a:p>
            <a:pPr defTabSz="914400">
              <a:spcBef>
                <a:spcPct val="20000"/>
              </a:spcBef>
              <a:defRPr/>
            </a:pPr>
            <a:endParaRPr 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75935" y="4454211"/>
            <a:ext cx="3978677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ct val="20000"/>
              </a:spcBef>
              <a:defRPr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 be a 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service-oriented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organization to City of Detroit citizens, Elected Officials, and departments. We aim to provide 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seamless services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to citizens in a 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simple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clear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professiona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l, and 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honest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manner. We strive to become the </a:t>
            </a:r>
            <a:r>
              <a:rPr lang="en-US" sz="13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trusted business advisors </a:t>
            </a:r>
            <a:r>
              <a:rPr lang="en-US" sz="13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 each City department and anticipate their needs and solutions. </a:t>
            </a:r>
          </a:p>
          <a:p>
            <a:pPr defTabSz="914400">
              <a:spcBef>
                <a:spcPct val="20000"/>
              </a:spcBef>
              <a:defRPr/>
            </a:pPr>
            <a:endParaRPr lang="en-US" sz="11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Прямоугольник 29"/>
          <p:cNvSpPr/>
          <p:nvPr/>
        </p:nvSpPr>
        <p:spPr>
          <a:xfrm flipH="1">
            <a:off x="428595" y="3714752"/>
            <a:ext cx="40253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6000" b="1" dirty="0" smtClean="0">
                <a:solidFill>
                  <a:srgbClr val="FFFFFF"/>
                </a:solidFill>
                <a:latin typeface="Bebas" pitchFamily="2" charset="0"/>
                <a:cs typeface="Arial" pitchFamily="34" charset="0"/>
              </a:rPr>
              <a:t>VISION</a:t>
            </a:r>
          </a:p>
        </p:txBody>
      </p:sp>
      <p:sp>
        <p:nvSpPr>
          <p:cNvPr id="113" name="Прямоугольник 34"/>
          <p:cNvSpPr/>
          <p:nvPr/>
        </p:nvSpPr>
        <p:spPr>
          <a:xfrm flipH="1">
            <a:off x="428596" y="-11818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6000" b="1" dirty="0" smtClean="0">
                <a:solidFill>
                  <a:srgbClr val="FFFFFF"/>
                </a:solidFill>
                <a:latin typeface="Bebas" pitchFamily="2" charset="0"/>
                <a:cs typeface="Arial" pitchFamily="34" charset="0"/>
              </a:rPr>
              <a:t>MISSION</a:t>
            </a:r>
          </a:p>
        </p:txBody>
      </p:sp>
      <p:sp>
        <p:nvSpPr>
          <p:cNvPr id="114" name="Прямоугольник 36"/>
          <p:cNvSpPr/>
          <p:nvPr/>
        </p:nvSpPr>
        <p:spPr>
          <a:xfrm flipH="1">
            <a:off x="6179717" y="697315"/>
            <a:ext cx="4237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6000" b="1" dirty="0" smtClean="0">
                <a:solidFill>
                  <a:srgbClr val="4D4D4D"/>
                </a:solidFill>
                <a:latin typeface="Bebas" pitchFamily="2" charset="0"/>
                <a:cs typeface="Arial" pitchFamily="34" charset="0"/>
              </a:rPr>
              <a:t>CORE </a:t>
            </a:r>
          </a:p>
          <a:p>
            <a:pPr defTabSz="914400"/>
            <a:r>
              <a:rPr lang="en-US" sz="6000" b="1" dirty="0" smtClean="0">
                <a:solidFill>
                  <a:srgbClr val="4D4D4D"/>
                </a:solidFill>
                <a:latin typeface="Bebas" pitchFamily="2" charset="0"/>
                <a:cs typeface="Arial" pitchFamily="34" charset="0"/>
              </a:rPr>
              <a:t>VALUES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087414" y="2736423"/>
            <a:ext cx="36243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cap="small" dirty="0" smtClean="0">
                <a:solidFill>
                  <a:prstClr val="black"/>
                </a:solidFill>
                <a:cs typeface="Arial" pitchFamily="34" charset="0"/>
              </a:rPr>
              <a:t>Inquisitive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cap="small" dirty="0" smtClean="0">
                <a:solidFill>
                  <a:prstClr val="black"/>
                </a:solidFill>
                <a:cs typeface="Arial" pitchFamily="34" charset="0"/>
              </a:rPr>
              <a:t>Continuously Improving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cap="small" dirty="0" smtClean="0">
                <a:solidFill>
                  <a:prstClr val="black"/>
                </a:solidFill>
                <a:cs typeface="Arial" pitchFamily="34" charset="0"/>
              </a:rPr>
              <a:t>Acting on Root Cause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cap="small" dirty="0" smtClean="0">
                <a:solidFill>
                  <a:prstClr val="black"/>
                </a:solidFill>
                <a:cs typeface="Arial" pitchFamily="34" charset="0"/>
              </a:rPr>
              <a:t>Collaborative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cap="small" dirty="0" smtClean="0">
                <a:solidFill>
                  <a:prstClr val="black"/>
                </a:solidFill>
                <a:cs typeface="Arial" pitchFamily="34" charset="0"/>
              </a:rPr>
              <a:t>Actively Supportive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b="1" cap="small" dirty="0" smtClean="0">
                <a:solidFill>
                  <a:prstClr val="black"/>
                </a:solidFill>
                <a:cs typeface="Arial" pitchFamily="34" charset="0"/>
              </a:rPr>
              <a:t>Empowered</a:t>
            </a:r>
            <a:endParaRPr lang="en-US" sz="2400" b="1" cap="small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/>
      <p:bldP spid="151" grpId="0"/>
      <p:bldP spid="112" grpId="0"/>
      <p:bldP spid="113" grpId="0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85898" y="917330"/>
            <a:ext cx="6595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4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OCFO Org Chart</a:t>
            </a:r>
            <a:endParaRPr lang="en-US" sz="2200" b="1" kern="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2017392"/>
              </p:ext>
            </p:extLst>
          </p:nvPr>
        </p:nvGraphicFramePr>
        <p:xfrm>
          <a:off x="368491" y="1061792"/>
          <a:ext cx="8218462" cy="5501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4"/>
          <p:cNvSpPr txBox="1">
            <a:spLocks/>
          </p:cNvSpPr>
          <p:nvPr/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smtClean="0">
                <a:solidFill>
                  <a:schemeClr val="bg1">
                    <a:lumMod val="50000"/>
                  </a:schemeClr>
                </a:solidFill>
              </a:rPr>
              <a:t>Office of the Chief Financial Officer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85900" y="917330"/>
            <a:ext cx="6595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4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OCFO Lifecycles</a:t>
            </a:r>
            <a:endParaRPr lang="en-US" sz="2200" b="1" kern="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85900" y="1539240"/>
          <a:ext cx="7269480" cy="500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034"/>
                <a:gridCol w="5844446"/>
              </a:tblGrid>
              <a:tr h="3253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Lifecycle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422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Assess to Collect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Property </a:t>
                      </a:r>
                      <a:r>
                        <a:rPr lang="en-US" sz="1200" dirty="0" smtClean="0">
                          <a:effectLst/>
                        </a:rPr>
                        <a:t>assessment and tax process, </a:t>
                      </a:r>
                      <a:r>
                        <a:rPr lang="en-US" sz="1200" dirty="0">
                          <a:effectLst/>
                        </a:rPr>
                        <a:t>including property assessment, property tax billing, remittance and delinquent collections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422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Budget Cycle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Resource planning (including </a:t>
                      </a:r>
                      <a:r>
                        <a:rPr lang="en-US" sz="1200" dirty="0" smtClean="0">
                          <a:effectLst/>
                        </a:rPr>
                        <a:t>procurement,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grant, IT, and staffing planning)</a:t>
                      </a:r>
                      <a:r>
                        <a:rPr lang="en-US" sz="1200" baseline="0" dirty="0" smtClean="0">
                          <a:effectLst/>
                        </a:rPr>
                        <a:t> to </a:t>
                      </a:r>
                      <a:r>
                        <a:rPr lang="en-US" sz="1200" dirty="0" smtClean="0">
                          <a:effectLst/>
                        </a:rPr>
                        <a:t>budget</a:t>
                      </a:r>
                      <a:r>
                        <a:rPr lang="en-US" sz="1200" baseline="0" dirty="0" smtClean="0">
                          <a:effectLst/>
                        </a:rPr>
                        <a:t> and four-year financial plan development, </a:t>
                      </a:r>
                      <a:r>
                        <a:rPr lang="en-US" sz="1200" dirty="0" smtClean="0">
                          <a:effectLst/>
                        </a:rPr>
                        <a:t>execution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and </a:t>
                      </a:r>
                      <a:r>
                        <a:rPr lang="en-US" sz="1200" dirty="0">
                          <a:effectLst/>
                        </a:rPr>
                        <a:t>monitoring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565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Cash Management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Providing banking </a:t>
                      </a:r>
                      <a:r>
                        <a:rPr lang="en-US" sz="1200" dirty="0" smtClean="0">
                          <a:effectLst/>
                        </a:rPr>
                        <a:t>services, </a:t>
                      </a:r>
                      <a:r>
                        <a:rPr lang="en-US" sz="1200" dirty="0">
                          <a:effectLst/>
                        </a:rPr>
                        <a:t>managing </a:t>
                      </a:r>
                      <a:r>
                        <a:rPr lang="en-US" sz="1200" dirty="0" smtClean="0">
                          <a:effectLst/>
                        </a:rPr>
                        <a:t>cash, </a:t>
                      </a:r>
                      <a:r>
                        <a:rPr lang="en-US" sz="1200" dirty="0">
                          <a:effectLst/>
                        </a:rPr>
                        <a:t>reconciling transactions, forecasting </a:t>
                      </a:r>
                      <a:r>
                        <a:rPr lang="en-US" sz="1200" dirty="0" smtClean="0">
                          <a:effectLst/>
                        </a:rPr>
                        <a:t>future </a:t>
                      </a:r>
                      <a:r>
                        <a:rPr lang="en-US" sz="1200" dirty="0">
                          <a:effectLst/>
                        </a:rPr>
                        <a:t>cash </a:t>
                      </a:r>
                      <a:r>
                        <a:rPr lang="en-US" sz="1200" dirty="0" smtClean="0">
                          <a:effectLst/>
                        </a:rPr>
                        <a:t>position, </a:t>
                      </a:r>
                      <a:r>
                        <a:rPr lang="en-US" sz="1200" dirty="0">
                          <a:effectLst/>
                        </a:rPr>
                        <a:t>and investing </a:t>
                      </a:r>
                      <a:r>
                        <a:rPr lang="en-US" sz="1200" dirty="0" smtClean="0">
                          <a:effectLst/>
                        </a:rPr>
                        <a:t>funds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422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Debt Issuance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Planning, </a:t>
                      </a:r>
                      <a:r>
                        <a:rPr lang="en-US" sz="1200" dirty="0" smtClean="0">
                          <a:effectLst/>
                        </a:rPr>
                        <a:t>issuing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managing </a:t>
                      </a:r>
                      <a:r>
                        <a:rPr lang="en-US" sz="1200" dirty="0">
                          <a:effectLst/>
                        </a:rPr>
                        <a:t>and </a:t>
                      </a:r>
                      <a:r>
                        <a:rPr lang="en-US" sz="1200" dirty="0" smtClean="0">
                          <a:effectLst/>
                        </a:rPr>
                        <a:t>compliance </a:t>
                      </a:r>
                      <a:r>
                        <a:rPr lang="en-US" sz="1200" dirty="0">
                          <a:effectLst/>
                        </a:rPr>
                        <a:t>of </a:t>
                      </a:r>
                      <a:r>
                        <a:rPr lang="en-US" sz="1200" dirty="0" smtClean="0">
                          <a:effectLst/>
                        </a:rPr>
                        <a:t>debt, including relationship</a:t>
                      </a:r>
                      <a:r>
                        <a:rPr lang="en-US" sz="1200" baseline="0" dirty="0" smtClean="0">
                          <a:effectLst/>
                        </a:rPr>
                        <a:t> with </a:t>
                      </a:r>
                      <a:r>
                        <a:rPr lang="en-US" sz="1200" dirty="0" smtClean="0">
                          <a:effectLst/>
                        </a:rPr>
                        <a:t>credit rating agencies</a:t>
                      </a:r>
                      <a:r>
                        <a:rPr lang="en-US" sz="1200" baseline="0" dirty="0" smtClean="0">
                          <a:effectLst/>
                        </a:rPr>
                        <a:t> and </a:t>
                      </a:r>
                      <a:r>
                        <a:rPr lang="en-US" sz="1200" dirty="0" smtClean="0">
                          <a:effectLst/>
                        </a:rPr>
                        <a:t>investors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565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Development &amp; </a:t>
                      </a:r>
                      <a:r>
                        <a:rPr lang="en-US" sz="1200" dirty="0" smtClean="0">
                          <a:effectLst/>
                        </a:rPr>
                        <a:t>Grants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Grant identification,</a:t>
                      </a:r>
                      <a:r>
                        <a:rPr lang="en-US" sz="1200" baseline="0" dirty="0" smtClean="0">
                          <a:effectLst/>
                        </a:rPr>
                        <a:t> application, management, and close out, including grant reporting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422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Income Tax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Managing MOU with the </a:t>
                      </a:r>
                      <a:r>
                        <a:rPr lang="en-US" sz="1200" dirty="0" smtClean="0">
                          <a:effectLst/>
                        </a:rPr>
                        <a:t>State of Michigan, </a:t>
                      </a:r>
                      <a:r>
                        <a:rPr lang="en-US" sz="1200" dirty="0">
                          <a:effectLst/>
                        </a:rPr>
                        <a:t>receiving and recording </a:t>
                      </a:r>
                      <a:r>
                        <a:rPr lang="en-US" sz="1200" dirty="0" smtClean="0">
                          <a:effectLst/>
                        </a:rPr>
                        <a:t>income tax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revenue, </a:t>
                      </a:r>
                      <a:r>
                        <a:rPr lang="en-US" sz="1200" dirty="0">
                          <a:effectLst/>
                        </a:rPr>
                        <a:t>and </a:t>
                      </a:r>
                      <a:r>
                        <a:rPr lang="en-US" sz="1200" dirty="0" smtClean="0">
                          <a:effectLst/>
                        </a:rPr>
                        <a:t>income tax compliance and audit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activities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5659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Other </a:t>
                      </a:r>
                      <a:r>
                        <a:rPr lang="en-US" sz="1200" dirty="0" smtClean="0">
                          <a:effectLst/>
                        </a:rPr>
                        <a:t>Revenue </a:t>
                      </a:r>
                      <a:r>
                        <a:rPr lang="en-US" sz="1200" dirty="0">
                          <a:effectLst/>
                        </a:rPr>
                        <a:t>(not Property or Income Tax)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Collection </a:t>
                      </a:r>
                      <a:r>
                        <a:rPr lang="en-US" sz="1200" dirty="0" smtClean="0">
                          <a:effectLst/>
                        </a:rPr>
                        <a:t>process</a:t>
                      </a:r>
                      <a:r>
                        <a:rPr lang="en-US" sz="1200" baseline="0" dirty="0" smtClean="0">
                          <a:effectLst/>
                        </a:rPr>
                        <a:t> for </a:t>
                      </a:r>
                      <a:r>
                        <a:rPr lang="en-US" sz="1200" dirty="0" smtClean="0">
                          <a:effectLst/>
                        </a:rPr>
                        <a:t>wagering </a:t>
                      </a:r>
                      <a:r>
                        <a:rPr lang="en-US" sz="1200" dirty="0">
                          <a:effectLst/>
                        </a:rPr>
                        <a:t>tax</a:t>
                      </a:r>
                      <a:r>
                        <a:rPr lang="en-US" sz="1200" dirty="0" smtClean="0">
                          <a:effectLst/>
                        </a:rPr>
                        <a:t>,</a:t>
                      </a:r>
                      <a:r>
                        <a:rPr lang="en-US" sz="1200" baseline="0" dirty="0" smtClean="0">
                          <a:effectLst/>
                        </a:rPr>
                        <a:t> utility users tax</a:t>
                      </a:r>
                      <a:r>
                        <a:rPr lang="en-US" sz="1200" dirty="0" smtClean="0">
                          <a:effectLst/>
                        </a:rPr>
                        <a:t>, state revenue </a:t>
                      </a:r>
                      <a:r>
                        <a:rPr lang="en-US" sz="1200" dirty="0">
                          <a:effectLst/>
                        </a:rPr>
                        <a:t>s</a:t>
                      </a:r>
                      <a:r>
                        <a:rPr lang="en-US" sz="1200" dirty="0" smtClean="0">
                          <a:effectLst/>
                        </a:rPr>
                        <a:t>haring</a:t>
                      </a:r>
                      <a:r>
                        <a:rPr lang="en-US" sz="1200" dirty="0">
                          <a:effectLst/>
                        </a:rPr>
                        <a:t>, and </a:t>
                      </a:r>
                      <a:r>
                        <a:rPr lang="en-US" sz="1200" dirty="0" smtClean="0">
                          <a:effectLst/>
                        </a:rPr>
                        <a:t>departmental revenues</a:t>
                      </a:r>
                      <a:r>
                        <a:rPr lang="en-US" sz="1200" baseline="0" dirty="0" smtClean="0">
                          <a:effectLst/>
                        </a:rPr>
                        <a:t> including inter-agency revenues, fees and </a:t>
                      </a:r>
                      <a:r>
                        <a:rPr lang="en-US" sz="1200" dirty="0" smtClean="0">
                          <a:effectLst/>
                        </a:rPr>
                        <a:t>fines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422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Procure to Pay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Procuring </a:t>
                      </a:r>
                      <a:r>
                        <a:rPr lang="en-US" sz="1200" dirty="0">
                          <a:effectLst/>
                        </a:rPr>
                        <a:t>goods and </a:t>
                      </a:r>
                      <a:r>
                        <a:rPr lang="en-US" sz="1200" dirty="0" smtClean="0">
                          <a:effectLst/>
                        </a:rPr>
                        <a:t>services </a:t>
                      </a:r>
                      <a:r>
                        <a:rPr lang="en-US" sz="1200" dirty="0">
                          <a:effectLst/>
                        </a:rPr>
                        <a:t>including </a:t>
                      </a:r>
                      <a:r>
                        <a:rPr lang="en-US" sz="1200" dirty="0" smtClean="0">
                          <a:effectLst/>
                        </a:rPr>
                        <a:t>procurement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planning, purchasing, invoicing, payment </a:t>
                      </a:r>
                      <a:r>
                        <a:rPr lang="en-US" sz="1200" dirty="0">
                          <a:effectLst/>
                        </a:rPr>
                        <a:t>and contract monitoring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422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Record to Report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Accounting</a:t>
                      </a:r>
                      <a:r>
                        <a:rPr lang="en-US" sz="1200" baseline="0" dirty="0" smtClean="0">
                          <a:effectLst/>
                        </a:rPr>
                        <a:t> for and r</a:t>
                      </a:r>
                      <a:r>
                        <a:rPr lang="en-US" sz="1200" dirty="0" smtClean="0">
                          <a:effectLst/>
                        </a:rPr>
                        <a:t>ecording</a:t>
                      </a:r>
                      <a:r>
                        <a:rPr lang="en-US" sz="1200" baseline="0" dirty="0" smtClean="0">
                          <a:effectLst/>
                        </a:rPr>
                        <a:t> revenue/expenses, monthly/annual close, and financial </a:t>
                      </a:r>
                      <a:r>
                        <a:rPr lang="en-US" sz="1200" dirty="0" smtClean="0">
                          <a:effectLst/>
                        </a:rPr>
                        <a:t>reporting including Single</a:t>
                      </a:r>
                      <a:r>
                        <a:rPr lang="en-US" sz="1200" baseline="0" dirty="0" smtClean="0">
                          <a:effectLst/>
                        </a:rPr>
                        <a:t> Audit and CAFR preparation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  <a:tr h="4229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Release to Upgrade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effectLst/>
                        </a:rPr>
                        <a:t>Preparing for new </a:t>
                      </a:r>
                      <a:r>
                        <a:rPr lang="en-US" sz="1200" dirty="0" smtClean="0">
                          <a:effectLst/>
                        </a:rPr>
                        <a:t>ERP releases,</a:t>
                      </a:r>
                      <a:r>
                        <a:rPr lang="en-US" sz="1200" baseline="0" dirty="0" smtClean="0">
                          <a:effectLst/>
                        </a:rPr>
                        <a:t> implementing new ERP releases, and </a:t>
                      </a:r>
                      <a:r>
                        <a:rPr lang="en-US" sz="1200" dirty="0" smtClean="0">
                          <a:effectLst/>
                        </a:rPr>
                        <a:t>maintaining </a:t>
                      </a:r>
                      <a:r>
                        <a:rPr lang="en-US" sz="1200" dirty="0">
                          <a:effectLst/>
                        </a:rPr>
                        <a:t>the current </a:t>
                      </a:r>
                      <a:r>
                        <a:rPr lang="en-US" sz="1200" dirty="0" smtClean="0">
                          <a:effectLst/>
                        </a:rPr>
                        <a:t>ERP release including issue resolution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81" marR="49481" marT="0" marB="0"/>
                </a:tc>
              </a:tr>
            </a:tbl>
          </a:graphicData>
        </a:graphic>
      </p:graphicFrame>
      <p:sp>
        <p:nvSpPr>
          <p:cNvPr id="6" name="Slide Number Placeholder 4"/>
          <p:cNvSpPr txBox="1">
            <a:spLocks/>
          </p:cNvSpPr>
          <p:nvPr/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Office of the Chief Financial Officer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7943850" y="5802492"/>
            <a:ext cx="1200150" cy="1372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552E095-9223-49C1-B68B-54D2A24615C3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92620" y="1545248"/>
            <a:ext cx="4946689" cy="2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513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5" b="1" kern="0" dirty="0">
                <a:solidFill>
                  <a:prstClr val="white"/>
                </a:solidFill>
                <a:latin typeface="Calibri" panose="020F0502020204030204" pitchFamily="34" charset="0"/>
                <a:cs typeface="ＭＳ Ｐゴシック"/>
              </a:rPr>
              <a:t>OCFO Major Lifecycles by Division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3455"/>
              </p:ext>
            </p:extLst>
          </p:nvPr>
        </p:nvGraphicFramePr>
        <p:xfrm>
          <a:off x="339213" y="1787620"/>
          <a:ext cx="8342237" cy="440670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32764"/>
                <a:gridCol w="594808"/>
                <a:gridCol w="594808"/>
                <a:gridCol w="498604"/>
                <a:gridCol w="574426"/>
                <a:gridCol w="600537"/>
                <a:gridCol w="587480"/>
                <a:gridCol w="752722"/>
                <a:gridCol w="609094"/>
                <a:gridCol w="626397"/>
                <a:gridCol w="570597"/>
              </a:tblGrid>
              <a:tr h="71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OCFO 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Division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Assess to Collect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Cash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Debt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Grants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Income Tax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Revenue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Procure to Pay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Release to Upgrade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Record to Report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</a:tr>
              <a:tr h="46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Assessor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</a:tr>
              <a:tr h="46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</a:tr>
              <a:tr h="46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Contracting </a:t>
                      </a:r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&amp;</a:t>
                      </a:r>
                      <a:r>
                        <a:rPr lang="en-US" sz="11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Procurement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</a:tr>
              <a:tr h="46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Controller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</a:tr>
              <a:tr h="471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Departmental Financial </a:t>
                      </a:r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Services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</a:tr>
              <a:tr h="46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Development &amp; </a:t>
                      </a:r>
                      <a:r>
                        <a:rPr lang="en-US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Grants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</a:tr>
              <a:tr h="46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Financial Planning &amp; Analysis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</a:tr>
              <a:tr h="460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Treasury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1" marR="6641" marT="6641" marB="0"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1485900" y="917330"/>
            <a:ext cx="6595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4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OCFO Lifecycles by Division</a:t>
            </a:r>
            <a:endParaRPr lang="en-US" sz="2200" b="1" kern="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296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82083" y="4757371"/>
            <a:ext cx="334204" cy="103291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defTabSz="685800"/>
            <a:r>
              <a:rPr lang="en-US" sz="1600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5027" y="2657156"/>
            <a:ext cx="334204" cy="1717013"/>
          </a:xfrm>
          <a:prstGeom prst="roundRect">
            <a:avLst/>
          </a:prstGeom>
          <a:solidFill>
            <a:srgbClr val="079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defTabSz="685800"/>
            <a:r>
              <a:rPr lang="en-US" sz="1600" b="1" dirty="0">
                <a:solidFill>
                  <a:prstClr val="white"/>
                </a:solidFill>
              </a:rPr>
              <a:t>Workstreams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78608" y="1861568"/>
            <a:ext cx="143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u="sng" dirty="0">
                <a:solidFill>
                  <a:prstClr val="black"/>
                </a:solidFill>
              </a:rPr>
              <a:t>Authorities &amp; Policies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44784" y="3096121"/>
            <a:ext cx="143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u="sng" dirty="0">
                <a:solidFill>
                  <a:prstClr val="black"/>
                </a:solidFill>
              </a:rPr>
              <a:t>Stakeholders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85026" y="1709959"/>
            <a:ext cx="334204" cy="749905"/>
          </a:xfrm>
          <a:prstGeom prst="roundRect">
            <a:avLst/>
          </a:prstGeom>
          <a:solidFill>
            <a:srgbClr val="F974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defTabSz="685800"/>
            <a:r>
              <a:rPr lang="en-US" sz="1600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6807" y="4699580"/>
            <a:ext cx="139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u="sng" dirty="0">
                <a:solidFill>
                  <a:prstClr val="black"/>
                </a:solidFill>
              </a:rPr>
              <a:t>Modules and Systems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75604" y="1755146"/>
            <a:ext cx="1678989" cy="508430"/>
          </a:xfrm>
          <a:prstGeom prst="roundRect">
            <a:avLst/>
          </a:prstGeom>
          <a:solidFill>
            <a:srgbClr val="F9740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Input 5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Input 6</a:t>
            </a:r>
          </a:p>
        </p:txBody>
      </p:sp>
      <p:sp>
        <p:nvSpPr>
          <p:cNvPr id="67" name="Right Arrow 66"/>
          <p:cNvSpPr/>
          <p:nvPr/>
        </p:nvSpPr>
        <p:spPr>
          <a:xfrm rot="5400000">
            <a:off x="1863307" y="2335032"/>
            <a:ext cx="253883" cy="270847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Rounded Rectangle 83"/>
          <p:cNvSpPr/>
          <p:nvPr/>
        </p:nvSpPr>
        <p:spPr>
          <a:xfrm>
            <a:off x="1146439" y="2677333"/>
            <a:ext cx="1678989" cy="1696835"/>
          </a:xfrm>
          <a:prstGeom prst="roundRect">
            <a:avLst>
              <a:gd name="adj" fmla="val 10000"/>
            </a:avLst>
          </a:prstGeom>
          <a:solidFill>
            <a:srgbClr val="0793E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685800"/>
            <a:endParaRPr lang="en-US" sz="1200" b="1" dirty="0">
              <a:solidFill>
                <a:prstClr val="white"/>
              </a:solidFill>
            </a:endParaRPr>
          </a:p>
          <a:p>
            <a:pPr algn="ctr" defTabSz="685800"/>
            <a:r>
              <a:rPr lang="en-US" sz="1200" b="1" dirty="0">
                <a:solidFill>
                  <a:prstClr val="white"/>
                </a:solidFill>
              </a:rPr>
              <a:t>Major Work Stream</a:t>
            </a:r>
            <a:endParaRPr lang="en-US" sz="1200" dirty="0">
              <a:solidFill>
                <a:prstClr val="white"/>
              </a:solidFill>
            </a:endParaRP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Process 1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Process 2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</a:endParaRPr>
          </a:p>
          <a:p>
            <a:pPr marL="85725" indent="-85725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</a:endParaRPr>
          </a:p>
          <a:p>
            <a:pPr defTabSz="685800"/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1858992" y="4444428"/>
            <a:ext cx="253883" cy="270847"/>
            <a:chOff x="5682379" y="1243422"/>
            <a:chExt cx="308707" cy="361129"/>
          </a:xfrm>
        </p:grpSpPr>
        <p:sp>
          <p:nvSpPr>
            <p:cNvPr id="87" name="Right Arrow 86"/>
            <p:cNvSpPr/>
            <p:nvPr/>
          </p:nvSpPr>
          <p:spPr>
            <a:xfrm>
              <a:off x="5682379" y="1243422"/>
              <a:ext cx="308707" cy="36112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ight Arrow 4"/>
            <p:cNvSpPr/>
            <p:nvPr/>
          </p:nvSpPr>
          <p:spPr>
            <a:xfrm>
              <a:off x="5682379" y="1315648"/>
              <a:ext cx="216095" cy="216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>
                <a:solidFill>
                  <a:prstClr val="white"/>
                </a:solidFill>
              </a:endParaRP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1146439" y="1755146"/>
            <a:ext cx="1678989" cy="508430"/>
          </a:xfrm>
          <a:prstGeom prst="roundRect">
            <a:avLst/>
          </a:prstGeom>
          <a:solidFill>
            <a:srgbClr val="F9740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n-US" sz="1400" dirty="0">
                <a:solidFill>
                  <a:prstClr val="white"/>
                </a:solidFill>
              </a:rPr>
              <a:t>Input 1</a:t>
            </a:r>
          </a:p>
          <a:p>
            <a:pPr algn="ctr" defTabSz="685800"/>
            <a:r>
              <a:rPr lang="en-US" sz="1400" dirty="0">
                <a:solidFill>
                  <a:prstClr val="white"/>
                </a:solidFill>
              </a:rPr>
              <a:t>Input 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575604" y="2657157"/>
            <a:ext cx="1678989" cy="1717013"/>
          </a:xfrm>
          <a:prstGeom prst="roundRect">
            <a:avLst>
              <a:gd name="adj" fmla="val 10000"/>
            </a:avLst>
          </a:prstGeom>
          <a:solidFill>
            <a:srgbClr val="0793E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685800"/>
            <a:endParaRPr lang="en-US" sz="1200" b="1" dirty="0">
              <a:solidFill>
                <a:prstClr val="white"/>
              </a:solidFill>
            </a:endParaRPr>
          </a:p>
          <a:p>
            <a:pPr algn="ctr" defTabSz="685800"/>
            <a:r>
              <a:rPr lang="en-US" sz="1200" b="1" dirty="0">
                <a:solidFill>
                  <a:prstClr val="white"/>
                </a:solidFill>
              </a:rPr>
              <a:t>Major Work Stream 3</a:t>
            </a:r>
            <a:endParaRPr lang="en-US" sz="1200" dirty="0">
              <a:solidFill>
                <a:prstClr val="white"/>
              </a:solidFill>
            </a:endParaRP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Process 1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Process 2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</a:endParaRPr>
          </a:p>
          <a:p>
            <a:pPr marL="85725" indent="-85725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</a:endParaRPr>
          </a:p>
          <a:p>
            <a:pPr marL="85725" indent="-85725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146439" y="4757371"/>
            <a:ext cx="1678989" cy="8242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85800"/>
            <a:r>
              <a:rPr lang="en-US" sz="1400" dirty="0">
                <a:solidFill>
                  <a:prstClr val="white"/>
                </a:solidFill>
              </a:rPr>
              <a:t>Output 1</a:t>
            </a:r>
          </a:p>
          <a:p>
            <a:pPr algn="ctr" defTabSz="685800"/>
            <a:r>
              <a:rPr lang="en-US" sz="1400" dirty="0">
                <a:solidFill>
                  <a:prstClr val="white"/>
                </a:solidFill>
              </a:rPr>
              <a:t>Output 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361022" y="2657771"/>
            <a:ext cx="1678989" cy="1716398"/>
          </a:xfrm>
          <a:prstGeom prst="roundRect">
            <a:avLst>
              <a:gd name="adj" fmla="val 10000"/>
            </a:avLst>
          </a:prstGeom>
          <a:solidFill>
            <a:srgbClr val="0793E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 defTabSz="685800"/>
            <a:endParaRPr lang="en-US" sz="1200" b="1" dirty="0">
              <a:solidFill>
                <a:prstClr val="white"/>
              </a:solidFill>
            </a:endParaRPr>
          </a:p>
          <a:p>
            <a:pPr algn="ctr" defTabSz="685800"/>
            <a:r>
              <a:rPr lang="en-US" sz="1200" b="1" dirty="0">
                <a:solidFill>
                  <a:prstClr val="white"/>
                </a:solidFill>
              </a:rPr>
              <a:t>Major Work Stream 2</a:t>
            </a:r>
            <a:endParaRPr lang="en-US" sz="1200" dirty="0">
              <a:solidFill>
                <a:prstClr val="white"/>
              </a:solidFill>
            </a:endParaRP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Process 1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Process 2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….</a:t>
            </a:r>
          </a:p>
          <a:p>
            <a:pPr marL="85725" indent="-85725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</a:endParaRPr>
          </a:p>
          <a:p>
            <a:pPr marL="85725" indent="-85725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</a:endParaRPr>
          </a:p>
          <a:p>
            <a:pPr marL="85725" indent="-85725" defTabSz="68580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61022" y="1755146"/>
            <a:ext cx="1678989" cy="508430"/>
          </a:xfrm>
          <a:prstGeom prst="roundRect">
            <a:avLst/>
          </a:prstGeom>
          <a:solidFill>
            <a:srgbClr val="F9740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/>
            <a:r>
              <a:rPr lang="en-US" sz="1400" dirty="0">
                <a:solidFill>
                  <a:prstClr val="white"/>
                </a:solidFill>
              </a:rPr>
              <a:t>Input 3</a:t>
            </a:r>
          </a:p>
          <a:p>
            <a:pPr algn="ctr" defTabSz="685800"/>
            <a:r>
              <a:rPr lang="en-US" sz="1400" dirty="0">
                <a:solidFill>
                  <a:prstClr val="white"/>
                </a:solidFill>
              </a:rPr>
              <a:t>Input 4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575604" y="4757371"/>
            <a:ext cx="1678989" cy="8242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85800"/>
            <a:r>
              <a:rPr lang="en-US" sz="1200" dirty="0">
                <a:solidFill>
                  <a:prstClr val="white"/>
                </a:solidFill>
              </a:rPr>
              <a:t>Output 5</a:t>
            </a:r>
          </a:p>
          <a:p>
            <a:pPr algn="ctr" defTabSz="685800"/>
            <a:r>
              <a:rPr lang="en-US" sz="1200" dirty="0">
                <a:solidFill>
                  <a:prstClr val="white"/>
                </a:solidFill>
              </a:rPr>
              <a:t>Output 6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2888476" y="3383532"/>
            <a:ext cx="409496" cy="264877"/>
          </a:xfrm>
          <a:prstGeom prst="leftRightArrow">
            <a:avLst>
              <a:gd name="adj1" fmla="val 40740"/>
              <a:gd name="adj2" fmla="val 50000"/>
            </a:avLst>
          </a:prstGeom>
          <a:gradFill flip="none" rotWithShape="1">
            <a:gsLst>
              <a:gs pos="27000">
                <a:srgbClr val="D6E6F5"/>
              </a:gs>
              <a:gs pos="0">
                <a:schemeClr val="accent1"/>
              </a:gs>
              <a:gs pos="38000">
                <a:schemeClr val="accent1">
                  <a:lumMod val="45000"/>
                  <a:lumOff val="5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Left-Right Arrow 58"/>
          <p:cNvSpPr/>
          <p:nvPr/>
        </p:nvSpPr>
        <p:spPr>
          <a:xfrm rot="10800000">
            <a:off x="5103059" y="3383532"/>
            <a:ext cx="409496" cy="264877"/>
          </a:xfrm>
          <a:prstGeom prst="leftRightArrow">
            <a:avLst>
              <a:gd name="adj1" fmla="val 40740"/>
              <a:gd name="adj2" fmla="val 50000"/>
            </a:avLst>
          </a:prstGeom>
          <a:gradFill flip="none" rotWithShape="1">
            <a:gsLst>
              <a:gs pos="27000">
                <a:srgbClr val="D6E6F5"/>
              </a:gs>
              <a:gs pos="0">
                <a:schemeClr val="accent1"/>
              </a:gs>
              <a:gs pos="38000">
                <a:schemeClr val="accent1">
                  <a:lumMod val="45000"/>
                  <a:lumOff val="55000"/>
                </a:schemeClr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4065622" y="2335032"/>
            <a:ext cx="253883" cy="270847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Right Arrow 60"/>
          <p:cNvSpPr/>
          <p:nvPr/>
        </p:nvSpPr>
        <p:spPr>
          <a:xfrm rot="5400000">
            <a:off x="6287710" y="2335032"/>
            <a:ext cx="253883" cy="270847"/>
          </a:xfrm>
          <a:prstGeom prst="rightArrow">
            <a:avLst>
              <a:gd name="adj1" fmla="val 6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2" name="Group 61"/>
          <p:cNvGrpSpPr/>
          <p:nvPr/>
        </p:nvGrpSpPr>
        <p:grpSpPr>
          <a:xfrm rot="5400000">
            <a:off x="4065621" y="4444428"/>
            <a:ext cx="253883" cy="270847"/>
            <a:chOff x="5682379" y="1243422"/>
            <a:chExt cx="308707" cy="361129"/>
          </a:xfrm>
        </p:grpSpPr>
        <p:sp>
          <p:nvSpPr>
            <p:cNvPr id="63" name="Right Arrow 62"/>
            <p:cNvSpPr/>
            <p:nvPr/>
          </p:nvSpPr>
          <p:spPr>
            <a:xfrm>
              <a:off x="5682379" y="1243422"/>
              <a:ext cx="308707" cy="36112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ight Arrow 4"/>
            <p:cNvSpPr/>
            <p:nvPr/>
          </p:nvSpPr>
          <p:spPr>
            <a:xfrm>
              <a:off x="5682379" y="1315648"/>
              <a:ext cx="216095" cy="216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5400000">
            <a:off x="6287710" y="4444428"/>
            <a:ext cx="253883" cy="270847"/>
            <a:chOff x="5682379" y="1243422"/>
            <a:chExt cx="308707" cy="361129"/>
          </a:xfrm>
        </p:grpSpPr>
        <p:sp>
          <p:nvSpPr>
            <p:cNvPr id="66" name="Right Arrow 65"/>
            <p:cNvSpPr/>
            <p:nvPr/>
          </p:nvSpPr>
          <p:spPr>
            <a:xfrm>
              <a:off x="5682379" y="1243422"/>
              <a:ext cx="308707" cy="36112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ight Arrow 4"/>
            <p:cNvSpPr/>
            <p:nvPr/>
          </p:nvSpPr>
          <p:spPr>
            <a:xfrm>
              <a:off x="5682379" y="1315648"/>
              <a:ext cx="216095" cy="216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>
                <a:solidFill>
                  <a:prstClr val="white"/>
                </a:solidFill>
              </a:endParaRPr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3361022" y="4757371"/>
            <a:ext cx="1678989" cy="8242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685800"/>
            <a:r>
              <a:rPr lang="en-US" sz="1400" dirty="0">
                <a:solidFill>
                  <a:prstClr val="white"/>
                </a:solidFill>
              </a:rPr>
              <a:t>Output 3</a:t>
            </a:r>
          </a:p>
          <a:p>
            <a:pPr algn="ctr" defTabSz="685800"/>
            <a:r>
              <a:rPr lang="en-US" sz="1400" dirty="0">
                <a:solidFill>
                  <a:prstClr val="white"/>
                </a:solidFill>
              </a:rPr>
              <a:t>Output 4</a:t>
            </a:r>
          </a:p>
        </p:txBody>
      </p:sp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3300890601"/>
              </p:ext>
            </p:extLst>
          </p:nvPr>
        </p:nvGraphicFramePr>
        <p:xfrm>
          <a:off x="7589086" y="3403898"/>
          <a:ext cx="1628094" cy="102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3066070363"/>
              </p:ext>
            </p:extLst>
          </p:nvPr>
        </p:nvGraphicFramePr>
        <p:xfrm>
          <a:off x="7548336" y="2367267"/>
          <a:ext cx="1821197" cy="577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8" name="Diagram 67"/>
          <p:cNvGraphicFramePr/>
          <p:nvPr>
            <p:extLst>
              <p:ext uri="{D42A27DB-BD31-4B8C-83A1-F6EECF244321}">
                <p14:modId xmlns:p14="http://schemas.microsoft.com/office/powerpoint/2010/main" val="2129917110"/>
              </p:ext>
            </p:extLst>
          </p:nvPr>
        </p:nvGraphicFramePr>
        <p:xfrm>
          <a:off x="7741439" y="5169510"/>
          <a:ext cx="1628094" cy="62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OCFO Lifecycles - Template</a:t>
            </a:r>
            <a:endParaRPr lang="en-US" dirty="0"/>
          </a:p>
        </p:txBody>
      </p:sp>
      <p:sp>
        <p:nvSpPr>
          <p:cNvPr id="38" name="Footer Placeholder 3"/>
          <p:cNvSpPr txBox="1">
            <a:spLocks/>
          </p:cNvSpPr>
          <p:nvPr/>
        </p:nvSpPr>
        <p:spPr>
          <a:xfrm>
            <a:off x="3028950" y="6601242"/>
            <a:ext cx="3086100" cy="261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Office of the Chief Financial Officer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Slide Number Placeholder 4"/>
          <p:cNvSpPr txBox="1">
            <a:spLocks/>
          </p:cNvSpPr>
          <p:nvPr/>
        </p:nvSpPr>
        <p:spPr>
          <a:xfrm>
            <a:off x="7086600" y="6601242"/>
            <a:ext cx="2057400" cy="2567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7329496" y="5817779"/>
            <a:ext cx="1600200" cy="1829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552E095-9223-49C1-B68B-54D2A24615C3}" type="slidenum">
              <a:rPr lang="en-US" sz="750">
                <a:solidFill>
                  <a:srgbClr val="002960"/>
                </a:solidFill>
              </a:rPr>
              <a:pPr algn="r"/>
              <a:t>6</a:t>
            </a:fld>
            <a:endParaRPr lang="en-US" sz="750" dirty="0">
              <a:solidFill>
                <a:srgbClr val="0029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68673" y="894387"/>
            <a:ext cx="6595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4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kern="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OCFO AIS</a:t>
            </a:r>
          </a:p>
        </p:txBody>
      </p:sp>
      <p:sp>
        <p:nvSpPr>
          <p:cNvPr id="16" name="Rounded Rectangle 4"/>
          <p:cNvSpPr/>
          <p:nvPr/>
        </p:nvSpPr>
        <p:spPr>
          <a:xfrm>
            <a:off x="400050" y="1979224"/>
            <a:ext cx="2001015" cy="17888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1445" tIns="65723" rIns="131445" bIns="65723" numCol="1" spcCol="1270" anchor="ctr" anchorCtr="0">
            <a:noAutofit/>
          </a:bodyPr>
          <a:lstStyle/>
          <a:p>
            <a:pPr algn="ctr" defTabSz="15335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50" dirty="0"/>
              <a:t>Objective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026004863"/>
              </p:ext>
            </p:extLst>
          </p:nvPr>
        </p:nvGraphicFramePr>
        <p:xfrm>
          <a:off x="191421" y="2334115"/>
          <a:ext cx="2052626" cy="318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2217648"/>
              </p:ext>
            </p:extLst>
          </p:nvPr>
        </p:nvGraphicFramePr>
        <p:xfrm>
          <a:off x="1363873" y="202493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749941362"/>
              </p:ext>
            </p:extLst>
          </p:nvPr>
        </p:nvGraphicFramePr>
        <p:xfrm>
          <a:off x="6621800" y="2198042"/>
          <a:ext cx="2307896" cy="3329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6409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7329496" y="5817779"/>
            <a:ext cx="1600200" cy="1829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552E095-9223-49C1-B68B-54D2A24615C3}" type="slidenum">
              <a:rPr lang="en-US" sz="750">
                <a:solidFill>
                  <a:srgbClr val="002960"/>
                </a:solidFill>
              </a:rPr>
              <a:pPr algn="r"/>
              <a:t>7</a:t>
            </a:fld>
            <a:endParaRPr lang="en-US" sz="750" dirty="0">
              <a:solidFill>
                <a:srgbClr val="0029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34011" y="932078"/>
            <a:ext cx="6595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4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kern="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OCFO </a:t>
            </a:r>
            <a:r>
              <a:rPr lang="en-US" sz="2200" b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AIS – CFO Documents</a:t>
            </a:r>
            <a:endParaRPr lang="en-US" sz="2200" b="1" kern="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2128087"/>
              </p:ext>
            </p:extLst>
          </p:nvPr>
        </p:nvGraphicFramePr>
        <p:xfrm>
          <a:off x="796413" y="1666568"/>
          <a:ext cx="8133283" cy="498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6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7543800" y="5817778"/>
            <a:ext cx="1600200" cy="1829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552E095-9223-49C1-B68B-54D2A24615C3}" type="slidenum">
              <a:rPr lang="en-US" sz="750">
                <a:solidFill>
                  <a:schemeClr val="bg1">
                    <a:lumMod val="50000"/>
                  </a:schemeClr>
                </a:solidFill>
              </a:rPr>
              <a:pPr algn="r"/>
              <a:t>8</a:t>
            </a:fld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2362050" y="1526738"/>
            <a:ext cx="5784179" cy="4596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kern="1200">
                <a:solidFill>
                  <a:srgbClr val="FFFFFF"/>
                </a:solidFill>
                <a:latin typeface="+mj-lt"/>
                <a:ea typeface="+mj-ea"/>
                <a:cs typeface="Arial Black"/>
              </a:defRPr>
            </a:lvl1pPr>
          </a:lstStyle>
          <a:p>
            <a:pPr defTabSz="684999" eaLnBrk="0" fontAlgn="base" hangingPunct="0">
              <a:spcAft>
                <a:spcPct val="0"/>
              </a:spcAft>
            </a:pPr>
            <a:endParaRPr lang="en-US" sz="1500" kern="0" dirty="0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71625" y="1556928"/>
            <a:ext cx="5301615" cy="2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51374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75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ＭＳ Ｐゴシック"/>
              </a:rPr>
              <a:t>OCFO Documents by Major Lifecycles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86841" y="2070661"/>
          <a:ext cx="7269481" cy="3521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335"/>
                <a:gridCol w="519125"/>
                <a:gridCol w="485084"/>
                <a:gridCol w="544655"/>
                <a:gridCol w="391471"/>
                <a:gridCol w="468063"/>
                <a:gridCol w="442532"/>
                <a:gridCol w="544655"/>
                <a:gridCol w="519125"/>
                <a:gridCol w="527635"/>
                <a:gridCol w="469801"/>
              </a:tblGrid>
              <a:tr h="3428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CFO Document Title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Assess to Collect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Income Tax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Cash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Debt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Grants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Procure to Pay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Release to Upgrade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Record to Report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>
                    <a:solidFill>
                      <a:schemeClr val="tx2"/>
                    </a:solidFill>
                  </a:tcPr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Calibri" panose="020F0502020204030204" pitchFamily="34" charset="0"/>
                        </a:rPr>
                        <a:t>OCFO Administrative Issuance System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Calibri" panose="020F0502020204030204" pitchFamily="34" charset="0"/>
                        </a:rPr>
                        <a:t>Comprehensive Financial Planning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General Fund Budget Reserve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Use of Non-Recurring Resources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Debt Issuance and Management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1960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Investments and Investment Management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789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Retiree Protection Fund Investment Advisory 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098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Fiscal Sustainability Working Group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Financial Reporting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Performance Management in the OCFO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Responsibilities related to City Pension Obligations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Budget Development, Execution and Monitoring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Cash Management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  <a:tr h="22152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Calibri" panose="020F0502020204030204" pitchFamily="34" charset="0"/>
                        </a:rPr>
                        <a:t>Accounts Payable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13" marR="4613" marT="4613" marB="0"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534011" y="932078"/>
            <a:ext cx="6595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49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kern="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OCFO </a:t>
            </a:r>
            <a:r>
              <a:rPr lang="en-US" sz="2200" b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AIS – </a:t>
            </a:r>
            <a:r>
              <a:rPr lang="en-US" sz="2200" b="1" i="1" kern="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S</a:t>
            </a:r>
            <a:r>
              <a:rPr lang="en-US" sz="2200" b="1" i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elect</a:t>
            </a:r>
            <a:r>
              <a:rPr lang="en-US" sz="2200" b="1" kern="0" dirty="0" smtClean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 CFO Documents by Lifecycle</a:t>
            </a:r>
            <a:endParaRPr lang="en-US" sz="2200" b="1" kern="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43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_Title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sphere">
      <a:dk1>
        <a:sysClr val="windowText" lastClr="000000"/>
      </a:dk1>
      <a:lt1>
        <a:sysClr val="window" lastClr="FFFFFF"/>
      </a:lt1>
      <a:dk2>
        <a:srgbClr val="0070C0"/>
      </a:dk2>
      <a:lt2>
        <a:srgbClr val="4EE7FC"/>
      </a:lt2>
      <a:accent1>
        <a:srgbClr val="A00000"/>
      </a:accent1>
      <a:accent2>
        <a:srgbClr val="FF0000"/>
      </a:accent2>
      <a:accent3>
        <a:srgbClr val="7F7F7F"/>
      </a:accent3>
      <a:accent4>
        <a:srgbClr val="D8D8D8"/>
      </a:accent4>
      <a:accent5>
        <a:srgbClr val="FF9900"/>
      </a:accent5>
      <a:accent6>
        <a:srgbClr val="FFFF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2_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3_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4_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5_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6_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viper">
    <a:dk1>
      <a:srgbClr val="4D4D4D"/>
    </a:dk1>
    <a:lt1>
      <a:srgbClr val="FFFFFF"/>
    </a:lt1>
    <a:dk2>
      <a:srgbClr val="4D4D4D"/>
    </a:dk2>
    <a:lt2>
      <a:srgbClr val="808000"/>
    </a:lt2>
    <a:accent1>
      <a:srgbClr val="161616"/>
    </a:accent1>
    <a:accent2>
      <a:srgbClr val="81848A"/>
    </a:accent2>
    <a:accent3>
      <a:srgbClr val="FFFFFF"/>
    </a:accent3>
    <a:accent4>
      <a:srgbClr val="404040"/>
    </a:accent4>
    <a:accent5>
      <a:srgbClr val="D4D4D4"/>
    </a:accent5>
    <a:accent6>
      <a:srgbClr val="81848A"/>
    </a:accent6>
    <a:hlink>
      <a:srgbClr val="F7A504"/>
    </a:hlink>
    <a:folHlink>
      <a:srgbClr val="DDDDD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6930</TotalTime>
  <Words>1482</Words>
  <Application>Microsoft Office PowerPoint</Application>
  <PresentationFormat>On-screen Show (4:3)</PresentationFormat>
  <Paragraphs>631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ＭＳ Ｐゴシック</vt:lpstr>
      <vt:lpstr>Arial</vt:lpstr>
      <vt:lpstr>Arial Black</vt:lpstr>
      <vt:lpstr>Bebas</vt:lpstr>
      <vt:lpstr>Calibri</vt:lpstr>
      <vt:lpstr>Times New Roman</vt:lpstr>
      <vt:lpstr>CoD_Title</vt:lpstr>
      <vt:lpstr>CoD_Content</vt:lpstr>
      <vt:lpstr>1_Тема Office</vt:lpstr>
      <vt:lpstr>1_CoD_Content</vt:lpstr>
      <vt:lpstr>2_CoD_Content</vt:lpstr>
      <vt:lpstr>3_CoD_Content</vt:lpstr>
      <vt:lpstr>4_CoD_Content</vt:lpstr>
      <vt:lpstr>5_CoD_Content</vt:lpstr>
      <vt:lpstr>6_CoD_Content</vt:lpstr>
      <vt:lpstr>AIS Certification </vt:lpstr>
      <vt:lpstr>PowerPoint Presentation</vt:lpstr>
      <vt:lpstr>PowerPoint Presentation</vt:lpstr>
      <vt:lpstr>PowerPoint Presentation</vt:lpstr>
      <vt:lpstr>PowerPoint Presentation</vt:lpstr>
      <vt:lpstr>OCFO Lifecycles - Template</vt:lpstr>
      <vt:lpstr>PowerPoint Presentation</vt:lpstr>
      <vt:lpstr>PowerPoint Presentation</vt:lpstr>
      <vt:lpstr>PowerPoint Presentation</vt:lpstr>
      <vt:lpstr>PowerPoint Presentation</vt:lpstr>
      <vt:lpstr>AIS Certification</vt:lpstr>
    </vt:vector>
  </TitlesOfParts>
  <Manager/>
  <Company>TDI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Jeanet Kulcsar</cp:lastModifiedBy>
  <cp:revision>558</cp:revision>
  <cp:lastPrinted>2018-12-10T15:28:51Z</cp:lastPrinted>
  <dcterms:created xsi:type="dcterms:W3CDTF">2015-11-17T14:35:30Z</dcterms:created>
  <dcterms:modified xsi:type="dcterms:W3CDTF">2019-01-22T20:48:13Z</dcterms:modified>
  <cp:category/>
</cp:coreProperties>
</file>