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 id="2147483690" r:id="rId5"/>
    <p:sldMasterId id="2147483719" r:id="rId6"/>
    <p:sldMasterId id="2147483648" r:id="rId7"/>
  </p:sldMasterIdLst>
  <p:notesMasterIdLst>
    <p:notesMasterId r:id="rId16"/>
  </p:notesMasterIdLst>
  <p:handoutMasterIdLst>
    <p:handoutMasterId r:id="rId17"/>
  </p:handoutMasterIdLst>
  <p:sldIdLst>
    <p:sldId id="2146845021" r:id="rId8"/>
    <p:sldId id="2146845022" r:id="rId9"/>
    <p:sldId id="2146844834" r:id="rId10"/>
    <p:sldId id="2146845018" r:id="rId11"/>
    <p:sldId id="2146845019" r:id="rId12"/>
    <p:sldId id="2146845020" r:id="rId13"/>
    <p:sldId id="2146845023" r:id="rId14"/>
    <p:sldId id="2146845024" r:id="rId15"/>
  </p:sldIdLst>
  <p:sldSz cx="9144000" cy="5143500" type="screen16x9"/>
  <p:notesSz cx="6950075" cy="9236075"/>
  <p:embeddedFontLst>
    <p:embeddedFont>
      <p:font typeface="Calibri" panose="020F0502020204030204"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Montserrat Black" panose="00000A00000000000000" pitchFamily="2" charset="0"/>
      <p:bold r:id="rId26"/>
      <p:boldItalic r:id="rId27"/>
    </p:embeddedFont>
    <p:embeddedFont>
      <p:font typeface="Montserrat ExtraBold" panose="00000900000000000000" pitchFamily="2" charset="0"/>
      <p:bold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BEA5A6-BB3B-DC49-3A34-4E76DA3A0C63}" name="Lydia Rae Levinson" initials="LL" userId="S::levinsonlr@detroitmi.gov::1cb91699-6259-4eea-947e-1c6514c74c19" providerId="AD"/>
  <p188:author id="{798BA9E7-91F0-B243-18A3-93D1369C7FA9}" name="Meagan Elliott" initials="ME" userId="S::elliottm@detroitmi.gov::277fc038-d1ba-457b-9b57-f4939d478b48" providerId="AD"/>
  <p188:author id="{43A491F0-7010-40F9-AE18-FB8536385178}" name="Sandra Yu Stahl" initials="SS" userId="S::yustahls@detroitmi.gov::c3433b79-f5a1-448a-b1e9-935ee0dfa6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ED"/>
    <a:srgbClr val="004445"/>
    <a:srgbClr val="FEB70D"/>
    <a:srgbClr val="279989"/>
    <a:srgbClr val="A5B0AE"/>
    <a:srgbClr val="CBDD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7356D-79AA-60F5-6506-2D3D3F925BE0}" v="720" dt="2023-06-06T19:08:31.694"/>
    <p1510:client id="{32E948AC-97EC-EECA-2B31-F1C554653AFE}" v="19" dt="2023-06-07T14:11:52.074"/>
    <p1510:client id="{4FE4C84C-794C-4A83-B80A-96A187000BB5}" v="131" dt="2023-06-06T20:53:29.162"/>
    <p1510:client id="{739BD8A6-F77C-8B17-A21A-63A8D97F6A35}" v="1" dt="2023-06-07T18:20:45.131"/>
    <p1510:client id="{91A9BEE9-6851-98DA-FD8C-017E26DAD6C9}" v="1" dt="2023-06-07T15:14:44.847"/>
    <p1510:client id="{C854D4DA-A3EA-04C8-FC4B-1159651BC071}" v="151" dt="2023-06-06T21:33:27.020"/>
    <p1510:client id="{DA0820FF-16B9-0522-F648-9542C034B26B}" v="5" dt="2023-06-07T16:58:26.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Davis" userId="S::stephanie.davis@detroitmi.gov::ac35d86c-d52d-4d23-957e-f915bee3a35d" providerId="AD" clId="Web-{739BD8A6-F77C-8B17-A21A-63A8D97F6A35}"/>
    <pc:docChg chg="delSld">
      <pc:chgData name="Stephanie Davis" userId="S::stephanie.davis@detroitmi.gov::ac35d86c-d52d-4d23-957e-f915bee3a35d" providerId="AD" clId="Web-{739BD8A6-F77C-8B17-A21A-63A8D97F6A35}" dt="2023-06-07T18:20:45.131" v="0"/>
      <pc:docMkLst>
        <pc:docMk/>
      </pc:docMkLst>
      <pc:sldChg chg="del">
        <pc:chgData name="Stephanie Davis" userId="S::stephanie.davis@detroitmi.gov::ac35d86c-d52d-4d23-957e-f915bee3a35d" providerId="AD" clId="Web-{739BD8A6-F77C-8B17-A21A-63A8D97F6A35}" dt="2023-06-07T18:20:45.131" v="0"/>
        <pc:sldMkLst>
          <pc:docMk/>
          <pc:sldMk cId="1487396611" sldId="21468449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FEF4B4-2745-4644-B931-8D9607B4B42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28C476-F9F7-4BFA-9C34-1F49AB94F2EF}"/>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9424E90F-84B6-47AA-BB79-2A1401C5541E}" type="datetimeFigureOut">
              <a:rPr lang="en-US" smtClean="0"/>
              <a:t>6/7/2023</a:t>
            </a:fld>
            <a:endParaRPr lang="en-US"/>
          </a:p>
        </p:txBody>
      </p:sp>
      <p:sp>
        <p:nvSpPr>
          <p:cNvPr id="4" name="Footer Placeholder 3">
            <a:extLst>
              <a:ext uri="{FF2B5EF4-FFF2-40B4-BE49-F238E27FC236}">
                <a16:creationId xmlns:a16="http://schemas.microsoft.com/office/drawing/2014/main" id="{3093CC93-E3C7-4F8C-8750-9A5B0D6F45B4}"/>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9EA3A5-40FE-431F-B297-C8125F8FB46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6092550E-83BF-4C29-87F5-B1B794F50B35}" type="slidenum">
              <a:rPr lang="en-US" smtClean="0"/>
              <a:t>‹#›</a:t>
            </a:fld>
            <a:endParaRPr lang="en-US"/>
          </a:p>
        </p:txBody>
      </p:sp>
    </p:spTree>
    <p:extLst>
      <p:ext uri="{BB962C8B-B14F-4D97-AF65-F5344CB8AC3E}">
        <p14:creationId xmlns:p14="http://schemas.microsoft.com/office/powerpoint/2010/main" val="4010469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941415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the chair, thank you for the opportunity to speak before you as well as any residents who may be listening from outside of the chamber</a:t>
            </a:r>
          </a:p>
        </p:txBody>
      </p:sp>
    </p:spTree>
    <p:extLst>
      <p:ext uri="{BB962C8B-B14F-4D97-AF65-F5344CB8AC3E}">
        <p14:creationId xmlns:p14="http://schemas.microsoft.com/office/powerpoint/2010/main" val="138147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start by talking about our current spend and obligations first. I have included here the definitions on the right hand side but won't walk through those, but want to focus on where we are to date. Then I will give more specifics about internal targets and goals we are working on overall and this year specifically. </a:t>
            </a:r>
          </a:p>
          <a:p>
            <a:r>
              <a:rPr lang="en-US"/>
              <a:t>Read through the spend list</a:t>
            </a:r>
          </a:p>
          <a:p>
            <a:r>
              <a:rPr lang="en-US"/>
              <a:t>As a note, all remaining dollars ($49.9M) that you could read as not being programmed, do have a specified use via council appropriation and program design, but we don't classify them as programmed until they have undergone our project plan and budget compliance review process. The great majority of these programs are part of the reappropriated dollars that this body approved in April away from projects with slower spend and towards areas of greater need ($9M is capital contingency for cost </a:t>
            </a:r>
            <a:r>
              <a:rPr lang="en-US" err="1"/>
              <a:t>overuns</a:t>
            </a:r>
            <a:r>
              <a:rPr lang="en-US"/>
              <a:t>) </a:t>
            </a:r>
          </a:p>
        </p:txBody>
      </p:sp>
    </p:spTree>
    <p:extLst>
      <p:ext uri="{BB962C8B-B14F-4D97-AF65-F5344CB8AC3E}">
        <p14:creationId xmlns:p14="http://schemas.microsoft.com/office/powerpoint/2010/main" val="76551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60020" indent="0">
              <a:buNone/>
            </a:pPr>
            <a:r>
              <a:rPr lang="en-US"/>
              <a:t> As we all know, Treasury has set a deadline for full obligation by Dec 2024 and full spend by Dec 2026. We have a more pressing timeline because we don't want to come in under the buzzer. So every City department utilizing ARPA dollars knows that our expectation is to have all funds obligated by June of next year, and fully spent by June of the following year. </a:t>
            </a:r>
          </a:p>
          <a:p>
            <a:pPr marL="160020" indent="0">
              <a:buNone/>
            </a:pPr>
            <a:endParaRPr lang="en-US"/>
          </a:p>
          <a:p>
            <a:pPr marL="160020" indent="0">
              <a:buNone/>
            </a:pPr>
            <a:r>
              <a:rPr lang="en-US"/>
              <a:t>This is important both to accelerate the deployment strategy with teams but also gives us time after those deadlines to make critical decisions, namely of where to re-deploy or to consider a revenue replacement strategy at that time for the same program. </a:t>
            </a:r>
          </a:p>
        </p:txBody>
      </p:sp>
    </p:spTree>
    <p:extLst>
      <p:ext uri="{BB962C8B-B14F-4D97-AF65-F5344CB8AC3E}">
        <p14:creationId xmlns:p14="http://schemas.microsoft.com/office/powerpoint/2010/main" val="256691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60020" indent="0">
              <a:buNone/>
            </a:pPr>
            <a:r>
              <a:rPr lang="en-US"/>
              <a:t> Now to what we are doing this year</a:t>
            </a:r>
          </a:p>
        </p:txBody>
      </p:sp>
    </p:spTree>
    <p:extLst>
      <p:ext uri="{BB962C8B-B14F-4D97-AF65-F5344CB8AC3E}">
        <p14:creationId xmlns:p14="http://schemas.microsoft.com/office/powerpoint/2010/main" val="133211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60576" indent="0">
              <a:buNone/>
            </a:pPr>
            <a:r>
              <a:rPr lang="en-US"/>
              <a:t> </a:t>
            </a:r>
          </a:p>
        </p:txBody>
      </p:sp>
    </p:spTree>
    <p:extLst>
      <p:ext uri="{BB962C8B-B14F-4D97-AF65-F5344CB8AC3E}">
        <p14:creationId xmlns:p14="http://schemas.microsoft.com/office/powerpoint/2010/main" val="202378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60576" indent="0">
              <a:buNone/>
            </a:pPr>
            <a:r>
              <a:rPr lang="en-US"/>
              <a:t> </a:t>
            </a:r>
          </a:p>
        </p:txBody>
      </p:sp>
    </p:spTree>
    <p:extLst>
      <p:ext uri="{BB962C8B-B14F-4D97-AF65-F5344CB8AC3E}">
        <p14:creationId xmlns:p14="http://schemas.microsoft.com/office/powerpoint/2010/main" val="127457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400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846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04800">
              <a:lnSpc>
                <a:spcPct val="150000"/>
              </a:lnSpc>
              <a:spcBef>
                <a:spcPts val="0"/>
              </a:spcBef>
              <a:spcAft>
                <a:spcPts val="0"/>
              </a:spcAft>
              <a:buSzPts val="1200"/>
              <a:buChar char="●"/>
              <a:defRPr/>
            </a:lvl1pPr>
            <a:lvl2pPr marL="914400" lvl="1" indent="-304800">
              <a:lnSpc>
                <a:spcPct val="150000"/>
              </a:lnSpc>
              <a:spcBef>
                <a:spcPts val="1600"/>
              </a:spcBef>
              <a:spcAft>
                <a:spcPts val="0"/>
              </a:spcAft>
              <a:buSzPts val="1200"/>
              <a:buChar char="○"/>
              <a:defRPr sz="1200"/>
            </a:lvl2pPr>
            <a:lvl3pPr marL="1371600" lvl="2" indent="-304800">
              <a:lnSpc>
                <a:spcPct val="150000"/>
              </a:lnSpc>
              <a:spcBef>
                <a:spcPts val="1600"/>
              </a:spcBef>
              <a:spcAft>
                <a:spcPts val="0"/>
              </a:spcAft>
              <a:buSzPts val="1200"/>
              <a:buChar char="■"/>
              <a:defRPr sz="1200"/>
            </a:lvl3pPr>
            <a:lvl4pPr marL="1828800" lvl="3" indent="-304800">
              <a:lnSpc>
                <a:spcPct val="150000"/>
              </a:lnSpc>
              <a:spcBef>
                <a:spcPts val="1600"/>
              </a:spcBef>
              <a:spcAft>
                <a:spcPts val="0"/>
              </a:spcAft>
              <a:buSzPts val="1200"/>
              <a:buChar char="●"/>
              <a:defRPr sz="1200"/>
            </a:lvl4pPr>
            <a:lvl5pPr marL="2286000" lvl="4" indent="-304800">
              <a:lnSpc>
                <a:spcPct val="150000"/>
              </a:lnSpc>
              <a:spcBef>
                <a:spcPts val="1600"/>
              </a:spcBef>
              <a:spcAft>
                <a:spcPts val="0"/>
              </a:spcAft>
              <a:buSzPts val="1200"/>
              <a:buChar char="○"/>
              <a:defRPr sz="1200"/>
            </a:lvl5pPr>
            <a:lvl6pPr marL="2743200" lvl="5" indent="-304800">
              <a:lnSpc>
                <a:spcPct val="150000"/>
              </a:lnSpc>
              <a:spcBef>
                <a:spcPts val="1600"/>
              </a:spcBef>
              <a:spcAft>
                <a:spcPts val="0"/>
              </a:spcAft>
              <a:buSzPts val="1200"/>
              <a:buChar char="■"/>
              <a:defRPr sz="1200"/>
            </a:lvl6pPr>
            <a:lvl7pPr marL="3200400" lvl="6" indent="-304800">
              <a:lnSpc>
                <a:spcPct val="150000"/>
              </a:lnSpc>
              <a:spcBef>
                <a:spcPts val="1600"/>
              </a:spcBef>
              <a:spcAft>
                <a:spcPts val="0"/>
              </a:spcAft>
              <a:buSzPts val="1200"/>
              <a:buChar char="●"/>
              <a:defRPr sz="1200"/>
            </a:lvl7pPr>
            <a:lvl8pPr marL="3657600" lvl="7" indent="-304800">
              <a:lnSpc>
                <a:spcPct val="150000"/>
              </a:lnSpc>
              <a:spcBef>
                <a:spcPts val="1600"/>
              </a:spcBef>
              <a:spcAft>
                <a:spcPts val="0"/>
              </a:spcAft>
              <a:buSzPts val="1200"/>
              <a:buChar char="○"/>
              <a:defRPr sz="1200"/>
            </a:lvl8pPr>
            <a:lvl9pPr marL="4114800" lvl="8" indent="-304800">
              <a:lnSpc>
                <a:spcPct val="150000"/>
              </a:lnSpc>
              <a:spcBef>
                <a:spcPts val="1600"/>
              </a:spcBef>
              <a:spcAft>
                <a:spcPts val="1600"/>
              </a:spcAft>
              <a:buSzPts val="1200"/>
              <a:buChar char="■"/>
              <a:defRPr sz="1200"/>
            </a:lvl9pPr>
          </a:lstStyle>
          <a:p>
            <a:endParaRPr/>
          </a:p>
        </p:txBody>
      </p:sp>
      <p:sp>
        <p:nvSpPr>
          <p:cNvPr id="38" name="Google Shape;38;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04800">
              <a:lnSpc>
                <a:spcPct val="150000"/>
              </a:lnSpc>
              <a:spcBef>
                <a:spcPts val="0"/>
              </a:spcBef>
              <a:spcAft>
                <a:spcPts val="0"/>
              </a:spcAft>
              <a:buSzPts val="1200"/>
              <a:buChar char="●"/>
              <a:defRPr/>
            </a:lvl1pPr>
            <a:lvl2pPr marL="914400" lvl="1" indent="-304800">
              <a:lnSpc>
                <a:spcPct val="150000"/>
              </a:lnSpc>
              <a:spcBef>
                <a:spcPts val="1600"/>
              </a:spcBef>
              <a:spcAft>
                <a:spcPts val="0"/>
              </a:spcAft>
              <a:buSzPts val="1200"/>
              <a:buChar char="○"/>
              <a:defRPr sz="1200"/>
            </a:lvl2pPr>
            <a:lvl3pPr marL="1371600" lvl="2" indent="-304800">
              <a:lnSpc>
                <a:spcPct val="150000"/>
              </a:lnSpc>
              <a:spcBef>
                <a:spcPts val="1600"/>
              </a:spcBef>
              <a:spcAft>
                <a:spcPts val="0"/>
              </a:spcAft>
              <a:buSzPts val="1200"/>
              <a:buChar char="■"/>
              <a:defRPr sz="1200"/>
            </a:lvl3pPr>
            <a:lvl4pPr marL="1828800" lvl="3" indent="-304800">
              <a:lnSpc>
                <a:spcPct val="150000"/>
              </a:lnSpc>
              <a:spcBef>
                <a:spcPts val="1600"/>
              </a:spcBef>
              <a:spcAft>
                <a:spcPts val="0"/>
              </a:spcAft>
              <a:buSzPts val="1200"/>
              <a:buChar char="●"/>
              <a:defRPr sz="1200"/>
            </a:lvl4pPr>
            <a:lvl5pPr marL="2286000" lvl="4" indent="-304800">
              <a:lnSpc>
                <a:spcPct val="150000"/>
              </a:lnSpc>
              <a:spcBef>
                <a:spcPts val="1600"/>
              </a:spcBef>
              <a:spcAft>
                <a:spcPts val="0"/>
              </a:spcAft>
              <a:buSzPts val="1200"/>
              <a:buChar char="○"/>
              <a:defRPr sz="1200"/>
            </a:lvl5pPr>
            <a:lvl6pPr marL="2743200" lvl="5" indent="-304800">
              <a:lnSpc>
                <a:spcPct val="150000"/>
              </a:lnSpc>
              <a:spcBef>
                <a:spcPts val="1600"/>
              </a:spcBef>
              <a:spcAft>
                <a:spcPts val="0"/>
              </a:spcAft>
              <a:buSzPts val="1200"/>
              <a:buChar char="■"/>
              <a:defRPr sz="1200"/>
            </a:lvl6pPr>
            <a:lvl7pPr marL="3200400" lvl="6" indent="-304800">
              <a:lnSpc>
                <a:spcPct val="150000"/>
              </a:lnSpc>
              <a:spcBef>
                <a:spcPts val="1600"/>
              </a:spcBef>
              <a:spcAft>
                <a:spcPts val="0"/>
              </a:spcAft>
              <a:buSzPts val="1200"/>
              <a:buChar char="●"/>
              <a:defRPr sz="1200"/>
            </a:lvl7pPr>
            <a:lvl8pPr marL="3657600" lvl="7" indent="-304800">
              <a:lnSpc>
                <a:spcPct val="150000"/>
              </a:lnSpc>
              <a:spcBef>
                <a:spcPts val="1600"/>
              </a:spcBef>
              <a:spcAft>
                <a:spcPts val="0"/>
              </a:spcAft>
              <a:buSzPts val="1200"/>
              <a:buChar char="○"/>
              <a:defRPr sz="1200"/>
            </a:lvl8pPr>
            <a:lvl9pPr marL="4114800" lvl="8" indent="-304800">
              <a:lnSpc>
                <a:spcPct val="150000"/>
              </a:lnSpc>
              <a:spcBef>
                <a:spcPts val="1600"/>
              </a:spcBef>
              <a:spcAft>
                <a:spcPts val="1600"/>
              </a:spcAft>
              <a:buSzPts val="1200"/>
              <a:buChar char="■"/>
              <a:defRPr sz="1200"/>
            </a:lvl9pPr>
          </a:lstStyle>
          <a:p>
            <a:endParaRPr/>
          </a:p>
        </p:txBody>
      </p:sp>
      <p:cxnSp>
        <p:nvCxnSpPr>
          <p:cNvPr id="40" name="Google Shape;40;p6"/>
          <p:cNvCxnSpPr/>
          <p:nvPr/>
        </p:nvCxnSpPr>
        <p:spPr>
          <a:xfrm>
            <a:off x="320275" y="1015050"/>
            <a:ext cx="8519100" cy="0"/>
          </a:xfrm>
          <a:prstGeom prst="straightConnector1">
            <a:avLst/>
          </a:prstGeom>
          <a:noFill/>
          <a:ln w="38100" cap="flat" cmpd="sng">
            <a:solidFill>
              <a:srgbClr val="FEB70D"/>
            </a:solidFill>
            <a:prstDash val="solid"/>
            <a:round/>
            <a:headEnd type="none" w="med" len="med"/>
            <a:tailEnd type="none" w="med" len="med"/>
          </a:ln>
        </p:spPr>
      </p:cxnSp>
      <p:sp>
        <p:nvSpPr>
          <p:cNvPr id="2" name="Google Shape;33;p5">
            <a:extLst>
              <a:ext uri="{FF2B5EF4-FFF2-40B4-BE49-F238E27FC236}">
                <a16:creationId xmlns:a16="http://schemas.microsoft.com/office/drawing/2014/main" id="{A6194C25-BC21-2289-4C6E-5FF53179635A}"/>
              </a:ext>
            </a:extLst>
          </p:cNvPr>
          <p:cNvSpPr txBox="1">
            <a:spLocks/>
          </p:cNvSpPr>
          <p:nvPr userDrawn="1"/>
        </p:nvSpPr>
        <p:spPr>
          <a:xfrm>
            <a:off x="8485430" y="4850861"/>
            <a:ext cx="444562" cy="29263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1" i="0" u="none" strike="noStrike" cap="none" baseline="0">
                <a:solidFill>
                  <a:srgbClr val="000000"/>
                </a:solidFill>
                <a:latin typeface="Montserrat" panose="000003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sp>
        <p:nvSpPr>
          <p:cNvPr id="9" name="Rectangle 8">
            <a:extLst>
              <a:ext uri="{FF2B5EF4-FFF2-40B4-BE49-F238E27FC236}">
                <a16:creationId xmlns:a16="http://schemas.microsoft.com/office/drawing/2014/main" id="{752C92CC-CB33-4A2F-B198-693A50FEF473}"/>
              </a:ext>
            </a:extLst>
          </p:cNvPr>
          <p:cNvSpPr/>
          <p:nvPr userDrawn="1"/>
        </p:nvSpPr>
        <p:spPr>
          <a:xfrm>
            <a:off x="4540" y="4676932"/>
            <a:ext cx="5100452" cy="467676"/>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pic>
        <p:nvPicPr>
          <p:cNvPr id="13" name="Picture 12">
            <a:extLst>
              <a:ext uri="{FF2B5EF4-FFF2-40B4-BE49-F238E27FC236}">
                <a16:creationId xmlns:a16="http://schemas.microsoft.com/office/drawing/2014/main" id="{E657A84A-56E9-4B02-8F46-981AE8EA2556}"/>
              </a:ext>
            </a:extLst>
          </p:cNvPr>
          <p:cNvPicPr>
            <a:picLocks noChangeAspect="1"/>
          </p:cNvPicPr>
          <p:nvPr userDrawn="1"/>
        </p:nvPicPr>
        <p:blipFill>
          <a:blip r:embed="rId2"/>
          <a:srcRect/>
          <a:stretch/>
        </p:blipFill>
        <p:spPr>
          <a:xfrm>
            <a:off x="390529" y="4837121"/>
            <a:ext cx="2809872" cy="316111"/>
          </a:xfrm>
          <a:prstGeom prst="rect">
            <a:avLst/>
          </a:prstGeom>
        </p:spPr>
      </p:pic>
      <p:pic>
        <p:nvPicPr>
          <p:cNvPr id="4" name="Picture 3">
            <a:extLst>
              <a:ext uri="{FF2B5EF4-FFF2-40B4-BE49-F238E27FC236}">
                <a16:creationId xmlns:a16="http://schemas.microsoft.com/office/drawing/2014/main" id="{2938A4AB-1A08-40BA-A511-71DD1A4E70ED}"/>
              </a:ext>
            </a:extLst>
          </p:cNvPr>
          <p:cNvPicPr>
            <a:picLocks noChangeAspect="1"/>
          </p:cNvPicPr>
          <p:nvPr userDrawn="1"/>
        </p:nvPicPr>
        <p:blipFill>
          <a:blip r:embed="rId3"/>
          <a:stretch>
            <a:fillRect/>
          </a:stretch>
        </p:blipFill>
        <p:spPr>
          <a:xfrm>
            <a:off x="266857" y="3206682"/>
            <a:ext cx="2757408" cy="1309769"/>
          </a:xfrm>
          <a:prstGeom prst="rect">
            <a:avLst/>
          </a:prstGeom>
        </p:spPr>
      </p:pic>
    </p:spTree>
    <p:extLst>
      <p:ext uri="{BB962C8B-B14F-4D97-AF65-F5344CB8AC3E}">
        <p14:creationId xmlns:p14="http://schemas.microsoft.com/office/powerpoint/2010/main" val="24631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sp>
        <p:nvSpPr>
          <p:cNvPr id="9" name="Rectangle 8">
            <a:extLst>
              <a:ext uri="{FF2B5EF4-FFF2-40B4-BE49-F238E27FC236}">
                <a16:creationId xmlns:a16="http://schemas.microsoft.com/office/drawing/2014/main" id="{752C92CC-CB33-4A2F-B198-693A50FEF473}"/>
              </a:ext>
            </a:extLst>
          </p:cNvPr>
          <p:cNvSpPr/>
          <p:nvPr userDrawn="1"/>
        </p:nvSpPr>
        <p:spPr>
          <a:xfrm>
            <a:off x="4540" y="4676932"/>
            <a:ext cx="5100452" cy="467676"/>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pic>
        <p:nvPicPr>
          <p:cNvPr id="4" name="Picture 3">
            <a:extLst>
              <a:ext uri="{FF2B5EF4-FFF2-40B4-BE49-F238E27FC236}">
                <a16:creationId xmlns:a16="http://schemas.microsoft.com/office/drawing/2014/main" id="{2938A4AB-1A08-40BA-A511-71DD1A4E70ED}"/>
              </a:ext>
            </a:extLst>
          </p:cNvPr>
          <p:cNvPicPr>
            <a:picLocks noChangeAspect="1"/>
          </p:cNvPicPr>
          <p:nvPr userDrawn="1"/>
        </p:nvPicPr>
        <p:blipFill>
          <a:blip r:embed="rId2"/>
          <a:stretch>
            <a:fillRect/>
          </a:stretch>
        </p:blipFill>
        <p:spPr>
          <a:xfrm>
            <a:off x="266857" y="3206682"/>
            <a:ext cx="2757408" cy="1309769"/>
          </a:xfrm>
          <a:prstGeom prst="rect">
            <a:avLst/>
          </a:prstGeom>
        </p:spPr>
      </p:pic>
    </p:spTree>
    <p:extLst>
      <p:ext uri="{BB962C8B-B14F-4D97-AF65-F5344CB8AC3E}">
        <p14:creationId xmlns:p14="http://schemas.microsoft.com/office/powerpoint/2010/main" val="248912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two columns" preserve="1" userDrawn="1">
  <p:cSld name="Title and two columns">
    <p:bg>
      <p:bgPr>
        <a:solidFill>
          <a:srgbClr val="279989"/>
        </a:solidFill>
        <a:effectLst/>
      </p:bgPr>
    </p:bg>
    <p:spTree>
      <p:nvGrpSpPr>
        <p:cNvPr id="1" name="Shape 22"/>
        <p:cNvGrpSpPr/>
        <p:nvPr/>
      </p:nvGrpSpPr>
      <p:grpSpPr>
        <a:xfrm>
          <a:off x="0" y="0"/>
          <a:ext cx="0" cy="0"/>
          <a:chOff x="0" y="0"/>
          <a:chExt cx="0" cy="0"/>
        </a:xfrm>
      </p:grpSpPr>
      <p:sp>
        <p:nvSpPr>
          <p:cNvPr id="23" name="Google Shape;23;p5"/>
          <p:cNvSpPr/>
          <p:nvPr/>
        </p:nvSpPr>
        <p:spPr>
          <a:xfrm rot="10800000" flipH="1">
            <a:off x="0" y="701228"/>
            <a:ext cx="9144000" cy="444227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32;p6">
            <a:extLst>
              <a:ext uri="{FF2B5EF4-FFF2-40B4-BE49-F238E27FC236}">
                <a16:creationId xmlns:a16="http://schemas.microsoft.com/office/drawing/2014/main" id="{3859DCE9-401E-4106-9B3B-353227A744DF}"/>
              </a:ext>
            </a:extLst>
          </p:cNvPr>
          <p:cNvSpPr txBox="1">
            <a:spLocks noGrp="1"/>
          </p:cNvSpPr>
          <p:nvPr>
            <p:ph type="title"/>
          </p:nvPr>
        </p:nvSpPr>
        <p:spPr>
          <a:xfrm>
            <a:off x="685798" y="16350"/>
            <a:ext cx="8239051" cy="710598"/>
          </a:xfrm>
          <a:prstGeom prst="rect">
            <a:avLst/>
          </a:prstGeom>
        </p:spPr>
        <p:txBody>
          <a:bodyPr spcFirstLastPara="1" wrap="square" lIns="0" tIns="0" rIns="0" bIns="91440" anchor="b" anchorCtr="0">
            <a:normAutofit/>
          </a:bodyPr>
          <a:lstStyle>
            <a:lvl1pPr lvl="0" algn="l">
              <a:spcBef>
                <a:spcPts val="0"/>
              </a:spcBef>
              <a:spcAft>
                <a:spcPts val="0"/>
              </a:spcAft>
              <a:buSzPts val="1800"/>
              <a:buNone/>
              <a:defRPr sz="2000">
                <a:latin typeface="Montserrat ExtraBold" panose="00000900000000000000" pitchFamily="50" charset="0"/>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 name="Body Level One…">
            <a:extLst>
              <a:ext uri="{FF2B5EF4-FFF2-40B4-BE49-F238E27FC236}">
                <a16:creationId xmlns:a16="http://schemas.microsoft.com/office/drawing/2014/main" id="{E703A5C7-FB27-4C12-AF7E-ECD1531EE26B}"/>
              </a:ext>
            </a:extLst>
          </p:cNvPr>
          <p:cNvSpPr txBox="1">
            <a:spLocks noGrp="1"/>
          </p:cNvSpPr>
          <p:nvPr>
            <p:ph type="body" idx="13" hasCustomPrompt="1"/>
          </p:nvPr>
        </p:nvSpPr>
        <p:spPr>
          <a:xfrm>
            <a:off x="685798" y="1011767"/>
            <a:ext cx="7769282" cy="3617508"/>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pic>
        <p:nvPicPr>
          <p:cNvPr id="8" name="Picture 7">
            <a:extLst>
              <a:ext uri="{FF2B5EF4-FFF2-40B4-BE49-F238E27FC236}">
                <a16:creationId xmlns:a16="http://schemas.microsoft.com/office/drawing/2014/main" id="{FAA8557C-6DFC-45C2-B7C8-626B505F6496}"/>
              </a:ext>
            </a:extLst>
          </p:cNvPr>
          <p:cNvPicPr>
            <a:picLocks noChangeAspect="1"/>
          </p:cNvPicPr>
          <p:nvPr userDrawn="1"/>
        </p:nvPicPr>
        <p:blipFill>
          <a:blip r:embed="rId2"/>
          <a:srcRect/>
          <a:stretch/>
        </p:blipFill>
        <p:spPr>
          <a:xfrm>
            <a:off x="7268482" y="4695623"/>
            <a:ext cx="1183300" cy="360907"/>
          </a:xfrm>
          <a:prstGeom prst="rect">
            <a:avLst/>
          </a:prstGeom>
        </p:spPr>
      </p:pic>
    </p:spTree>
    <p:extLst>
      <p:ext uri="{BB962C8B-B14F-4D97-AF65-F5344CB8AC3E}">
        <p14:creationId xmlns:p14="http://schemas.microsoft.com/office/powerpoint/2010/main" val="386270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userDrawn="1">
  <p:cSld name="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726948"/>
            <a:ext cx="9144000" cy="441655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685798" y="16350"/>
            <a:ext cx="8239051" cy="710598"/>
          </a:xfrm>
          <a:prstGeom prst="rect">
            <a:avLst/>
          </a:prstGeom>
        </p:spPr>
        <p:txBody>
          <a:bodyPr spcFirstLastPara="1" wrap="square" lIns="0" tIns="0" rIns="0" bIns="91440" anchor="b" anchorCtr="0">
            <a:normAutofit/>
          </a:bodyPr>
          <a:lstStyle>
            <a:lvl1pPr lvl="0" algn="l">
              <a:spcBef>
                <a:spcPts val="0"/>
              </a:spcBef>
              <a:spcAft>
                <a:spcPts val="0"/>
              </a:spcAft>
              <a:buSzPts val="1800"/>
              <a:buNone/>
              <a:defRPr sz="2000">
                <a:latin typeface="Montserrat ExtraBold" panose="00000900000000000000" pitchFamily="50" charset="0"/>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a:extLst>
              <a:ext uri="{FF2B5EF4-FFF2-40B4-BE49-F238E27FC236}">
                <a16:creationId xmlns:a16="http://schemas.microsoft.com/office/drawing/2014/main" id="{6E50E9B5-1738-470F-B9F9-FE8AEC43773F}"/>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6" name="Body Level One…">
            <a:extLst>
              <a:ext uri="{FF2B5EF4-FFF2-40B4-BE49-F238E27FC236}">
                <a16:creationId xmlns:a16="http://schemas.microsoft.com/office/drawing/2014/main" id="{44CC18A2-50E8-4E1B-8ECD-D92A79DF9D5D}"/>
              </a:ext>
            </a:extLst>
          </p:cNvPr>
          <p:cNvSpPr txBox="1">
            <a:spLocks noGrp="1"/>
          </p:cNvSpPr>
          <p:nvPr>
            <p:ph type="body" idx="13" hasCustomPrompt="1"/>
          </p:nvPr>
        </p:nvSpPr>
        <p:spPr>
          <a:xfrm>
            <a:off x="685798" y="1011767"/>
            <a:ext cx="7769282" cy="3617508"/>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14901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726948"/>
            <a:ext cx="9144000" cy="441655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685798" y="16350"/>
            <a:ext cx="8239051" cy="710598"/>
          </a:xfrm>
          <a:prstGeom prst="rect">
            <a:avLst/>
          </a:prstGeom>
        </p:spPr>
        <p:txBody>
          <a:bodyPr spcFirstLastPara="1" wrap="square" lIns="0" tIns="0" rIns="0" bIns="91440" anchor="b" anchorCtr="0">
            <a:normAutofit/>
          </a:bodyPr>
          <a:lstStyle>
            <a:lvl1pPr lvl="0" algn="l">
              <a:spcBef>
                <a:spcPts val="0"/>
              </a:spcBef>
              <a:spcAft>
                <a:spcPts val="0"/>
              </a:spcAft>
              <a:buSzPts val="1800"/>
              <a:buNone/>
              <a:defRPr sz="2000">
                <a:latin typeface="Montserrat ExtraBold" panose="00000900000000000000" pitchFamily="50" charset="0"/>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a:extLst>
              <a:ext uri="{FF2B5EF4-FFF2-40B4-BE49-F238E27FC236}">
                <a16:creationId xmlns:a16="http://schemas.microsoft.com/office/drawing/2014/main" id="{6E50E9B5-1738-470F-B9F9-FE8AEC43773F}"/>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6" name="Body Level One…">
            <a:extLst>
              <a:ext uri="{FF2B5EF4-FFF2-40B4-BE49-F238E27FC236}">
                <a16:creationId xmlns:a16="http://schemas.microsoft.com/office/drawing/2014/main" id="{44CC18A2-50E8-4E1B-8ECD-D92A79DF9D5D}"/>
              </a:ext>
            </a:extLst>
          </p:cNvPr>
          <p:cNvSpPr txBox="1">
            <a:spLocks noGrp="1"/>
          </p:cNvSpPr>
          <p:nvPr>
            <p:ph type="body" idx="13" hasCustomPrompt="1"/>
          </p:nvPr>
        </p:nvSpPr>
        <p:spPr>
          <a:xfrm>
            <a:off x="685798" y="1011767"/>
            <a:ext cx="3657600" cy="3617508"/>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8" name="Body Level One…">
            <a:extLst>
              <a:ext uri="{FF2B5EF4-FFF2-40B4-BE49-F238E27FC236}">
                <a16:creationId xmlns:a16="http://schemas.microsoft.com/office/drawing/2014/main" id="{FAD8E512-901E-4075-85D4-54C50BDF60FC}"/>
              </a:ext>
            </a:extLst>
          </p:cNvPr>
          <p:cNvSpPr txBox="1">
            <a:spLocks noGrp="1"/>
          </p:cNvSpPr>
          <p:nvPr>
            <p:ph type="body" idx="14" hasCustomPrompt="1"/>
          </p:nvPr>
        </p:nvSpPr>
        <p:spPr>
          <a:xfrm>
            <a:off x="4794182" y="1011767"/>
            <a:ext cx="3657600" cy="3617508"/>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93860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userDrawn="1"/>
        </p:nvSpPr>
        <p:spPr>
          <a:xfrm rot="10800000" flipH="1">
            <a:off x="0" y="2571750"/>
            <a:ext cx="9144000" cy="25717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00DC2A76-0143-4126-BC22-C9C6952AF512}"/>
              </a:ext>
            </a:extLst>
          </p:cNvPr>
          <p:cNvPicPr>
            <a:picLocks noChangeAspect="1"/>
          </p:cNvPicPr>
          <p:nvPr userDrawn="1"/>
        </p:nvPicPr>
        <p:blipFill>
          <a:blip r:embed="rId2"/>
          <a:srcRect/>
          <a:stretch/>
        </p:blipFill>
        <p:spPr>
          <a:xfrm>
            <a:off x="7274900" y="4695623"/>
            <a:ext cx="1183300" cy="360907"/>
          </a:xfrm>
          <a:prstGeom prst="rect">
            <a:avLst/>
          </a:prstGeom>
        </p:spPr>
      </p:pic>
      <p:sp>
        <p:nvSpPr>
          <p:cNvPr id="2" name="Title 1">
            <a:extLst>
              <a:ext uri="{FF2B5EF4-FFF2-40B4-BE49-F238E27FC236}">
                <a16:creationId xmlns:a16="http://schemas.microsoft.com/office/drawing/2014/main" id="{4F39073D-B09B-4D65-9DC8-95768FADEFD0}"/>
              </a:ext>
            </a:extLst>
          </p:cNvPr>
          <p:cNvSpPr>
            <a:spLocks noGrp="1"/>
          </p:cNvSpPr>
          <p:nvPr>
            <p:ph type="title"/>
          </p:nvPr>
        </p:nvSpPr>
        <p:spPr>
          <a:xfrm>
            <a:off x="685800" y="685801"/>
            <a:ext cx="7772400" cy="1570220"/>
          </a:xfrm>
        </p:spPr>
        <p:txBody>
          <a:bodyPr lIns="0" tIns="0" rIns="0" bIns="0">
            <a:normAutofit/>
          </a:bodyPr>
          <a:lstStyle>
            <a:lvl1pPr algn="ctr">
              <a:defRPr sz="4400">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B80BA624-500D-4242-B3FF-2F67BCF41344}"/>
              </a:ext>
            </a:extLst>
          </p:cNvPr>
          <p:cNvSpPr>
            <a:spLocks noGrp="1"/>
          </p:cNvSpPr>
          <p:nvPr>
            <p:ph type="body" sz="quarter" idx="10"/>
          </p:nvPr>
        </p:nvSpPr>
        <p:spPr>
          <a:xfrm>
            <a:off x="685800" y="2751138"/>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133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2571750"/>
            <a:ext cx="9144000" cy="25717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00DC2A76-0143-4126-BC22-C9C6952AF512}"/>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3" name="Title 2">
            <a:extLst>
              <a:ext uri="{FF2B5EF4-FFF2-40B4-BE49-F238E27FC236}">
                <a16:creationId xmlns:a16="http://schemas.microsoft.com/office/drawing/2014/main" id="{C2AD2931-984E-45DC-80B8-28B313DB61A8}"/>
              </a:ext>
            </a:extLst>
          </p:cNvPr>
          <p:cNvSpPr>
            <a:spLocks noGrp="1"/>
          </p:cNvSpPr>
          <p:nvPr>
            <p:ph type="title"/>
          </p:nvPr>
        </p:nvSpPr>
        <p:spPr>
          <a:xfrm>
            <a:off x="685800" y="257081"/>
            <a:ext cx="7772400" cy="767700"/>
          </a:xfrm>
        </p:spPr>
        <p:txBody>
          <a:bodyPr lIns="0" tIns="0" rIns="0" bIns="0"/>
          <a:lstStyle>
            <a:lvl1pPr algn="ctr">
              <a:defRPr>
                <a:latin typeface="+mj-lt"/>
              </a:defRPr>
            </a:lvl1pPr>
          </a:lstStyle>
          <a:p>
            <a:r>
              <a:rPr lang="en-US"/>
              <a:t>Click to edit Master title style</a:t>
            </a:r>
          </a:p>
        </p:txBody>
      </p:sp>
      <p:sp>
        <p:nvSpPr>
          <p:cNvPr id="5" name="Chart Placeholder 4">
            <a:extLst>
              <a:ext uri="{FF2B5EF4-FFF2-40B4-BE49-F238E27FC236}">
                <a16:creationId xmlns:a16="http://schemas.microsoft.com/office/drawing/2014/main" id="{E422E5AE-FCC6-432C-92FD-A0A964D1F17F}"/>
              </a:ext>
            </a:extLst>
          </p:cNvPr>
          <p:cNvSpPr>
            <a:spLocks noGrp="1"/>
          </p:cNvSpPr>
          <p:nvPr>
            <p:ph type="chart" sz="quarter" idx="14"/>
          </p:nvPr>
        </p:nvSpPr>
        <p:spPr>
          <a:xfrm>
            <a:off x="685800" y="1296988"/>
            <a:ext cx="7772400" cy="3291840"/>
          </a:xfrm>
          <a:solidFill>
            <a:schemeClr val="bg1"/>
          </a:solidFill>
        </p:spPr>
        <p:txBody>
          <a:bodyPr/>
          <a:lstStyle>
            <a:lvl1pPr marL="114300" indent="0" algn="ctr">
              <a:buNone/>
              <a:defRPr/>
            </a:lvl1pPr>
          </a:lstStyle>
          <a:p>
            <a:endParaRPr lang="en-US"/>
          </a:p>
        </p:txBody>
      </p:sp>
    </p:spTree>
    <p:extLst>
      <p:ext uri="{BB962C8B-B14F-4D97-AF65-F5344CB8AC3E}">
        <p14:creationId xmlns:p14="http://schemas.microsoft.com/office/powerpoint/2010/main" val="320025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2571750"/>
            <a:ext cx="9144000" cy="25717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00DC2A76-0143-4126-BC22-C9C6952AF512}"/>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3" name="Title 2">
            <a:extLst>
              <a:ext uri="{FF2B5EF4-FFF2-40B4-BE49-F238E27FC236}">
                <a16:creationId xmlns:a16="http://schemas.microsoft.com/office/drawing/2014/main" id="{C2AD2931-984E-45DC-80B8-28B313DB61A8}"/>
              </a:ext>
            </a:extLst>
          </p:cNvPr>
          <p:cNvSpPr>
            <a:spLocks noGrp="1"/>
          </p:cNvSpPr>
          <p:nvPr>
            <p:ph type="title"/>
          </p:nvPr>
        </p:nvSpPr>
        <p:spPr>
          <a:xfrm>
            <a:off x="685800" y="257081"/>
            <a:ext cx="7772400" cy="767700"/>
          </a:xfrm>
        </p:spPr>
        <p:txBody>
          <a:bodyPr lIns="0" tIns="0" rIns="0" bIns="0"/>
          <a:lstStyle>
            <a:lvl1pPr algn="ctr">
              <a:defRPr>
                <a:latin typeface="+mj-lt"/>
              </a:defRPr>
            </a:lvl1pPr>
          </a:lstStyle>
          <a:p>
            <a:r>
              <a:rPr lang="en-US"/>
              <a:t>Click to edit Master title style</a:t>
            </a:r>
          </a:p>
        </p:txBody>
      </p:sp>
      <p:sp>
        <p:nvSpPr>
          <p:cNvPr id="4" name="SmartArt Placeholder 3">
            <a:extLst>
              <a:ext uri="{FF2B5EF4-FFF2-40B4-BE49-F238E27FC236}">
                <a16:creationId xmlns:a16="http://schemas.microsoft.com/office/drawing/2014/main" id="{C23E48DF-A7F7-44A2-B079-F5F583CC53DF}"/>
              </a:ext>
            </a:extLst>
          </p:cNvPr>
          <p:cNvSpPr>
            <a:spLocks noGrp="1"/>
          </p:cNvSpPr>
          <p:nvPr>
            <p:ph type="dgm" sz="quarter" idx="13"/>
          </p:nvPr>
        </p:nvSpPr>
        <p:spPr>
          <a:xfrm>
            <a:off x="685800" y="1296988"/>
            <a:ext cx="7772400" cy="3291840"/>
          </a:xfrm>
          <a:solidFill>
            <a:schemeClr val="bg1"/>
          </a:solidFill>
        </p:spPr>
        <p:txBody>
          <a:bodyPr/>
          <a:lstStyle>
            <a:lvl1pPr marL="0" indent="0" algn="ctr">
              <a:buNone/>
              <a:defRPr/>
            </a:lvl1pPr>
          </a:lstStyle>
          <a:p>
            <a:endParaRPr lang="en-US"/>
          </a:p>
        </p:txBody>
      </p:sp>
    </p:spTree>
    <p:extLst>
      <p:ext uri="{BB962C8B-B14F-4D97-AF65-F5344CB8AC3E}">
        <p14:creationId xmlns:p14="http://schemas.microsoft.com/office/powerpoint/2010/main" val="429965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2571750"/>
            <a:ext cx="9144000" cy="25717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00DC2A76-0143-4126-BC22-C9C6952AF512}"/>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3" name="Title 2">
            <a:extLst>
              <a:ext uri="{FF2B5EF4-FFF2-40B4-BE49-F238E27FC236}">
                <a16:creationId xmlns:a16="http://schemas.microsoft.com/office/drawing/2014/main" id="{C2AD2931-984E-45DC-80B8-28B313DB61A8}"/>
              </a:ext>
            </a:extLst>
          </p:cNvPr>
          <p:cNvSpPr>
            <a:spLocks noGrp="1"/>
          </p:cNvSpPr>
          <p:nvPr>
            <p:ph type="title"/>
          </p:nvPr>
        </p:nvSpPr>
        <p:spPr>
          <a:xfrm>
            <a:off x="685800" y="257081"/>
            <a:ext cx="7772400" cy="767700"/>
          </a:xfrm>
        </p:spPr>
        <p:txBody>
          <a:bodyPr lIns="0" tIns="0" rIns="0" bIns="0"/>
          <a:lstStyle>
            <a:lvl1pPr algn="ctr">
              <a:defRPr>
                <a:latin typeface="+mj-lt"/>
              </a:defRPr>
            </a:lvl1pPr>
          </a:lstStyle>
          <a:p>
            <a:r>
              <a:rPr lang="en-US"/>
              <a:t>Click to edit Master title style</a:t>
            </a:r>
          </a:p>
        </p:txBody>
      </p:sp>
      <p:sp>
        <p:nvSpPr>
          <p:cNvPr id="5" name="Table Placeholder 4">
            <a:extLst>
              <a:ext uri="{FF2B5EF4-FFF2-40B4-BE49-F238E27FC236}">
                <a16:creationId xmlns:a16="http://schemas.microsoft.com/office/drawing/2014/main" id="{EFE5E005-F33F-49FA-84CE-5AFCF7BAAC64}"/>
              </a:ext>
            </a:extLst>
          </p:cNvPr>
          <p:cNvSpPr>
            <a:spLocks noGrp="1"/>
          </p:cNvSpPr>
          <p:nvPr>
            <p:ph type="tbl" sz="quarter" idx="13"/>
          </p:nvPr>
        </p:nvSpPr>
        <p:spPr>
          <a:xfrm>
            <a:off x="685800" y="1296988"/>
            <a:ext cx="7772400" cy="3289300"/>
          </a:xfrm>
          <a:solidFill>
            <a:schemeClr val="bg1"/>
          </a:solidFill>
        </p:spPr>
        <p:txBody>
          <a:bodyPr/>
          <a:lstStyle>
            <a:lvl1pPr marL="0" indent="0" algn="ctr">
              <a:buNone/>
              <a:defRPr/>
            </a:lvl1pPr>
          </a:lstStyle>
          <a:p>
            <a:endParaRPr lang="en-US"/>
          </a:p>
        </p:txBody>
      </p:sp>
    </p:spTree>
    <p:extLst>
      <p:ext uri="{BB962C8B-B14F-4D97-AF65-F5344CB8AC3E}">
        <p14:creationId xmlns:p14="http://schemas.microsoft.com/office/powerpoint/2010/main" val="1679595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type="titleOnly" preserve="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685798" y="16350"/>
            <a:ext cx="5897035" cy="602700"/>
          </a:xfrm>
          <a:prstGeom prst="rect">
            <a:avLst/>
          </a:prstGeom>
        </p:spPr>
        <p:txBody>
          <a:bodyPr spcFirstLastPara="1" wrap="square" lIns="0" tIns="91425" rIns="0" bIns="91425" anchor="b" anchorCtr="0">
            <a:normAutofit/>
          </a:bodyPr>
          <a:lstStyle>
            <a:lvl1pPr lvl="0">
              <a:spcBef>
                <a:spcPts val="0"/>
              </a:spcBef>
              <a:spcAft>
                <a:spcPts val="0"/>
              </a:spcAft>
              <a:buSzPts val="1800"/>
              <a:buNone/>
              <a:defRPr sz="1800">
                <a:latin typeface="Montserrat ExtraBold" panose="00000900000000000000" pitchFamily="50" charset="0"/>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a:extLst>
              <a:ext uri="{FF2B5EF4-FFF2-40B4-BE49-F238E27FC236}">
                <a16:creationId xmlns:a16="http://schemas.microsoft.com/office/drawing/2014/main" id="{28505662-93C7-4739-B77B-079344A682B0}"/>
              </a:ext>
            </a:extLst>
          </p:cNvPr>
          <p:cNvPicPr>
            <a:picLocks noChangeAspect="1"/>
          </p:cNvPicPr>
          <p:nvPr userDrawn="1"/>
        </p:nvPicPr>
        <p:blipFill>
          <a:blip r:embed="rId2"/>
          <a:srcRect/>
          <a:stretch/>
        </p:blipFill>
        <p:spPr>
          <a:xfrm>
            <a:off x="7268482" y="4695623"/>
            <a:ext cx="1183300" cy="360907"/>
          </a:xfrm>
          <a:prstGeom prst="rect">
            <a:avLst/>
          </a:prstGeom>
        </p:spPr>
      </p:pic>
    </p:spTree>
    <p:extLst>
      <p:ext uri="{BB962C8B-B14F-4D97-AF65-F5344CB8AC3E}">
        <p14:creationId xmlns:p14="http://schemas.microsoft.com/office/powerpoint/2010/main" val="61143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30"/>
        <p:cNvGrpSpPr/>
        <p:nvPr/>
      </p:nvGrpSpPr>
      <p:grpSpPr>
        <a:xfrm>
          <a:off x="0" y="0"/>
          <a:ext cx="0" cy="0"/>
          <a:chOff x="0" y="0"/>
          <a:chExt cx="0" cy="0"/>
        </a:xfrm>
      </p:grpSpPr>
      <p:sp>
        <p:nvSpPr>
          <p:cNvPr id="32" name="Google Shape;32;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04800" rtl="0">
              <a:lnSpc>
                <a:spcPct val="150000"/>
              </a:lnSpc>
              <a:spcBef>
                <a:spcPts val="0"/>
              </a:spcBef>
              <a:spcAft>
                <a:spcPts val="0"/>
              </a:spcAft>
              <a:buSzPts val="1200"/>
              <a:buChar char="●"/>
              <a:defRPr/>
            </a:lvl1pPr>
            <a:lvl2pPr marL="914400" lvl="1" indent="-304800" rtl="0">
              <a:lnSpc>
                <a:spcPct val="150000"/>
              </a:lnSpc>
              <a:spcBef>
                <a:spcPts val="1600"/>
              </a:spcBef>
              <a:spcAft>
                <a:spcPts val="0"/>
              </a:spcAft>
              <a:buSzPts val="1200"/>
              <a:buChar char="○"/>
              <a:defRPr/>
            </a:lvl2pPr>
            <a:lvl3pPr marL="1371600" lvl="2" indent="-304800" rtl="0">
              <a:lnSpc>
                <a:spcPct val="150000"/>
              </a:lnSpc>
              <a:spcBef>
                <a:spcPts val="1600"/>
              </a:spcBef>
              <a:spcAft>
                <a:spcPts val="0"/>
              </a:spcAft>
              <a:buSzPts val="1200"/>
              <a:buChar char="■"/>
              <a:defRPr/>
            </a:lvl3pPr>
            <a:lvl4pPr marL="1828800" lvl="3" indent="-304800" rtl="0">
              <a:lnSpc>
                <a:spcPct val="150000"/>
              </a:lnSpc>
              <a:spcBef>
                <a:spcPts val="1600"/>
              </a:spcBef>
              <a:spcAft>
                <a:spcPts val="0"/>
              </a:spcAft>
              <a:buSzPts val="1200"/>
              <a:buChar char="●"/>
              <a:defRPr/>
            </a:lvl4pPr>
            <a:lvl5pPr marL="2286000" lvl="4" indent="-304800" rtl="0">
              <a:lnSpc>
                <a:spcPct val="150000"/>
              </a:lnSpc>
              <a:spcBef>
                <a:spcPts val="1600"/>
              </a:spcBef>
              <a:spcAft>
                <a:spcPts val="0"/>
              </a:spcAft>
              <a:buSzPts val="1200"/>
              <a:buChar char="○"/>
              <a:defRPr/>
            </a:lvl5pPr>
            <a:lvl6pPr marL="2743200" lvl="5" indent="-304800" rtl="0">
              <a:lnSpc>
                <a:spcPct val="150000"/>
              </a:lnSpc>
              <a:spcBef>
                <a:spcPts val="1600"/>
              </a:spcBef>
              <a:spcAft>
                <a:spcPts val="0"/>
              </a:spcAft>
              <a:buSzPts val="1200"/>
              <a:buChar char="■"/>
              <a:defRPr/>
            </a:lvl6pPr>
            <a:lvl7pPr marL="3200400" lvl="6" indent="-304800" rtl="0">
              <a:lnSpc>
                <a:spcPct val="150000"/>
              </a:lnSpc>
              <a:spcBef>
                <a:spcPts val="1600"/>
              </a:spcBef>
              <a:spcAft>
                <a:spcPts val="0"/>
              </a:spcAft>
              <a:buSzPts val="1200"/>
              <a:buChar char="●"/>
              <a:defRPr/>
            </a:lvl7pPr>
            <a:lvl8pPr marL="3657600" lvl="7" indent="-304800" rtl="0">
              <a:lnSpc>
                <a:spcPct val="150000"/>
              </a:lnSpc>
              <a:spcBef>
                <a:spcPts val="1600"/>
              </a:spcBef>
              <a:spcAft>
                <a:spcPts val="0"/>
              </a:spcAft>
              <a:buSzPts val="1200"/>
              <a:buChar char="○"/>
              <a:defRPr/>
            </a:lvl8pPr>
            <a:lvl9pPr marL="4114800" lvl="8" indent="-304800" rtl="0">
              <a:lnSpc>
                <a:spcPct val="150000"/>
              </a:lnSpc>
              <a:spcBef>
                <a:spcPts val="1600"/>
              </a:spcBef>
              <a:spcAft>
                <a:spcPts val="1600"/>
              </a:spcAft>
              <a:buSzPts val="1200"/>
              <a:buChar char="■"/>
              <a:defRPr/>
            </a:lvl9pPr>
          </a:lstStyle>
          <a:p>
            <a:endParaRPr/>
          </a:p>
        </p:txBody>
      </p:sp>
      <p:cxnSp>
        <p:nvCxnSpPr>
          <p:cNvPr id="34" name="Google Shape;34;p5"/>
          <p:cNvCxnSpPr/>
          <p:nvPr/>
        </p:nvCxnSpPr>
        <p:spPr>
          <a:xfrm>
            <a:off x="320275" y="1015050"/>
            <a:ext cx="8519100" cy="0"/>
          </a:xfrm>
          <a:prstGeom prst="straightConnector1">
            <a:avLst/>
          </a:prstGeom>
          <a:noFill/>
          <a:ln w="38100" cap="flat" cmpd="sng">
            <a:solidFill>
              <a:srgbClr val="FEB70D"/>
            </a:solidFill>
            <a:prstDash val="solid"/>
            <a:round/>
            <a:headEnd type="none" w="med" len="med"/>
            <a:tailEnd type="none" w="med" len="med"/>
          </a:ln>
        </p:spPr>
      </p:cxnSp>
      <p:sp>
        <p:nvSpPr>
          <p:cNvPr id="3" name="Title 2">
            <a:extLst>
              <a:ext uri="{FF2B5EF4-FFF2-40B4-BE49-F238E27FC236}">
                <a16:creationId xmlns:a16="http://schemas.microsoft.com/office/drawing/2014/main" id="{77664796-CA3B-FD09-AF42-67AEDD589C50}"/>
              </a:ext>
            </a:extLst>
          </p:cNvPr>
          <p:cNvSpPr>
            <a:spLocks noGrp="1"/>
          </p:cNvSpPr>
          <p:nvPr>
            <p:ph type="title"/>
          </p:nvPr>
        </p:nvSpPr>
        <p:spPr/>
        <p:txBody>
          <a:bodyPr/>
          <a:lstStyle/>
          <a:p>
            <a:r>
              <a:rPr lang="en-US"/>
              <a:t>Click to edit Master title style</a:t>
            </a:r>
          </a:p>
        </p:txBody>
      </p:sp>
      <p:sp>
        <p:nvSpPr>
          <p:cNvPr id="2" name="Google Shape;33;p5">
            <a:extLst>
              <a:ext uri="{FF2B5EF4-FFF2-40B4-BE49-F238E27FC236}">
                <a16:creationId xmlns:a16="http://schemas.microsoft.com/office/drawing/2014/main" id="{DDEA7E88-BF39-7D58-62E4-2C7B35472951}"/>
              </a:ext>
            </a:extLst>
          </p:cNvPr>
          <p:cNvSpPr txBox="1">
            <a:spLocks noGrp="1"/>
          </p:cNvSpPr>
          <p:nvPr>
            <p:ph type="sldNum" idx="4"/>
          </p:nvPr>
        </p:nvSpPr>
        <p:spPr>
          <a:xfrm>
            <a:off x="8472459" y="4749900"/>
            <a:ext cx="548700" cy="393600"/>
          </a:xfrm>
          <a:prstGeom prst="rect">
            <a:avLst/>
          </a:prstGeom>
        </p:spPr>
        <p:txBody>
          <a:bodyPr spcFirstLastPara="1" wrap="square" lIns="91425" tIns="91425" rIns="91425" bIns="91425" anchor="ctr" anchorCtr="0">
            <a:noAutofit/>
          </a:bodyPr>
          <a:lstStyle>
            <a:lvl1pPr lvl="0" algn="r">
              <a:buNone/>
              <a:defRPr sz="1000" b="1" i="0" baseline="0">
                <a:latin typeface="Montserrat" panose="000003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493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279989"/>
        </a:solidFill>
        <a:effectLst/>
      </p:bgPr>
    </p:bg>
    <p:spTree>
      <p:nvGrpSpPr>
        <p:cNvPr id="1" name="Shape 34"/>
        <p:cNvGrpSpPr/>
        <p:nvPr/>
      </p:nvGrpSpPr>
      <p:grpSpPr>
        <a:xfrm>
          <a:off x="0" y="0"/>
          <a:ext cx="0" cy="0"/>
          <a:chOff x="0" y="0"/>
          <a:chExt cx="0" cy="0"/>
        </a:xfrm>
      </p:grpSpPr>
      <p:sp>
        <p:nvSpPr>
          <p:cNvPr id="7" name="Rectangle 6">
            <a:extLst>
              <a:ext uri="{FF2B5EF4-FFF2-40B4-BE49-F238E27FC236}">
                <a16:creationId xmlns:a16="http://schemas.microsoft.com/office/drawing/2014/main" id="{37959396-BA06-49F1-B55C-1893386B01D0}"/>
              </a:ext>
            </a:extLst>
          </p:cNvPr>
          <p:cNvSpPr/>
          <p:nvPr userDrawn="1"/>
        </p:nvSpPr>
        <p:spPr>
          <a:xfrm>
            <a:off x="0" y="0"/>
            <a:ext cx="9144000" cy="5138928"/>
          </a:xfrm>
          <a:prstGeom prst="rect">
            <a:avLst/>
          </a:prstGeom>
          <a:solidFill>
            <a:srgbClr val="27998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226078" y="357800"/>
            <a:ext cx="2808000" cy="953400"/>
          </a:xfrm>
          <a:prstGeom prst="rect">
            <a:avLst/>
          </a:prstGeom>
        </p:spPr>
        <p:txBody>
          <a:bodyPr spcFirstLastPara="1" wrap="square" lIns="0" tIns="0" rIns="0" bIns="0"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39" name="Google Shape;39;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C76D1D3F-C987-4719-A541-E177395C2BCA}"/>
              </a:ext>
            </a:extLst>
          </p:cNvPr>
          <p:cNvPicPr>
            <a:picLocks noChangeAspect="1"/>
          </p:cNvPicPr>
          <p:nvPr userDrawn="1"/>
        </p:nvPicPr>
        <p:blipFill>
          <a:blip r:embed="rId2"/>
          <a:srcRect/>
          <a:stretch/>
        </p:blipFill>
        <p:spPr>
          <a:xfrm>
            <a:off x="7268482" y="4695623"/>
            <a:ext cx="1183300" cy="360907"/>
          </a:xfrm>
          <a:prstGeom prst="rect">
            <a:avLst/>
          </a:prstGeom>
        </p:spPr>
      </p:pic>
    </p:spTree>
    <p:extLst>
      <p:ext uri="{BB962C8B-B14F-4D97-AF65-F5344CB8AC3E}">
        <p14:creationId xmlns:p14="http://schemas.microsoft.com/office/powerpoint/2010/main" val="176038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ne column text" preserve="1" userDrawn="1">
  <p:cSld name="1_One column text">
    <p:bg>
      <p:bgPr>
        <a:solidFill>
          <a:srgbClr val="279989"/>
        </a:solidFill>
        <a:effectLst/>
      </p:bgPr>
    </p:bg>
    <p:spTree>
      <p:nvGrpSpPr>
        <p:cNvPr id="1" name="Shape 34"/>
        <p:cNvGrpSpPr/>
        <p:nvPr/>
      </p:nvGrpSpPr>
      <p:grpSpPr>
        <a:xfrm>
          <a:off x="0" y="0"/>
          <a:ext cx="0" cy="0"/>
          <a:chOff x="0" y="0"/>
          <a:chExt cx="0" cy="0"/>
        </a:xfrm>
      </p:grpSpPr>
      <p:sp>
        <p:nvSpPr>
          <p:cNvPr id="10" name="Rectangle 9">
            <a:extLst>
              <a:ext uri="{FF2B5EF4-FFF2-40B4-BE49-F238E27FC236}">
                <a16:creationId xmlns:a16="http://schemas.microsoft.com/office/drawing/2014/main" id="{A11C17D4-A974-488D-B319-5BB44CF98F2E}"/>
              </a:ext>
            </a:extLst>
          </p:cNvPr>
          <p:cNvSpPr/>
          <p:nvPr userDrawn="1"/>
        </p:nvSpPr>
        <p:spPr>
          <a:xfrm>
            <a:off x="438790" y="649185"/>
            <a:ext cx="4572000" cy="3845130"/>
          </a:xfrm>
          <a:prstGeom prst="rect">
            <a:avLst/>
          </a:prstGeom>
          <a:solidFill>
            <a:schemeClr val="bg1">
              <a:lumMod val="95000"/>
            </a:schemeClr>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E3E835D7-B8BA-46F3-8A9C-D76F5DD7F0CE}"/>
              </a:ext>
            </a:extLst>
          </p:cNvPr>
          <p:cNvSpPr>
            <a:spLocks noGrp="1"/>
          </p:cNvSpPr>
          <p:nvPr>
            <p:ph type="pic" sz="quarter" idx="13"/>
          </p:nvPr>
        </p:nvSpPr>
        <p:spPr>
          <a:xfrm>
            <a:off x="5486400" y="0"/>
            <a:ext cx="3657600" cy="5143500"/>
          </a:xfrm>
          <a:solidFill>
            <a:schemeClr val="bg1">
              <a:lumMod val="85000"/>
            </a:schemeClr>
          </a:solidFill>
        </p:spPr>
        <p:txBody>
          <a:bodyPr anchor="ctr" anchorCtr="0"/>
          <a:lstStyle>
            <a:lvl1pPr marL="114300" indent="0" algn="ctr">
              <a:buNone/>
              <a:defRPr i="1"/>
            </a:lvl1pPr>
          </a:lstStyle>
          <a:p>
            <a:endParaRPr lang="en-US"/>
          </a:p>
        </p:txBody>
      </p:sp>
      <p:sp>
        <p:nvSpPr>
          <p:cNvPr id="6" name="Text Placeholder 5">
            <a:extLst>
              <a:ext uri="{FF2B5EF4-FFF2-40B4-BE49-F238E27FC236}">
                <a16:creationId xmlns:a16="http://schemas.microsoft.com/office/drawing/2014/main" id="{15B4C803-0118-4931-8F6C-0B2B82402B02}"/>
              </a:ext>
            </a:extLst>
          </p:cNvPr>
          <p:cNvSpPr>
            <a:spLocks noGrp="1"/>
          </p:cNvSpPr>
          <p:nvPr>
            <p:ph type="body" sz="quarter" idx="14"/>
          </p:nvPr>
        </p:nvSpPr>
        <p:spPr>
          <a:xfrm>
            <a:off x="698500" y="1390650"/>
            <a:ext cx="4098352" cy="2795588"/>
          </a:xfrm>
        </p:spPr>
        <p:txBody>
          <a:bodyPr lIns="0" tIns="0" rIns="0"/>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C486A390-46DA-4DFE-92E7-FA78E2565513}"/>
              </a:ext>
            </a:extLst>
          </p:cNvPr>
          <p:cNvSpPr/>
          <p:nvPr userDrawn="1"/>
        </p:nvSpPr>
        <p:spPr>
          <a:xfrm>
            <a:off x="438789" y="649185"/>
            <a:ext cx="4572000" cy="497563"/>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l"/>
            <a:endParaRPr lang="en-US">
              <a:solidFill>
                <a:srgbClr val="004445"/>
              </a:solidFill>
              <a:latin typeface="+mj-lt"/>
            </a:endParaRPr>
          </a:p>
        </p:txBody>
      </p:sp>
      <p:sp>
        <p:nvSpPr>
          <p:cNvPr id="15" name="Text Placeholder 14">
            <a:extLst>
              <a:ext uri="{FF2B5EF4-FFF2-40B4-BE49-F238E27FC236}">
                <a16:creationId xmlns:a16="http://schemas.microsoft.com/office/drawing/2014/main" id="{A8612A47-2869-4359-9D45-03BA478302F9}"/>
              </a:ext>
            </a:extLst>
          </p:cNvPr>
          <p:cNvSpPr>
            <a:spLocks noGrp="1"/>
          </p:cNvSpPr>
          <p:nvPr>
            <p:ph type="body" sz="quarter" idx="15"/>
          </p:nvPr>
        </p:nvSpPr>
        <p:spPr>
          <a:xfrm>
            <a:off x="698500" y="649288"/>
            <a:ext cx="4098352" cy="496887"/>
          </a:xfrm>
        </p:spPr>
        <p:txBody>
          <a:bodyPr lIns="0" tIns="0" rIns="0" bIns="0" anchor="ctr" anchorCtr="0">
            <a:normAutofit/>
          </a:bodyPr>
          <a:lstStyle>
            <a:lvl1pPr marL="0" indent="0">
              <a:buNone/>
              <a:defRPr sz="1600">
                <a:solidFill>
                  <a:srgbClr val="004445"/>
                </a:solidFill>
                <a:latin typeface="+mj-lt"/>
              </a:defRPr>
            </a:lvl1pPr>
            <a:lvl5pPr marL="1968500" indent="0">
              <a:buNone/>
              <a:defRPr/>
            </a:lvl5pPr>
          </a:lstStyle>
          <a:p>
            <a:pPr lvl="0"/>
            <a:r>
              <a:rPr lang="en-US"/>
              <a:t>Click to edit Master text style</a:t>
            </a:r>
          </a:p>
        </p:txBody>
      </p:sp>
    </p:spTree>
    <p:extLst>
      <p:ext uri="{BB962C8B-B14F-4D97-AF65-F5344CB8AC3E}">
        <p14:creationId xmlns:p14="http://schemas.microsoft.com/office/powerpoint/2010/main" val="290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One column text" preserve="1" userDrawn="1">
  <p:cSld name="1_One column text">
    <p:bg>
      <p:bgPr>
        <a:solidFill>
          <a:srgbClr val="279989"/>
        </a:solidFill>
        <a:effectLst/>
      </p:bgPr>
    </p:bg>
    <p:spTree>
      <p:nvGrpSpPr>
        <p:cNvPr id="1" name="Shape 34"/>
        <p:cNvGrpSpPr/>
        <p:nvPr/>
      </p:nvGrpSpPr>
      <p:grpSpPr>
        <a:xfrm>
          <a:off x="0" y="0"/>
          <a:ext cx="0" cy="0"/>
          <a:chOff x="0" y="0"/>
          <a:chExt cx="0" cy="0"/>
        </a:xfrm>
      </p:grpSpPr>
      <p:sp>
        <p:nvSpPr>
          <p:cNvPr id="10" name="Rectangle 9">
            <a:extLst>
              <a:ext uri="{FF2B5EF4-FFF2-40B4-BE49-F238E27FC236}">
                <a16:creationId xmlns:a16="http://schemas.microsoft.com/office/drawing/2014/main" id="{A11C17D4-A974-488D-B319-5BB44CF98F2E}"/>
              </a:ext>
            </a:extLst>
          </p:cNvPr>
          <p:cNvSpPr/>
          <p:nvPr userDrawn="1"/>
        </p:nvSpPr>
        <p:spPr>
          <a:xfrm>
            <a:off x="4128659" y="649185"/>
            <a:ext cx="4572000" cy="3845130"/>
          </a:xfrm>
          <a:prstGeom prst="rect">
            <a:avLst/>
          </a:prstGeom>
          <a:solidFill>
            <a:schemeClr val="bg1">
              <a:lumMod val="95000"/>
            </a:schemeClr>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E3E835D7-B8BA-46F3-8A9C-D76F5DD7F0CE}"/>
              </a:ext>
            </a:extLst>
          </p:cNvPr>
          <p:cNvSpPr>
            <a:spLocks noGrp="1"/>
          </p:cNvSpPr>
          <p:nvPr>
            <p:ph type="pic" sz="quarter" idx="13"/>
          </p:nvPr>
        </p:nvSpPr>
        <p:spPr>
          <a:xfrm>
            <a:off x="0" y="0"/>
            <a:ext cx="3657600" cy="5143500"/>
          </a:xfrm>
          <a:solidFill>
            <a:schemeClr val="bg1">
              <a:lumMod val="85000"/>
            </a:schemeClr>
          </a:solidFill>
        </p:spPr>
        <p:txBody>
          <a:bodyPr anchor="ctr" anchorCtr="0"/>
          <a:lstStyle>
            <a:lvl1pPr marL="114300" indent="0" algn="ctr">
              <a:buNone/>
              <a:defRPr i="1"/>
            </a:lvl1pPr>
          </a:lstStyle>
          <a:p>
            <a:endParaRPr lang="en-US"/>
          </a:p>
        </p:txBody>
      </p:sp>
      <p:sp>
        <p:nvSpPr>
          <p:cNvPr id="6" name="Text Placeholder 5">
            <a:extLst>
              <a:ext uri="{FF2B5EF4-FFF2-40B4-BE49-F238E27FC236}">
                <a16:creationId xmlns:a16="http://schemas.microsoft.com/office/drawing/2014/main" id="{15B4C803-0118-4931-8F6C-0B2B82402B02}"/>
              </a:ext>
            </a:extLst>
          </p:cNvPr>
          <p:cNvSpPr>
            <a:spLocks noGrp="1"/>
          </p:cNvSpPr>
          <p:nvPr>
            <p:ph type="body" sz="quarter" idx="14"/>
          </p:nvPr>
        </p:nvSpPr>
        <p:spPr>
          <a:xfrm>
            <a:off x="4388370" y="1390650"/>
            <a:ext cx="3994878" cy="2795588"/>
          </a:xfrm>
        </p:spPr>
        <p:txBody>
          <a:bodyPr lIns="0" tIns="0" rIns="0"/>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C486A390-46DA-4DFE-92E7-FA78E2565513}"/>
              </a:ext>
            </a:extLst>
          </p:cNvPr>
          <p:cNvSpPr/>
          <p:nvPr userDrawn="1"/>
        </p:nvSpPr>
        <p:spPr>
          <a:xfrm>
            <a:off x="4128658" y="649185"/>
            <a:ext cx="4572000" cy="497563"/>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l"/>
            <a:endParaRPr lang="en-US">
              <a:solidFill>
                <a:srgbClr val="004445"/>
              </a:solidFill>
              <a:latin typeface="+mj-lt"/>
            </a:endParaRPr>
          </a:p>
        </p:txBody>
      </p:sp>
      <p:sp>
        <p:nvSpPr>
          <p:cNvPr id="15" name="Text Placeholder 14">
            <a:extLst>
              <a:ext uri="{FF2B5EF4-FFF2-40B4-BE49-F238E27FC236}">
                <a16:creationId xmlns:a16="http://schemas.microsoft.com/office/drawing/2014/main" id="{A8612A47-2869-4359-9D45-03BA478302F9}"/>
              </a:ext>
            </a:extLst>
          </p:cNvPr>
          <p:cNvSpPr>
            <a:spLocks noGrp="1"/>
          </p:cNvSpPr>
          <p:nvPr>
            <p:ph type="body" sz="quarter" idx="15"/>
          </p:nvPr>
        </p:nvSpPr>
        <p:spPr>
          <a:xfrm>
            <a:off x="4388370" y="649288"/>
            <a:ext cx="3994878" cy="496887"/>
          </a:xfrm>
        </p:spPr>
        <p:txBody>
          <a:bodyPr lIns="0" tIns="0" rIns="0" bIns="0" anchor="ctr" anchorCtr="0">
            <a:normAutofit/>
          </a:bodyPr>
          <a:lstStyle>
            <a:lvl1pPr marL="0" indent="0">
              <a:buNone/>
              <a:defRPr sz="1600">
                <a:solidFill>
                  <a:srgbClr val="004445"/>
                </a:solidFill>
                <a:latin typeface="+mj-lt"/>
              </a:defRPr>
            </a:lvl1pPr>
            <a:lvl5pPr marL="1968500" indent="0">
              <a:buNone/>
              <a:defRPr/>
            </a:lvl5pPr>
          </a:lstStyle>
          <a:p>
            <a:pPr lvl="0"/>
            <a:r>
              <a:rPr lang="en-US"/>
              <a:t>Click to edit Master text style</a:t>
            </a:r>
          </a:p>
        </p:txBody>
      </p:sp>
    </p:spTree>
    <p:extLst>
      <p:ext uri="{BB962C8B-B14F-4D97-AF65-F5344CB8AC3E}">
        <p14:creationId xmlns:p14="http://schemas.microsoft.com/office/powerpoint/2010/main" val="3167229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390525" y="857927"/>
            <a:ext cx="3992102" cy="674817"/>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rPr lang="en-US"/>
              <a:t>Thank You</a:t>
            </a:r>
            <a:endParaRPr/>
          </a:p>
        </p:txBody>
      </p:sp>
      <p:sp>
        <p:nvSpPr>
          <p:cNvPr id="11" name="Google Shape;11;p2"/>
          <p:cNvSpPr txBox="1">
            <a:spLocks noGrp="1"/>
          </p:cNvSpPr>
          <p:nvPr>
            <p:ph type="subTitle" idx="1"/>
          </p:nvPr>
        </p:nvSpPr>
        <p:spPr>
          <a:xfrm>
            <a:off x="390525" y="1667655"/>
            <a:ext cx="4039009" cy="2156921"/>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67;p13">
            <a:extLst>
              <a:ext uri="{FF2B5EF4-FFF2-40B4-BE49-F238E27FC236}">
                <a16:creationId xmlns:a16="http://schemas.microsoft.com/office/drawing/2014/main" id="{81C57D36-DF24-4851-80D2-78EE4119EB00}"/>
              </a:ext>
            </a:extLst>
          </p:cNvPr>
          <p:cNvPicPr preferRelativeResize="0"/>
          <p:nvPr userDrawn="1"/>
        </p:nvPicPr>
        <p:blipFill>
          <a:blip r:embed="rId2"/>
          <a:srcRect/>
          <a:stretch/>
        </p:blipFill>
        <p:spPr>
          <a:xfrm>
            <a:off x="518098" y="3826385"/>
            <a:ext cx="3011068" cy="918375"/>
          </a:xfrm>
          <a:prstGeom prst="rect">
            <a:avLst/>
          </a:prstGeom>
          <a:noFill/>
          <a:ln>
            <a:noFill/>
          </a:ln>
        </p:spPr>
      </p:pic>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spTree>
    <p:extLst>
      <p:ext uri="{BB962C8B-B14F-4D97-AF65-F5344CB8AC3E}">
        <p14:creationId xmlns:p14="http://schemas.microsoft.com/office/powerpoint/2010/main" val="253451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30" name="Rectangle 29">
            <a:extLst>
              <a:ext uri="{FF2B5EF4-FFF2-40B4-BE49-F238E27FC236}">
                <a16:creationId xmlns:a16="http://schemas.microsoft.com/office/drawing/2014/main" id="{1B5B8896-018B-4DE1-8CE1-5B1586CFE5EC}"/>
              </a:ext>
            </a:extLst>
          </p:cNvPr>
          <p:cNvSpPr/>
          <p:nvPr userDrawn="1"/>
        </p:nvSpPr>
        <p:spPr>
          <a:xfrm>
            <a:off x="4539" y="-421605"/>
            <a:ext cx="5100452" cy="1640690"/>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sp>
        <p:nvSpPr>
          <p:cNvPr id="10" name="Google Shape;10;p2"/>
          <p:cNvSpPr txBox="1">
            <a:spLocks noGrp="1"/>
          </p:cNvSpPr>
          <p:nvPr>
            <p:ph type="ctrTitle" hasCustomPrompt="1"/>
          </p:nvPr>
        </p:nvSpPr>
        <p:spPr>
          <a:xfrm>
            <a:off x="480465" y="434891"/>
            <a:ext cx="3992102" cy="674817"/>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rPr lang="en-US"/>
              <a:t>Thank You</a:t>
            </a:r>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pic>
        <p:nvPicPr>
          <p:cNvPr id="22" name="Picture 21">
            <a:extLst>
              <a:ext uri="{FF2B5EF4-FFF2-40B4-BE49-F238E27FC236}">
                <a16:creationId xmlns:a16="http://schemas.microsoft.com/office/drawing/2014/main" id="{69218930-50E6-403A-969C-B1F4493469F0}"/>
              </a:ext>
            </a:extLst>
          </p:cNvPr>
          <p:cNvPicPr>
            <a:picLocks noChangeAspect="1"/>
          </p:cNvPicPr>
          <p:nvPr userDrawn="1"/>
        </p:nvPicPr>
        <p:blipFill>
          <a:blip r:embed="rId3"/>
          <a:srcRect/>
          <a:stretch/>
        </p:blipFill>
        <p:spPr>
          <a:xfrm>
            <a:off x="423997" y="1449333"/>
            <a:ext cx="365455" cy="365455"/>
          </a:xfrm>
          <a:prstGeom prst="rect">
            <a:avLst/>
          </a:prstGeom>
        </p:spPr>
      </p:pic>
      <p:sp>
        <p:nvSpPr>
          <p:cNvPr id="23" name="Text Placeholder 4">
            <a:extLst>
              <a:ext uri="{FF2B5EF4-FFF2-40B4-BE49-F238E27FC236}">
                <a16:creationId xmlns:a16="http://schemas.microsoft.com/office/drawing/2014/main" id="{7D6DECD1-324F-45AC-BF3C-B225B523B410}"/>
              </a:ext>
            </a:extLst>
          </p:cNvPr>
          <p:cNvSpPr>
            <a:spLocks noGrp="1"/>
          </p:cNvSpPr>
          <p:nvPr>
            <p:ph type="body" sz="quarter" idx="15"/>
          </p:nvPr>
        </p:nvSpPr>
        <p:spPr>
          <a:xfrm>
            <a:off x="931863" y="1486175"/>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4" name="Picture 23">
            <a:extLst>
              <a:ext uri="{FF2B5EF4-FFF2-40B4-BE49-F238E27FC236}">
                <a16:creationId xmlns:a16="http://schemas.microsoft.com/office/drawing/2014/main" id="{77099E31-6EF6-470B-BB91-CDD9FAF232D3}"/>
              </a:ext>
            </a:extLst>
          </p:cNvPr>
          <p:cNvPicPr>
            <a:picLocks noChangeAspect="1"/>
          </p:cNvPicPr>
          <p:nvPr userDrawn="1"/>
        </p:nvPicPr>
        <p:blipFill>
          <a:blip r:embed="rId4"/>
          <a:srcRect/>
          <a:stretch/>
        </p:blipFill>
        <p:spPr>
          <a:xfrm>
            <a:off x="423997" y="2079392"/>
            <a:ext cx="365455" cy="365455"/>
          </a:xfrm>
          <a:prstGeom prst="rect">
            <a:avLst/>
          </a:prstGeom>
        </p:spPr>
      </p:pic>
      <p:sp>
        <p:nvSpPr>
          <p:cNvPr id="25" name="Text Placeholder 4">
            <a:extLst>
              <a:ext uri="{FF2B5EF4-FFF2-40B4-BE49-F238E27FC236}">
                <a16:creationId xmlns:a16="http://schemas.microsoft.com/office/drawing/2014/main" id="{0FE1273A-53A2-4D63-8958-DC8252F5EF2E}"/>
              </a:ext>
            </a:extLst>
          </p:cNvPr>
          <p:cNvSpPr>
            <a:spLocks noGrp="1"/>
          </p:cNvSpPr>
          <p:nvPr>
            <p:ph type="body" sz="quarter" idx="16"/>
          </p:nvPr>
        </p:nvSpPr>
        <p:spPr>
          <a:xfrm>
            <a:off x="931863" y="2115126"/>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6" name="Picture 25">
            <a:extLst>
              <a:ext uri="{FF2B5EF4-FFF2-40B4-BE49-F238E27FC236}">
                <a16:creationId xmlns:a16="http://schemas.microsoft.com/office/drawing/2014/main" id="{97B7EDFB-AAE6-4BD0-9B92-ABB43FAFC881}"/>
              </a:ext>
            </a:extLst>
          </p:cNvPr>
          <p:cNvPicPr>
            <a:picLocks noChangeAspect="1"/>
          </p:cNvPicPr>
          <p:nvPr userDrawn="1"/>
        </p:nvPicPr>
        <p:blipFill>
          <a:blip r:embed="rId5"/>
          <a:srcRect/>
          <a:stretch/>
        </p:blipFill>
        <p:spPr>
          <a:xfrm>
            <a:off x="423997" y="3339511"/>
            <a:ext cx="365455" cy="365455"/>
          </a:xfrm>
          <a:prstGeom prst="rect">
            <a:avLst/>
          </a:prstGeom>
        </p:spPr>
      </p:pic>
      <p:sp>
        <p:nvSpPr>
          <p:cNvPr id="27" name="Text Placeholder 4">
            <a:extLst>
              <a:ext uri="{FF2B5EF4-FFF2-40B4-BE49-F238E27FC236}">
                <a16:creationId xmlns:a16="http://schemas.microsoft.com/office/drawing/2014/main" id="{FD999EA4-53CC-4613-9119-74809CB54CEC}"/>
              </a:ext>
            </a:extLst>
          </p:cNvPr>
          <p:cNvSpPr>
            <a:spLocks noGrp="1"/>
          </p:cNvSpPr>
          <p:nvPr>
            <p:ph type="body" sz="quarter" idx="17"/>
          </p:nvPr>
        </p:nvSpPr>
        <p:spPr>
          <a:xfrm>
            <a:off x="931863" y="3376353"/>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8" name="Picture 27">
            <a:extLst>
              <a:ext uri="{FF2B5EF4-FFF2-40B4-BE49-F238E27FC236}">
                <a16:creationId xmlns:a16="http://schemas.microsoft.com/office/drawing/2014/main" id="{0FFE43F9-67DF-48FA-8C61-E22F894EECB2}"/>
              </a:ext>
            </a:extLst>
          </p:cNvPr>
          <p:cNvPicPr>
            <a:picLocks noChangeAspect="1"/>
          </p:cNvPicPr>
          <p:nvPr userDrawn="1"/>
        </p:nvPicPr>
        <p:blipFill>
          <a:blip r:embed="rId6"/>
          <a:srcRect/>
          <a:stretch/>
        </p:blipFill>
        <p:spPr>
          <a:xfrm>
            <a:off x="423997" y="2709451"/>
            <a:ext cx="365455" cy="365455"/>
          </a:xfrm>
          <a:prstGeom prst="rect">
            <a:avLst/>
          </a:prstGeom>
        </p:spPr>
      </p:pic>
      <p:sp>
        <p:nvSpPr>
          <p:cNvPr id="29" name="Text Placeholder 4">
            <a:extLst>
              <a:ext uri="{FF2B5EF4-FFF2-40B4-BE49-F238E27FC236}">
                <a16:creationId xmlns:a16="http://schemas.microsoft.com/office/drawing/2014/main" id="{8FC45F5F-CB38-402B-8BD6-250B37E3BC72}"/>
              </a:ext>
            </a:extLst>
          </p:cNvPr>
          <p:cNvSpPr>
            <a:spLocks noGrp="1"/>
          </p:cNvSpPr>
          <p:nvPr>
            <p:ph type="body" sz="quarter" idx="18"/>
          </p:nvPr>
        </p:nvSpPr>
        <p:spPr>
          <a:xfrm>
            <a:off x="931863" y="2747671"/>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31" name="Google Shape;67;p13">
            <a:extLst>
              <a:ext uri="{FF2B5EF4-FFF2-40B4-BE49-F238E27FC236}">
                <a16:creationId xmlns:a16="http://schemas.microsoft.com/office/drawing/2014/main" id="{F2B20625-0962-43DC-A998-BDC598FF7436}"/>
              </a:ext>
            </a:extLst>
          </p:cNvPr>
          <p:cNvPicPr preferRelativeResize="0"/>
          <p:nvPr userDrawn="1"/>
        </p:nvPicPr>
        <p:blipFill>
          <a:blip r:embed="rId7"/>
          <a:srcRect/>
          <a:stretch/>
        </p:blipFill>
        <p:spPr>
          <a:xfrm>
            <a:off x="353049" y="3790234"/>
            <a:ext cx="3011068" cy="918375"/>
          </a:xfrm>
          <a:prstGeom prst="rect">
            <a:avLst/>
          </a:prstGeom>
          <a:noFill/>
          <a:ln>
            <a:noFill/>
          </a:ln>
        </p:spPr>
      </p:pic>
    </p:spTree>
    <p:extLst>
      <p:ext uri="{BB962C8B-B14F-4D97-AF65-F5344CB8AC3E}">
        <p14:creationId xmlns:p14="http://schemas.microsoft.com/office/powerpoint/2010/main" val="3564741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30" name="Rectangle 29">
            <a:extLst>
              <a:ext uri="{FF2B5EF4-FFF2-40B4-BE49-F238E27FC236}">
                <a16:creationId xmlns:a16="http://schemas.microsoft.com/office/drawing/2014/main" id="{1B5B8896-018B-4DE1-8CE1-5B1586CFE5EC}"/>
              </a:ext>
            </a:extLst>
          </p:cNvPr>
          <p:cNvSpPr/>
          <p:nvPr userDrawn="1"/>
        </p:nvSpPr>
        <p:spPr>
          <a:xfrm>
            <a:off x="4539" y="-421605"/>
            <a:ext cx="5100452" cy="1640690"/>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sp>
        <p:nvSpPr>
          <p:cNvPr id="10" name="Google Shape;10;p2"/>
          <p:cNvSpPr txBox="1">
            <a:spLocks noGrp="1"/>
          </p:cNvSpPr>
          <p:nvPr>
            <p:ph type="ctrTitle" hasCustomPrompt="1"/>
          </p:nvPr>
        </p:nvSpPr>
        <p:spPr>
          <a:xfrm>
            <a:off x="480465" y="434891"/>
            <a:ext cx="3992102" cy="674817"/>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rPr lang="en-US"/>
              <a:t>Thank You</a:t>
            </a:r>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sp>
        <p:nvSpPr>
          <p:cNvPr id="23" name="Text Placeholder 4">
            <a:extLst>
              <a:ext uri="{FF2B5EF4-FFF2-40B4-BE49-F238E27FC236}">
                <a16:creationId xmlns:a16="http://schemas.microsoft.com/office/drawing/2014/main" id="{7D6DECD1-324F-45AC-BF3C-B225B523B410}"/>
              </a:ext>
            </a:extLst>
          </p:cNvPr>
          <p:cNvSpPr>
            <a:spLocks noGrp="1"/>
          </p:cNvSpPr>
          <p:nvPr>
            <p:ph type="body" sz="quarter" idx="15"/>
          </p:nvPr>
        </p:nvSpPr>
        <p:spPr>
          <a:xfrm>
            <a:off x="931863" y="1484243"/>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sp>
        <p:nvSpPr>
          <p:cNvPr id="25" name="Text Placeholder 4">
            <a:extLst>
              <a:ext uri="{FF2B5EF4-FFF2-40B4-BE49-F238E27FC236}">
                <a16:creationId xmlns:a16="http://schemas.microsoft.com/office/drawing/2014/main" id="{0FE1273A-53A2-4D63-8958-DC8252F5EF2E}"/>
              </a:ext>
            </a:extLst>
          </p:cNvPr>
          <p:cNvSpPr>
            <a:spLocks noGrp="1"/>
          </p:cNvSpPr>
          <p:nvPr>
            <p:ph type="body" sz="quarter" idx="16"/>
          </p:nvPr>
        </p:nvSpPr>
        <p:spPr>
          <a:xfrm>
            <a:off x="931863" y="2114946"/>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6" name="Picture 25">
            <a:extLst>
              <a:ext uri="{FF2B5EF4-FFF2-40B4-BE49-F238E27FC236}">
                <a16:creationId xmlns:a16="http://schemas.microsoft.com/office/drawing/2014/main" id="{97B7EDFB-AAE6-4BD0-9B92-ABB43FAFC881}"/>
              </a:ext>
            </a:extLst>
          </p:cNvPr>
          <p:cNvPicPr>
            <a:picLocks noChangeAspect="1"/>
          </p:cNvPicPr>
          <p:nvPr userDrawn="1"/>
        </p:nvPicPr>
        <p:blipFill>
          <a:blip r:embed="rId3"/>
          <a:srcRect/>
          <a:stretch/>
        </p:blipFill>
        <p:spPr>
          <a:xfrm>
            <a:off x="423997" y="1486377"/>
            <a:ext cx="365455" cy="365455"/>
          </a:xfrm>
          <a:prstGeom prst="rect">
            <a:avLst/>
          </a:prstGeom>
        </p:spPr>
      </p:pic>
      <p:sp>
        <p:nvSpPr>
          <p:cNvPr id="27" name="Text Placeholder 4">
            <a:extLst>
              <a:ext uri="{FF2B5EF4-FFF2-40B4-BE49-F238E27FC236}">
                <a16:creationId xmlns:a16="http://schemas.microsoft.com/office/drawing/2014/main" id="{FD999EA4-53CC-4613-9119-74809CB54CEC}"/>
              </a:ext>
            </a:extLst>
          </p:cNvPr>
          <p:cNvSpPr>
            <a:spLocks noGrp="1"/>
          </p:cNvSpPr>
          <p:nvPr>
            <p:ph type="body" sz="quarter" idx="17"/>
          </p:nvPr>
        </p:nvSpPr>
        <p:spPr>
          <a:xfrm>
            <a:off x="931863" y="3376352"/>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sp>
        <p:nvSpPr>
          <p:cNvPr id="29" name="Text Placeholder 4">
            <a:extLst>
              <a:ext uri="{FF2B5EF4-FFF2-40B4-BE49-F238E27FC236}">
                <a16:creationId xmlns:a16="http://schemas.microsoft.com/office/drawing/2014/main" id="{8FC45F5F-CB38-402B-8BD6-250B37E3BC72}"/>
              </a:ext>
            </a:extLst>
          </p:cNvPr>
          <p:cNvSpPr>
            <a:spLocks noGrp="1"/>
          </p:cNvSpPr>
          <p:nvPr>
            <p:ph type="body" sz="quarter" idx="18"/>
          </p:nvPr>
        </p:nvSpPr>
        <p:spPr>
          <a:xfrm>
            <a:off x="931863" y="2745649"/>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15" name="Picture 14">
            <a:extLst>
              <a:ext uri="{FF2B5EF4-FFF2-40B4-BE49-F238E27FC236}">
                <a16:creationId xmlns:a16="http://schemas.microsoft.com/office/drawing/2014/main" id="{C5D6D9EF-B18C-45B9-A695-0F3D4B716AD2}"/>
              </a:ext>
            </a:extLst>
          </p:cNvPr>
          <p:cNvPicPr>
            <a:picLocks noChangeAspect="1"/>
          </p:cNvPicPr>
          <p:nvPr userDrawn="1"/>
        </p:nvPicPr>
        <p:blipFill>
          <a:blip r:embed="rId4"/>
          <a:stretch>
            <a:fillRect/>
          </a:stretch>
        </p:blipFill>
        <p:spPr>
          <a:xfrm>
            <a:off x="423997" y="2110278"/>
            <a:ext cx="365760" cy="366065"/>
          </a:xfrm>
          <a:prstGeom prst="rect">
            <a:avLst/>
          </a:prstGeom>
        </p:spPr>
      </p:pic>
      <p:pic>
        <p:nvPicPr>
          <p:cNvPr id="16" name="Picture 15">
            <a:extLst>
              <a:ext uri="{FF2B5EF4-FFF2-40B4-BE49-F238E27FC236}">
                <a16:creationId xmlns:a16="http://schemas.microsoft.com/office/drawing/2014/main" id="{8974405D-57E3-43EB-AD40-D285B7FE5FDB}"/>
              </a:ext>
            </a:extLst>
          </p:cNvPr>
          <p:cNvPicPr>
            <a:picLocks noChangeAspect="1"/>
          </p:cNvPicPr>
          <p:nvPr userDrawn="1"/>
        </p:nvPicPr>
        <p:blipFill>
          <a:blip r:embed="rId5"/>
          <a:srcRect/>
          <a:stretch/>
        </p:blipFill>
        <p:spPr>
          <a:xfrm>
            <a:off x="423997" y="2712841"/>
            <a:ext cx="365760" cy="365760"/>
          </a:xfrm>
          <a:prstGeom prst="rect">
            <a:avLst/>
          </a:prstGeom>
        </p:spPr>
      </p:pic>
      <p:pic>
        <p:nvPicPr>
          <p:cNvPr id="17" name="Picture 16">
            <a:extLst>
              <a:ext uri="{FF2B5EF4-FFF2-40B4-BE49-F238E27FC236}">
                <a16:creationId xmlns:a16="http://schemas.microsoft.com/office/drawing/2014/main" id="{10ABE569-3B1D-4376-BC44-608B9800E4A5}"/>
              </a:ext>
            </a:extLst>
          </p:cNvPr>
          <p:cNvPicPr>
            <a:picLocks noChangeAspect="1"/>
          </p:cNvPicPr>
          <p:nvPr userDrawn="1"/>
        </p:nvPicPr>
        <p:blipFill>
          <a:blip r:embed="rId6"/>
          <a:srcRect/>
          <a:stretch/>
        </p:blipFill>
        <p:spPr>
          <a:xfrm>
            <a:off x="424149" y="3357779"/>
            <a:ext cx="365455" cy="365760"/>
          </a:xfrm>
          <a:prstGeom prst="rect">
            <a:avLst/>
          </a:prstGeom>
        </p:spPr>
      </p:pic>
      <p:pic>
        <p:nvPicPr>
          <p:cNvPr id="20" name="Google Shape;67;p13">
            <a:extLst>
              <a:ext uri="{FF2B5EF4-FFF2-40B4-BE49-F238E27FC236}">
                <a16:creationId xmlns:a16="http://schemas.microsoft.com/office/drawing/2014/main" id="{2EC9AE4B-0CA3-4F0B-9EC5-ED10315F6BCA}"/>
              </a:ext>
            </a:extLst>
          </p:cNvPr>
          <p:cNvPicPr preferRelativeResize="0"/>
          <p:nvPr userDrawn="1"/>
        </p:nvPicPr>
        <p:blipFill>
          <a:blip r:embed="rId7"/>
          <a:srcRect/>
          <a:stretch/>
        </p:blipFill>
        <p:spPr>
          <a:xfrm>
            <a:off x="345711" y="3826385"/>
            <a:ext cx="3011068" cy="918375"/>
          </a:xfrm>
          <a:prstGeom prst="rect">
            <a:avLst/>
          </a:prstGeom>
          <a:noFill/>
          <a:ln>
            <a:noFill/>
          </a:ln>
        </p:spPr>
      </p:pic>
    </p:spTree>
    <p:extLst>
      <p:ext uri="{BB962C8B-B14F-4D97-AF65-F5344CB8AC3E}">
        <p14:creationId xmlns:p14="http://schemas.microsoft.com/office/powerpoint/2010/main" val="2390646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30" name="Rectangle 29">
            <a:extLst>
              <a:ext uri="{FF2B5EF4-FFF2-40B4-BE49-F238E27FC236}">
                <a16:creationId xmlns:a16="http://schemas.microsoft.com/office/drawing/2014/main" id="{1B5B8896-018B-4DE1-8CE1-5B1586CFE5EC}"/>
              </a:ext>
            </a:extLst>
          </p:cNvPr>
          <p:cNvSpPr/>
          <p:nvPr userDrawn="1"/>
        </p:nvSpPr>
        <p:spPr>
          <a:xfrm>
            <a:off x="4540" y="4950"/>
            <a:ext cx="5100452" cy="1166628"/>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sp>
        <p:nvSpPr>
          <p:cNvPr id="10" name="Google Shape;10;p2"/>
          <p:cNvSpPr txBox="1">
            <a:spLocks noGrp="1"/>
          </p:cNvSpPr>
          <p:nvPr>
            <p:ph type="ctrTitle" hasCustomPrompt="1"/>
          </p:nvPr>
        </p:nvSpPr>
        <p:spPr>
          <a:xfrm>
            <a:off x="390525" y="380879"/>
            <a:ext cx="3992102" cy="674817"/>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rPr lang="en-US"/>
              <a:t>Thank You</a:t>
            </a:r>
            <a:endParaRPr/>
          </a:p>
        </p:txBody>
      </p:sp>
      <p:sp>
        <p:nvSpPr>
          <p:cNvPr id="11" name="Google Shape;11;p2"/>
          <p:cNvSpPr txBox="1">
            <a:spLocks noGrp="1"/>
          </p:cNvSpPr>
          <p:nvPr>
            <p:ph type="subTitle" idx="1"/>
          </p:nvPr>
        </p:nvSpPr>
        <p:spPr>
          <a:xfrm>
            <a:off x="931387" y="3421983"/>
            <a:ext cx="3383970" cy="365760"/>
          </a:xfrm>
          <a:prstGeom prst="rect">
            <a:avLst/>
          </a:prstGeom>
        </p:spPr>
        <p:txBody>
          <a:bodyPr spcFirstLastPara="1" wrap="square" lIns="0" tIns="0" rIns="0" bIns="0" anchor="ctr"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pic>
        <p:nvPicPr>
          <p:cNvPr id="3" name="Picture 2">
            <a:extLst>
              <a:ext uri="{FF2B5EF4-FFF2-40B4-BE49-F238E27FC236}">
                <a16:creationId xmlns:a16="http://schemas.microsoft.com/office/drawing/2014/main" id="{FA0412EC-8D19-455F-B3FF-6D9F78593649}"/>
              </a:ext>
            </a:extLst>
          </p:cNvPr>
          <p:cNvPicPr>
            <a:picLocks noChangeAspect="1"/>
          </p:cNvPicPr>
          <p:nvPr userDrawn="1"/>
        </p:nvPicPr>
        <p:blipFill>
          <a:blip r:embed="rId3"/>
          <a:stretch>
            <a:fillRect/>
          </a:stretch>
        </p:blipFill>
        <p:spPr>
          <a:xfrm>
            <a:off x="423997" y="3421678"/>
            <a:ext cx="365760" cy="366065"/>
          </a:xfrm>
          <a:prstGeom prst="rect">
            <a:avLst/>
          </a:prstGeom>
        </p:spPr>
      </p:pic>
      <p:pic>
        <p:nvPicPr>
          <p:cNvPr id="19" name="Picture 18">
            <a:extLst>
              <a:ext uri="{FF2B5EF4-FFF2-40B4-BE49-F238E27FC236}">
                <a16:creationId xmlns:a16="http://schemas.microsoft.com/office/drawing/2014/main" id="{633412CC-FEDA-434B-A8C3-052FFE7C01A6}"/>
              </a:ext>
            </a:extLst>
          </p:cNvPr>
          <p:cNvPicPr>
            <a:picLocks noChangeAspect="1"/>
          </p:cNvPicPr>
          <p:nvPr userDrawn="1"/>
        </p:nvPicPr>
        <p:blipFill>
          <a:blip r:embed="rId4"/>
          <a:srcRect/>
          <a:stretch/>
        </p:blipFill>
        <p:spPr>
          <a:xfrm>
            <a:off x="423997" y="3919690"/>
            <a:ext cx="365760" cy="365760"/>
          </a:xfrm>
          <a:prstGeom prst="rect">
            <a:avLst/>
          </a:prstGeom>
        </p:spPr>
      </p:pic>
      <p:sp>
        <p:nvSpPr>
          <p:cNvPr id="5" name="Text Placeholder 4">
            <a:extLst>
              <a:ext uri="{FF2B5EF4-FFF2-40B4-BE49-F238E27FC236}">
                <a16:creationId xmlns:a16="http://schemas.microsoft.com/office/drawing/2014/main" id="{DEBEE60D-06A1-4774-B1A0-B270D7C48BB4}"/>
              </a:ext>
            </a:extLst>
          </p:cNvPr>
          <p:cNvSpPr>
            <a:spLocks noGrp="1"/>
          </p:cNvSpPr>
          <p:nvPr>
            <p:ph type="body" sz="quarter" idx="13"/>
          </p:nvPr>
        </p:nvSpPr>
        <p:spPr>
          <a:xfrm>
            <a:off x="932015" y="3956837"/>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0" name="Picture 19">
            <a:extLst>
              <a:ext uri="{FF2B5EF4-FFF2-40B4-BE49-F238E27FC236}">
                <a16:creationId xmlns:a16="http://schemas.microsoft.com/office/drawing/2014/main" id="{6051781D-89C2-4D01-9241-A8C51B5ECA28}"/>
              </a:ext>
            </a:extLst>
          </p:cNvPr>
          <p:cNvPicPr>
            <a:picLocks noChangeAspect="1"/>
          </p:cNvPicPr>
          <p:nvPr userDrawn="1"/>
        </p:nvPicPr>
        <p:blipFill>
          <a:blip r:embed="rId5"/>
          <a:srcRect/>
          <a:stretch/>
        </p:blipFill>
        <p:spPr>
          <a:xfrm>
            <a:off x="424149" y="4410285"/>
            <a:ext cx="365455" cy="365760"/>
          </a:xfrm>
          <a:prstGeom prst="rect">
            <a:avLst/>
          </a:prstGeom>
        </p:spPr>
      </p:pic>
      <p:sp>
        <p:nvSpPr>
          <p:cNvPr id="21" name="Text Placeholder 4">
            <a:extLst>
              <a:ext uri="{FF2B5EF4-FFF2-40B4-BE49-F238E27FC236}">
                <a16:creationId xmlns:a16="http://schemas.microsoft.com/office/drawing/2014/main" id="{9DDDE0C8-53CF-4B4A-9510-7EE516D80BFD}"/>
              </a:ext>
            </a:extLst>
          </p:cNvPr>
          <p:cNvSpPr>
            <a:spLocks noGrp="1"/>
          </p:cNvSpPr>
          <p:nvPr>
            <p:ph type="body" sz="quarter" idx="14"/>
          </p:nvPr>
        </p:nvSpPr>
        <p:spPr>
          <a:xfrm>
            <a:off x="931863" y="4447432"/>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2" name="Picture 21">
            <a:extLst>
              <a:ext uri="{FF2B5EF4-FFF2-40B4-BE49-F238E27FC236}">
                <a16:creationId xmlns:a16="http://schemas.microsoft.com/office/drawing/2014/main" id="{69218930-50E6-403A-969C-B1F4493469F0}"/>
              </a:ext>
            </a:extLst>
          </p:cNvPr>
          <p:cNvPicPr>
            <a:picLocks noChangeAspect="1"/>
          </p:cNvPicPr>
          <p:nvPr userDrawn="1"/>
        </p:nvPicPr>
        <p:blipFill>
          <a:blip r:embed="rId6"/>
          <a:srcRect/>
          <a:stretch/>
        </p:blipFill>
        <p:spPr>
          <a:xfrm>
            <a:off x="423997" y="1318923"/>
            <a:ext cx="365455" cy="365455"/>
          </a:xfrm>
          <a:prstGeom prst="rect">
            <a:avLst/>
          </a:prstGeom>
        </p:spPr>
      </p:pic>
      <p:sp>
        <p:nvSpPr>
          <p:cNvPr id="23" name="Text Placeholder 4">
            <a:extLst>
              <a:ext uri="{FF2B5EF4-FFF2-40B4-BE49-F238E27FC236}">
                <a16:creationId xmlns:a16="http://schemas.microsoft.com/office/drawing/2014/main" id="{7D6DECD1-324F-45AC-BF3C-B225B523B410}"/>
              </a:ext>
            </a:extLst>
          </p:cNvPr>
          <p:cNvSpPr>
            <a:spLocks noGrp="1"/>
          </p:cNvSpPr>
          <p:nvPr>
            <p:ph type="body" sz="quarter" idx="15"/>
          </p:nvPr>
        </p:nvSpPr>
        <p:spPr>
          <a:xfrm>
            <a:off x="931863" y="1355918"/>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4" name="Picture 23">
            <a:extLst>
              <a:ext uri="{FF2B5EF4-FFF2-40B4-BE49-F238E27FC236}">
                <a16:creationId xmlns:a16="http://schemas.microsoft.com/office/drawing/2014/main" id="{77099E31-6EF6-470B-BB91-CDD9FAF232D3}"/>
              </a:ext>
            </a:extLst>
          </p:cNvPr>
          <p:cNvPicPr>
            <a:picLocks noChangeAspect="1"/>
          </p:cNvPicPr>
          <p:nvPr userDrawn="1"/>
        </p:nvPicPr>
        <p:blipFill>
          <a:blip r:embed="rId7"/>
          <a:srcRect/>
          <a:stretch/>
        </p:blipFill>
        <p:spPr>
          <a:xfrm>
            <a:off x="423997" y="1801719"/>
            <a:ext cx="365455" cy="365455"/>
          </a:xfrm>
          <a:prstGeom prst="rect">
            <a:avLst/>
          </a:prstGeom>
        </p:spPr>
      </p:pic>
      <p:sp>
        <p:nvSpPr>
          <p:cNvPr id="25" name="Text Placeholder 4">
            <a:extLst>
              <a:ext uri="{FF2B5EF4-FFF2-40B4-BE49-F238E27FC236}">
                <a16:creationId xmlns:a16="http://schemas.microsoft.com/office/drawing/2014/main" id="{0FE1273A-53A2-4D63-8958-DC8252F5EF2E}"/>
              </a:ext>
            </a:extLst>
          </p:cNvPr>
          <p:cNvSpPr>
            <a:spLocks noGrp="1"/>
          </p:cNvSpPr>
          <p:nvPr>
            <p:ph type="body" sz="quarter" idx="16"/>
          </p:nvPr>
        </p:nvSpPr>
        <p:spPr>
          <a:xfrm>
            <a:off x="931863" y="1838714"/>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6" name="Picture 25">
            <a:extLst>
              <a:ext uri="{FF2B5EF4-FFF2-40B4-BE49-F238E27FC236}">
                <a16:creationId xmlns:a16="http://schemas.microsoft.com/office/drawing/2014/main" id="{97B7EDFB-AAE6-4BD0-9B92-ABB43FAFC881}"/>
              </a:ext>
            </a:extLst>
          </p:cNvPr>
          <p:cNvPicPr>
            <a:picLocks noChangeAspect="1"/>
          </p:cNvPicPr>
          <p:nvPr userDrawn="1"/>
        </p:nvPicPr>
        <p:blipFill>
          <a:blip r:embed="rId8"/>
          <a:srcRect/>
          <a:stretch/>
        </p:blipFill>
        <p:spPr>
          <a:xfrm>
            <a:off x="423997" y="2909030"/>
            <a:ext cx="365455" cy="365455"/>
          </a:xfrm>
          <a:prstGeom prst="rect">
            <a:avLst/>
          </a:prstGeom>
        </p:spPr>
      </p:pic>
      <p:sp>
        <p:nvSpPr>
          <p:cNvPr id="27" name="Text Placeholder 4">
            <a:extLst>
              <a:ext uri="{FF2B5EF4-FFF2-40B4-BE49-F238E27FC236}">
                <a16:creationId xmlns:a16="http://schemas.microsoft.com/office/drawing/2014/main" id="{FD999EA4-53CC-4613-9119-74809CB54CEC}"/>
              </a:ext>
            </a:extLst>
          </p:cNvPr>
          <p:cNvSpPr>
            <a:spLocks noGrp="1"/>
          </p:cNvSpPr>
          <p:nvPr>
            <p:ph type="body" sz="quarter" idx="17"/>
          </p:nvPr>
        </p:nvSpPr>
        <p:spPr>
          <a:xfrm>
            <a:off x="931863" y="2946025"/>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8" name="Picture 27">
            <a:extLst>
              <a:ext uri="{FF2B5EF4-FFF2-40B4-BE49-F238E27FC236}">
                <a16:creationId xmlns:a16="http://schemas.microsoft.com/office/drawing/2014/main" id="{0FFE43F9-67DF-48FA-8C61-E22F894EECB2}"/>
              </a:ext>
            </a:extLst>
          </p:cNvPr>
          <p:cNvPicPr>
            <a:picLocks noChangeAspect="1"/>
          </p:cNvPicPr>
          <p:nvPr userDrawn="1"/>
        </p:nvPicPr>
        <p:blipFill>
          <a:blip r:embed="rId9"/>
          <a:srcRect/>
          <a:stretch/>
        </p:blipFill>
        <p:spPr>
          <a:xfrm>
            <a:off x="423997" y="2280348"/>
            <a:ext cx="365455" cy="365455"/>
          </a:xfrm>
          <a:prstGeom prst="rect">
            <a:avLst/>
          </a:prstGeom>
        </p:spPr>
      </p:pic>
      <p:sp>
        <p:nvSpPr>
          <p:cNvPr id="29" name="Text Placeholder 4">
            <a:extLst>
              <a:ext uri="{FF2B5EF4-FFF2-40B4-BE49-F238E27FC236}">
                <a16:creationId xmlns:a16="http://schemas.microsoft.com/office/drawing/2014/main" id="{8FC45F5F-CB38-402B-8BD6-250B37E3BC72}"/>
              </a:ext>
            </a:extLst>
          </p:cNvPr>
          <p:cNvSpPr>
            <a:spLocks noGrp="1"/>
          </p:cNvSpPr>
          <p:nvPr>
            <p:ph type="body" sz="quarter" idx="18"/>
          </p:nvPr>
        </p:nvSpPr>
        <p:spPr>
          <a:xfrm>
            <a:off x="931863" y="2317343"/>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spTree>
    <p:extLst>
      <p:ext uri="{BB962C8B-B14F-4D97-AF65-F5344CB8AC3E}">
        <p14:creationId xmlns:p14="http://schemas.microsoft.com/office/powerpoint/2010/main" val="1688639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userDrawn="1">
  <p:cSld name="Main point">
    <p:bg>
      <p:bgPr>
        <a:solidFill>
          <a:srgbClr val="279989"/>
        </a:solidFill>
        <a:effectLst/>
      </p:bgPr>
    </p:bg>
    <p:spTree>
      <p:nvGrpSpPr>
        <p:cNvPr id="1" name="Shape 40"/>
        <p:cNvGrpSpPr/>
        <p:nvPr/>
      </p:nvGrpSpPr>
      <p:grpSpPr>
        <a:xfrm>
          <a:off x="0" y="0"/>
          <a:ext cx="0" cy="0"/>
          <a:chOff x="0" y="0"/>
          <a:chExt cx="0" cy="0"/>
        </a:xfrm>
      </p:grpSpPr>
      <p:sp>
        <p:nvSpPr>
          <p:cNvPr id="42" name="Google Shape;42;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F94C3C79-8EED-43F1-A883-03905119DAD6}"/>
              </a:ext>
            </a:extLst>
          </p:cNvPr>
          <p:cNvSpPr>
            <a:spLocks noGrp="1"/>
          </p:cNvSpPr>
          <p:nvPr>
            <p:ph type="title"/>
          </p:nvPr>
        </p:nvSpPr>
        <p:spPr>
          <a:xfrm>
            <a:off x="471900" y="285750"/>
            <a:ext cx="8222100" cy="4572000"/>
          </a:xfrm>
        </p:spPr>
        <p:txBody>
          <a:bodyPr lIns="0" tIns="0" rIns="0" bIns="0" anchor="ctr" anchorCtr="0"/>
          <a:lstStyle>
            <a:lvl1pPr algn="ctr">
              <a:defRPr>
                <a:latin typeface="+mj-lt"/>
              </a:defRPr>
            </a:lvl1pPr>
          </a:lstStyle>
          <a:p>
            <a:r>
              <a:rPr lang="en-US"/>
              <a:t>Click to edit Master title style</a:t>
            </a:r>
          </a:p>
        </p:txBody>
      </p:sp>
    </p:spTree>
    <p:extLst>
      <p:ext uri="{BB962C8B-B14F-4D97-AF65-F5344CB8AC3E}">
        <p14:creationId xmlns:p14="http://schemas.microsoft.com/office/powerpoint/2010/main" val="1298977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bg>
      <p:bgPr>
        <a:solidFill>
          <a:srgbClr val="279989"/>
        </a:solidFill>
        <a:effectLst/>
      </p:bgPr>
    </p:bg>
    <p:spTree>
      <p:nvGrpSpPr>
        <p:cNvPr id="1" name="Shape 40"/>
        <p:cNvGrpSpPr/>
        <p:nvPr/>
      </p:nvGrpSpPr>
      <p:grpSpPr>
        <a:xfrm>
          <a:off x="0" y="0"/>
          <a:ext cx="0" cy="0"/>
          <a:chOff x="0" y="0"/>
          <a:chExt cx="0" cy="0"/>
        </a:xfrm>
      </p:grpSpPr>
      <p:sp>
        <p:nvSpPr>
          <p:cNvPr id="42" name="Google Shape;42;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F94C3C79-8EED-43F1-A883-03905119DAD6}"/>
              </a:ext>
            </a:extLst>
          </p:cNvPr>
          <p:cNvSpPr>
            <a:spLocks noGrp="1"/>
          </p:cNvSpPr>
          <p:nvPr>
            <p:ph type="title"/>
          </p:nvPr>
        </p:nvSpPr>
        <p:spPr>
          <a:xfrm>
            <a:off x="685800" y="285750"/>
            <a:ext cx="7772400" cy="2843447"/>
          </a:xfrm>
        </p:spPr>
        <p:txBody>
          <a:bodyPr lIns="0" tIns="0" rIns="0" bIns="0" anchor="b" anchorCtr="0">
            <a:normAutofit/>
          </a:bodyPr>
          <a:lstStyle>
            <a:lvl1pPr algn="ctr">
              <a:defRPr sz="6000">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26EDDD48-BEDA-445B-A459-16FE69462FF8}"/>
              </a:ext>
            </a:extLst>
          </p:cNvPr>
          <p:cNvSpPr>
            <a:spLocks noGrp="1"/>
          </p:cNvSpPr>
          <p:nvPr>
            <p:ph type="body" sz="quarter" idx="13"/>
          </p:nvPr>
        </p:nvSpPr>
        <p:spPr>
          <a:xfrm>
            <a:off x="685800" y="3339036"/>
            <a:ext cx="7772400" cy="685800"/>
          </a:xfrm>
        </p:spPr>
        <p:txBody>
          <a:bodyPr/>
          <a:lstStyle>
            <a:lvl1pPr marL="114300" indent="0" algn="ctr">
              <a:buNone/>
              <a:defRPr>
                <a:solidFill>
                  <a:schemeClr val="bg1"/>
                </a:solidFill>
                <a:latin typeface="Montserrat SemiBold" panose="00000700000000000000" pitchFamily="50" charset="0"/>
              </a:defRPr>
            </a:lvl1pPr>
            <a:lvl2pPr marL="596900" indent="0" algn="ctr">
              <a:buNone/>
              <a:defRPr>
                <a:solidFill>
                  <a:schemeClr val="bg1"/>
                </a:solidFill>
                <a:latin typeface="+mj-lt"/>
              </a:defRPr>
            </a:lvl2pPr>
            <a:lvl3pPr marL="1054100" indent="0" algn="ctr">
              <a:buNone/>
              <a:defRPr>
                <a:solidFill>
                  <a:schemeClr val="bg1"/>
                </a:solidFill>
                <a:latin typeface="+mj-lt"/>
              </a:defRPr>
            </a:lvl3pPr>
            <a:lvl4pPr marL="1511300" indent="0" algn="ctr">
              <a:buNone/>
              <a:defRPr>
                <a:solidFill>
                  <a:schemeClr val="bg1"/>
                </a:solidFill>
                <a:latin typeface="+mj-lt"/>
              </a:defRPr>
            </a:lvl4pPr>
            <a:lvl5pPr marL="1968500" indent="0" algn="ctr">
              <a:buNone/>
              <a:defRPr>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3790047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ig number" userDrawn="1">
  <p:cSld name="Big number">
    <p:bg>
      <p:bgPr>
        <a:solidFill>
          <a:schemeClr val="bg1"/>
        </a:solidFill>
        <a:effectLst/>
      </p:bgPr>
    </p:bg>
    <p:spTree>
      <p:nvGrpSpPr>
        <p:cNvPr id="1" name="Shape 55"/>
        <p:cNvGrpSpPr/>
        <p:nvPr/>
      </p:nvGrpSpPr>
      <p:grpSpPr>
        <a:xfrm>
          <a:off x="0" y="0"/>
          <a:ext cx="0" cy="0"/>
          <a:chOff x="0" y="0"/>
          <a:chExt cx="0" cy="0"/>
        </a:xfrm>
      </p:grpSpPr>
      <p:sp>
        <p:nvSpPr>
          <p:cNvPr id="58" name="Google Shape;58;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225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8775" y="11428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44" name="Google Shape;44;p7"/>
          <p:cNvCxnSpPr/>
          <p:nvPr/>
        </p:nvCxnSpPr>
        <p:spPr>
          <a:xfrm>
            <a:off x="318775" y="781586"/>
            <a:ext cx="8519100" cy="0"/>
          </a:xfrm>
          <a:prstGeom prst="straightConnector1">
            <a:avLst/>
          </a:prstGeom>
          <a:noFill/>
          <a:ln w="38100" cap="flat" cmpd="sng">
            <a:solidFill>
              <a:srgbClr val="FEB70D"/>
            </a:solidFill>
            <a:prstDash val="solid"/>
            <a:round/>
            <a:headEnd type="none" w="med" len="med"/>
            <a:tailEnd type="none" w="med" len="med"/>
          </a:ln>
        </p:spPr>
      </p:cxnSp>
      <p:sp>
        <p:nvSpPr>
          <p:cNvPr id="2" name="Google Shape;33;p5">
            <a:extLst>
              <a:ext uri="{FF2B5EF4-FFF2-40B4-BE49-F238E27FC236}">
                <a16:creationId xmlns:a16="http://schemas.microsoft.com/office/drawing/2014/main" id="{A3575C98-A8CF-08A6-CF42-EF9177C1DD16}"/>
              </a:ext>
            </a:extLst>
          </p:cNvPr>
          <p:cNvSpPr txBox="1">
            <a:spLocks noGrp="1"/>
          </p:cNvSpPr>
          <p:nvPr>
            <p:ph type="sldNum" idx="4"/>
          </p:nvPr>
        </p:nvSpPr>
        <p:spPr>
          <a:xfrm>
            <a:off x="8472459" y="4749900"/>
            <a:ext cx="548700" cy="393600"/>
          </a:xfrm>
          <a:prstGeom prst="rect">
            <a:avLst/>
          </a:prstGeom>
        </p:spPr>
        <p:txBody>
          <a:bodyPr spcFirstLastPara="1" wrap="square" lIns="91425" tIns="91425" rIns="91425" bIns="91425" anchor="ctr" anchorCtr="0">
            <a:noAutofit/>
          </a:bodyPr>
          <a:lstStyle>
            <a:lvl1pPr lvl="0" algn="r">
              <a:buNone/>
              <a:defRPr sz="1000" b="1" i="0" baseline="0">
                <a:latin typeface="Montserrat" panose="000003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6987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lank, Green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5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bg>
      <p:bgPr>
        <a:solidFill>
          <a:srgbClr val="279989"/>
        </a:solidFill>
        <a:effectLst/>
      </p:bgPr>
    </p:bg>
    <p:spTree>
      <p:nvGrpSpPr>
        <p:cNvPr id="1" name="Shape 55"/>
        <p:cNvGrpSpPr/>
        <p:nvPr/>
      </p:nvGrpSpPr>
      <p:grpSpPr>
        <a:xfrm>
          <a:off x="0" y="0"/>
          <a:ext cx="0" cy="0"/>
          <a:chOff x="0" y="0"/>
          <a:chExt cx="0" cy="0"/>
        </a:xfrm>
      </p:grpSpPr>
      <p:sp>
        <p:nvSpPr>
          <p:cNvPr id="58" name="Google Shape;58;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85788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653088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1193525"/>
            <a:ext cx="3992102" cy="1559400"/>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67;p13">
            <a:extLst>
              <a:ext uri="{FF2B5EF4-FFF2-40B4-BE49-F238E27FC236}">
                <a16:creationId xmlns:a16="http://schemas.microsoft.com/office/drawing/2014/main" id="{81C57D36-DF24-4851-80D2-78EE4119EB00}"/>
              </a:ext>
            </a:extLst>
          </p:cNvPr>
          <p:cNvPicPr preferRelativeResize="0"/>
          <p:nvPr userDrawn="1"/>
        </p:nvPicPr>
        <p:blipFill>
          <a:blip r:embed="rId2"/>
          <a:srcRect/>
          <a:stretch/>
        </p:blipFill>
        <p:spPr>
          <a:xfrm>
            <a:off x="514350" y="3824577"/>
            <a:ext cx="3011068" cy="918375"/>
          </a:xfrm>
          <a:prstGeom prst="rect">
            <a:avLst/>
          </a:prstGeom>
          <a:noFill/>
          <a:ln>
            <a:noFill/>
          </a:ln>
        </p:spPr>
      </p:pic>
      <p:sp>
        <p:nvSpPr>
          <p:cNvPr id="17" name="Google Shape;70;p13">
            <a:extLst>
              <a:ext uri="{FF2B5EF4-FFF2-40B4-BE49-F238E27FC236}">
                <a16:creationId xmlns:a16="http://schemas.microsoft.com/office/drawing/2014/main" id="{FE433735-56FA-452A-BD7B-8AEB29A4D4C5}"/>
              </a:ext>
            </a:extLst>
          </p:cNvPr>
          <p:cNvSpPr txBox="1">
            <a:spLocks/>
          </p:cNvSpPr>
          <p:nvPr userDrawn="1"/>
        </p:nvSpPr>
        <p:spPr>
          <a:xfrm>
            <a:off x="390525" y="738744"/>
            <a:ext cx="3992102" cy="418576"/>
          </a:xfrm>
          <a:prstGeom prst="rect">
            <a:avLst/>
          </a:prstGeom>
          <a:solidFill>
            <a:srgbClr val="FEB70D"/>
          </a:solidFill>
          <a:ln>
            <a:noFill/>
          </a:ln>
        </p:spPr>
        <p:txBody>
          <a:bodyPr spcFirstLastPara="1" wrap="square" lIns="54864" tIns="54864" rIns="54864" bIns="73152"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pPr>
              <a:buSzPts val="990"/>
            </a:pPr>
            <a:endParaRPr lang="en-US" sz="1800" b="1">
              <a:solidFill>
                <a:srgbClr val="004445"/>
              </a:solidFill>
              <a:latin typeface="Montserrat ExtraBold"/>
              <a:ea typeface="Montserrat ExtraBold"/>
              <a:cs typeface="Montserrat ExtraBold"/>
              <a:sym typeface="Montserrat ExtraBold"/>
            </a:endParaRPr>
          </a:p>
        </p:txBody>
      </p:sp>
      <p:sp>
        <p:nvSpPr>
          <p:cNvPr id="4" name="Text Placeholder 3">
            <a:extLst>
              <a:ext uri="{FF2B5EF4-FFF2-40B4-BE49-F238E27FC236}">
                <a16:creationId xmlns:a16="http://schemas.microsoft.com/office/drawing/2014/main" id="{8D5AAEA4-3B9B-4748-B1FE-C6A4FD1D697F}"/>
              </a:ext>
            </a:extLst>
          </p:cNvPr>
          <p:cNvSpPr>
            <a:spLocks noGrp="1"/>
          </p:cNvSpPr>
          <p:nvPr>
            <p:ph type="body" sz="quarter" idx="14"/>
          </p:nvPr>
        </p:nvSpPr>
        <p:spPr>
          <a:xfrm>
            <a:off x="565150" y="738188"/>
            <a:ext cx="3662363" cy="419100"/>
          </a:xfrm>
        </p:spPr>
        <p:txBody>
          <a:bodyPr lIns="0" tIns="0" rIns="0" bIns="0" anchor="ctr" anchorCtr="0"/>
          <a:lstStyle>
            <a:lvl1pPr marL="0" indent="0" algn="l">
              <a:buNone/>
              <a:defRPr>
                <a:solidFill>
                  <a:srgbClr val="004445"/>
                </a:solidFill>
              </a:defRPr>
            </a:lvl1pPr>
          </a:lstStyle>
          <a:p>
            <a:pPr lvl="0"/>
            <a:r>
              <a:rPr lang="en-US"/>
              <a:t>Click to edit Master text</a:t>
            </a:r>
          </a:p>
        </p:txBody>
      </p:sp>
      <p:pic>
        <p:nvPicPr>
          <p:cNvPr id="20" name="Picture 19" descr="A statue of a person holding flowers&#10;&#10;Description automatically generated with medium confidence">
            <a:extLst>
              <a:ext uri="{FF2B5EF4-FFF2-40B4-BE49-F238E27FC236}">
                <a16:creationId xmlns:a16="http://schemas.microsoft.com/office/drawing/2014/main" id="{CDAAA579-71E2-4EB9-8F55-B3C3E517956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6972"/>
          <a:stretch/>
        </p:blipFill>
        <p:spPr>
          <a:xfrm>
            <a:off x="5104991" y="0"/>
            <a:ext cx="4039009" cy="5143500"/>
          </a:xfrm>
          <a:prstGeom prst="rect">
            <a:avLst/>
          </a:prstGeom>
        </p:spPr>
      </p:pic>
    </p:spTree>
    <p:extLst>
      <p:ext uri="{BB962C8B-B14F-4D97-AF65-F5344CB8AC3E}">
        <p14:creationId xmlns:p14="http://schemas.microsoft.com/office/powerpoint/2010/main" val="3404133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1193525"/>
            <a:ext cx="3992102" cy="1559400"/>
          </a:xfrm>
          <a:prstGeom prst="rect">
            <a:avLst/>
          </a:prstGeom>
        </p:spPr>
        <p:txBody>
          <a:bodyPr spcFirstLastPara="1" wrap="square" lIns="91425" tIns="91425" rIns="91425" bIns="91425" anchor="b"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pic>
        <p:nvPicPr>
          <p:cNvPr id="16" name="Google Shape;67;p13">
            <a:extLst>
              <a:ext uri="{FF2B5EF4-FFF2-40B4-BE49-F238E27FC236}">
                <a16:creationId xmlns:a16="http://schemas.microsoft.com/office/drawing/2014/main" id="{81C57D36-DF24-4851-80D2-78EE4119EB00}"/>
              </a:ext>
            </a:extLst>
          </p:cNvPr>
          <p:cNvPicPr preferRelativeResize="0"/>
          <p:nvPr userDrawn="1"/>
        </p:nvPicPr>
        <p:blipFill>
          <a:blip r:embed="rId2"/>
          <a:srcRect/>
          <a:stretch/>
        </p:blipFill>
        <p:spPr>
          <a:xfrm>
            <a:off x="514350" y="3824577"/>
            <a:ext cx="3011068" cy="918375"/>
          </a:xfrm>
          <a:prstGeom prst="rect">
            <a:avLst/>
          </a:prstGeom>
          <a:noFill/>
          <a:ln>
            <a:noFill/>
          </a:ln>
        </p:spPr>
      </p:pic>
      <p:sp>
        <p:nvSpPr>
          <p:cNvPr id="17" name="Google Shape;70;p13">
            <a:extLst>
              <a:ext uri="{FF2B5EF4-FFF2-40B4-BE49-F238E27FC236}">
                <a16:creationId xmlns:a16="http://schemas.microsoft.com/office/drawing/2014/main" id="{FE433735-56FA-452A-BD7B-8AEB29A4D4C5}"/>
              </a:ext>
            </a:extLst>
          </p:cNvPr>
          <p:cNvSpPr txBox="1">
            <a:spLocks/>
          </p:cNvSpPr>
          <p:nvPr userDrawn="1"/>
        </p:nvSpPr>
        <p:spPr>
          <a:xfrm>
            <a:off x="390525" y="738744"/>
            <a:ext cx="3992102" cy="418576"/>
          </a:xfrm>
          <a:prstGeom prst="rect">
            <a:avLst/>
          </a:prstGeom>
          <a:solidFill>
            <a:srgbClr val="FEB70D"/>
          </a:solidFill>
          <a:ln>
            <a:noFill/>
          </a:ln>
        </p:spPr>
        <p:txBody>
          <a:bodyPr spcFirstLastPara="1" wrap="square" lIns="54864" tIns="54864" rIns="54864" bIns="73152"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pPr>
              <a:buSzPts val="990"/>
            </a:pPr>
            <a:endParaRPr lang="en-US" sz="1800" b="1">
              <a:solidFill>
                <a:srgbClr val="004445"/>
              </a:solidFill>
              <a:latin typeface="Montserrat ExtraBold"/>
              <a:ea typeface="Montserrat ExtraBold"/>
              <a:cs typeface="Montserrat ExtraBold"/>
              <a:sym typeface="Montserrat ExtraBold"/>
            </a:endParaRPr>
          </a:p>
        </p:txBody>
      </p:sp>
      <p:sp>
        <p:nvSpPr>
          <p:cNvPr id="4" name="Text Placeholder 3">
            <a:extLst>
              <a:ext uri="{FF2B5EF4-FFF2-40B4-BE49-F238E27FC236}">
                <a16:creationId xmlns:a16="http://schemas.microsoft.com/office/drawing/2014/main" id="{8D5AAEA4-3B9B-4748-B1FE-C6A4FD1D697F}"/>
              </a:ext>
            </a:extLst>
          </p:cNvPr>
          <p:cNvSpPr>
            <a:spLocks noGrp="1"/>
          </p:cNvSpPr>
          <p:nvPr>
            <p:ph type="body" sz="quarter" idx="14"/>
          </p:nvPr>
        </p:nvSpPr>
        <p:spPr>
          <a:xfrm>
            <a:off x="565150" y="738188"/>
            <a:ext cx="3662363" cy="419100"/>
          </a:xfrm>
        </p:spPr>
        <p:txBody>
          <a:bodyPr lIns="0" tIns="0" rIns="0" bIns="0" anchor="ctr" anchorCtr="0"/>
          <a:lstStyle>
            <a:lvl1pPr marL="0" indent="0" algn="l">
              <a:buNone/>
              <a:defRPr>
                <a:solidFill>
                  <a:srgbClr val="004445"/>
                </a:solidFill>
              </a:defRPr>
            </a:lvl1pPr>
          </a:lstStyle>
          <a:p>
            <a:pPr lvl="0"/>
            <a:r>
              <a:rPr lang="en-US"/>
              <a:t>Click to edit Master text</a:t>
            </a:r>
          </a:p>
        </p:txBody>
      </p:sp>
    </p:spTree>
    <p:extLst>
      <p:ext uri="{BB962C8B-B14F-4D97-AF65-F5344CB8AC3E}">
        <p14:creationId xmlns:p14="http://schemas.microsoft.com/office/powerpoint/2010/main" val="3475885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67;p13">
            <a:extLst>
              <a:ext uri="{FF2B5EF4-FFF2-40B4-BE49-F238E27FC236}">
                <a16:creationId xmlns:a16="http://schemas.microsoft.com/office/drawing/2014/main" id="{81C57D36-DF24-4851-80D2-78EE4119EB00}"/>
              </a:ext>
            </a:extLst>
          </p:cNvPr>
          <p:cNvPicPr preferRelativeResize="0"/>
          <p:nvPr userDrawn="1"/>
        </p:nvPicPr>
        <p:blipFill>
          <a:blip r:embed="rId2"/>
          <a:srcRect/>
          <a:stretch/>
        </p:blipFill>
        <p:spPr>
          <a:xfrm>
            <a:off x="514350" y="3824577"/>
            <a:ext cx="3011068" cy="918375"/>
          </a:xfrm>
          <a:prstGeom prst="rect">
            <a:avLst/>
          </a:prstGeom>
          <a:noFill/>
          <a:ln>
            <a:noFill/>
          </a:ln>
        </p:spPr>
      </p:pic>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spTree>
    <p:extLst>
      <p:ext uri="{BB962C8B-B14F-4D97-AF65-F5344CB8AC3E}">
        <p14:creationId xmlns:p14="http://schemas.microsoft.com/office/powerpoint/2010/main" val="2551921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sp>
        <p:nvSpPr>
          <p:cNvPr id="9" name="Rectangle 8">
            <a:extLst>
              <a:ext uri="{FF2B5EF4-FFF2-40B4-BE49-F238E27FC236}">
                <a16:creationId xmlns:a16="http://schemas.microsoft.com/office/drawing/2014/main" id="{752C92CC-CB33-4A2F-B198-693A50FEF473}"/>
              </a:ext>
            </a:extLst>
          </p:cNvPr>
          <p:cNvSpPr/>
          <p:nvPr userDrawn="1"/>
        </p:nvSpPr>
        <p:spPr>
          <a:xfrm>
            <a:off x="4540" y="4676932"/>
            <a:ext cx="5100452" cy="467676"/>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pic>
        <p:nvPicPr>
          <p:cNvPr id="4" name="Picture 3">
            <a:extLst>
              <a:ext uri="{FF2B5EF4-FFF2-40B4-BE49-F238E27FC236}">
                <a16:creationId xmlns:a16="http://schemas.microsoft.com/office/drawing/2014/main" id="{2938A4AB-1A08-40BA-A511-71DD1A4E70ED}"/>
              </a:ext>
            </a:extLst>
          </p:cNvPr>
          <p:cNvPicPr>
            <a:picLocks noChangeAspect="1"/>
          </p:cNvPicPr>
          <p:nvPr userDrawn="1"/>
        </p:nvPicPr>
        <p:blipFill>
          <a:blip r:embed="rId2"/>
          <a:stretch>
            <a:fillRect/>
          </a:stretch>
        </p:blipFill>
        <p:spPr>
          <a:xfrm>
            <a:off x="266857" y="3206682"/>
            <a:ext cx="2757408" cy="1309769"/>
          </a:xfrm>
          <a:prstGeom prst="rect">
            <a:avLst/>
          </a:prstGeom>
        </p:spPr>
      </p:pic>
    </p:spTree>
    <p:extLst>
      <p:ext uri="{BB962C8B-B14F-4D97-AF65-F5344CB8AC3E}">
        <p14:creationId xmlns:p14="http://schemas.microsoft.com/office/powerpoint/2010/main" val="1846685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sp>
        <p:nvSpPr>
          <p:cNvPr id="9" name="Rectangle 8">
            <a:extLst>
              <a:ext uri="{FF2B5EF4-FFF2-40B4-BE49-F238E27FC236}">
                <a16:creationId xmlns:a16="http://schemas.microsoft.com/office/drawing/2014/main" id="{752C92CC-CB33-4A2F-B198-693A50FEF473}"/>
              </a:ext>
            </a:extLst>
          </p:cNvPr>
          <p:cNvSpPr/>
          <p:nvPr userDrawn="1"/>
        </p:nvSpPr>
        <p:spPr>
          <a:xfrm>
            <a:off x="4540" y="4676932"/>
            <a:ext cx="5100452" cy="467676"/>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pic>
        <p:nvPicPr>
          <p:cNvPr id="13" name="Picture 12">
            <a:extLst>
              <a:ext uri="{FF2B5EF4-FFF2-40B4-BE49-F238E27FC236}">
                <a16:creationId xmlns:a16="http://schemas.microsoft.com/office/drawing/2014/main" id="{E657A84A-56E9-4B02-8F46-981AE8EA2556}"/>
              </a:ext>
            </a:extLst>
          </p:cNvPr>
          <p:cNvPicPr>
            <a:picLocks noChangeAspect="1"/>
          </p:cNvPicPr>
          <p:nvPr userDrawn="1"/>
        </p:nvPicPr>
        <p:blipFill>
          <a:blip r:embed="rId2"/>
          <a:srcRect/>
          <a:stretch/>
        </p:blipFill>
        <p:spPr>
          <a:xfrm>
            <a:off x="390529" y="4837121"/>
            <a:ext cx="2809872" cy="316111"/>
          </a:xfrm>
          <a:prstGeom prst="rect">
            <a:avLst/>
          </a:prstGeom>
        </p:spPr>
      </p:pic>
      <p:pic>
        <p:nvPicPr>
          <p:cNvPr id="4" name="Picture 3">
            <a:extLst>
              <a:ext uri="{FF2B5EF4-FFF2-40B4-BE49-F238E27FC236}">
                <a16:creationId xmlns:a16="http://schemas.microsoft.com/office/drawing/2014/main" id="{2938A4AB-1A08-40BA-A511-71DD1A4E70ED}"/>
              </a:ext>
            </a:extLst>
          </p:cNvPr>
          <p:cNvPicPr>
            <a:picLocks noChangeAspect="1"/>
          </p:cNvPicPr>
          <p:nvPr userDrawn="1"/>
        </p:nvPicPr>
        <p:blipFill>
          <a:blip r:embed="rId3"/>
          <a:stretch>
            <a:fillRect/>
          </a:stretch>
        </p:blipFill>
        <p:spPr>
          <a:xfrm>
            <a:off x="266857" y="3206682"/>
            <a:ext cx="2757408" cy="1309769"/>
          </a:xfrm>
          <a:prstGeom prst="rect">
            <a:avLst/>
          </a:prstGeom>
        </p:spPr>
      </p:pic>
    </p:spTree>
    <p:extLst>
      <p:ext uri="{BB962C8B-B14F-4D97-AF65-F5344CB8AC3E}">
        <p14:creationId xmlns:p14="http://schemas.microsoft.com/office/powerpoint/2010/main" val="1742785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sp>
        <p:nvSpPr>
          <p:cNvPr id="9" name="Rectangle 8">
            <a:extLst>
              <a:ext uri="{FF2B5EF4-FFF2-40B4-BE49-F238E27FC236}">
                <a16:creationId xmlns:a16="http://schemas.microsoft.com/office/drawing/2014/main" id="{752C92CC-CB33-4A2F-B198-693A50FEF473}"/>
              </a:ext>
            </a:extLst>
          </p:cNvPr>
          <p:cNvSpPr/>
          <p:nvPr userDrawn="1"/>
        </p:nvSpPr>
        <p:spPr>
          <a:xfrm>
            <a:off x="4540" y="4676932"/>
            <a:ext cx="5100452" cy="467676"/>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pic>
        <p:nvPicPr>
          <p:cNvPr id="13" name="Picture 12">
            <a:extLst>
              <a:ext uri="{FF2B5EF4-FFF2-40B4-BE49-F238E27FC236}">
                <a16:creationId xmlns:a16="http://schemas.microsoft.com/office/drawing/2014/main" id="{E657A84A-56E9-4B02-8F46-981AE8EA2556}"/>
              </a:ext>
            </a:extLst>
          </p:cNvPr>
          <p:cNvPicPr>
            <a:picLocks noChangeAspect="1"/>
          </p:cNvPicPr>
          <p:nvPr userDrawn="1"/>
        </p:nvPicPr>
        <p:blipFill>
          <a:blip r:embed="rId2"/>
          <a:srcRect/>
          <a:stretch/>
        </p:blipFill>
        <p:spPr>
          <a:xfrm>
            <a:off x="390529" y="4837121"/>
            <a:ext cx="2809872" cy="316111"/>
          </a:xfrm>
          <a:prstGeom prst="rect">
            <a:avLst/>
          </a:prstGeom>
        </p:spPr>
      </p:pic>
      <p:pic>
        <p:nvPicPr>
          <p:cNvPr id="4" name="Picture 3">
            <a:extLst>
              <a:ext uri="{FF2B5EF4-FFF2-40B4-BE49-F238E27FC236}">
                <a16:creationId xmlns:a16="http://schemas.microsoft.com/office/drawing/2014/main" id="{2938A4AB-1A08-40BA-A511-71DD1A4E70ED}"/>
              </a:ext>
            </a:extLst>
          </p:cNvPr>
          <p:cNvPicPr>
            <a:picLocks noChangeAspect="1"/>
          </p:cNvPicPr>
          <p:nvPr userDrawn="1"/>
        </p:nvPicPr>
        <p:blipFill>
          <a:blip r:embed="rId3"/>
          <a:stretch>
            <a:fillRect/>
          </a:stretch>
        </p:blipFill>
        <p:spPr>
          <a:xfrm>
            <a:off x="266857" y="3206682"/>
            <a:ext cx="2757408" cy="1309769"/>
          </a:xfrm>
          <a:prstGeom prst="rect">
            <a:avLst/>
          </a:prstGeom>
        </p:spPr>
      </p:pic>
    </p:spTree>
    <p:extLst>
      <p:ext uri="{BB962C8B-B14F-4D97-AF65-F5344CB8AC3E}">
        <p14:creationId xmlns:p14="http://schemas.microsoft.com/office/powerpoint/2010/main" val="1294720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sp>
        <p:nvSpPr>
          <p:cNvPr id="9" name="Rectangle 8">
            <a:extLst>
              <a:ext uri="{FF2B5EF4-FFF2-40B4-BE49-F238E27FC236}">
                <a16:creationId xmlns:a16="http://schemas.microsoft.com/office/drawing/2014/main" id="{752C92CC-CB33-4A2F-B198-693A50FEF473}"/>
              </a:ext>
            </a:extLst>
          </p:cNvPr>
          <p:cNvSpPr/>
          <p:nvPr userDrawn="1"/>
        </p:nvSpPr>
        <p:spPr>
          <a:xfrm>
            <a:off x="4540" y="4676932"/>
            <a:ext cx="5100452" cy="467676"/>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pic>
        <p:nvPicPr>
          <p:cNvPr id="4" name="Picture 3">
            <a:extLst>
              <a:ext uri="{FF2B5EF4-FFF2-40B4-BE49-F238E27FC236}">
                <a16:creationId xmlns:a16="http://schemas.microsoft.com/office/drawing/2014/main" id="{2938A4AB-1A08-40BA-A511-71DD1A4E70ED}"/>
              </a:ext>
            </a:extLst>
          </p:cNvPr>
          <p:cNvPicPr>
            <a:picLocks noChangeAspect="1"/>
          </p:cNvPicPr>
          <p:nvPr userDrawn="1"/>
        </p:nvPicPr>
        <p:blipFill>
          <a:blip r:embed="rId2"/>
          <a:stretch>
            <a:fillRect/>
          </a:stretch>
        </p:blipFill>
        <p:spPr>
          <a:xfrm>
            <a:off x="266857" y="3206682"/>
            <a:ext cx="2757408" cy="1309769"/>
          </a:xfrm>
          <a:prstGeom prst="rect">
            <a:avLst/>
          </a:prstGeom>
        </p:spPr>
      </p:pic>
    </p:spTree>
    <p:extLst>
      <p:ext uri="{BB962C8B-B14F-4D97-AF65-F5344CB8AC3E}">
        <p14:creationId xmlns:p14="http://schemas.microsoft.com/office/powerpoint/2010/main" val="207665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Use this for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33;p5">
            <a:extLst>
              <a:ext uri="{FF2B5EF4-FFF2-40B4-BE49-F238E27FC236}">
                <a16:creationId xmlns:a16="http://schemas.microsoft.com/office/drawing/2014/main" id="{62486C26-C198-F77C-C831-DB8251E2D830}"/>
              </a:ext>
            </a:extLst>
          </p:cNvPr>
          <p:cNvSpPr txBox="1">
            <a:spLocks noGrp="1"/>
          </p:cNvSpPr>
          <p:nvPr>
            <p:ph type="sldNum" idx="4"/>
          </p:nvPr>
        </p:nvSpPr>
        <p:spPr>
          <a:xfrm>
            <a:off x="8472459" y="4826500"/>
            <a:ext cx="548700" cy="316999"/>
          </a:xfrm>
          <a:prstGeom prst="rect">
            <a:avLst/>
          </a:prstGeom>
        </p:spPr>
        <p:txBody>
          <a:bodyPr spcFirstLastPara="1" wrap="square" lIns="91425" tIns="91425" rIns="91425" bIns="91425" anchor="ctr" anchorCtr="0">
            <a:noAutofit/>
          </a:bodyPr>
          <a:lstStyle>
            <a:lvl1pPr lvl="0" algn="r">
              <a:buNone/>
              <a:defRPr sz="1000" b="1" i="0" baseline="0">
                <a:latin typeface="Montserrat" panose="000003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5502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and two columns" preserve="1" userDrawn="1">
  <p:cSld name="Title and two columns">
    <p:bg>
      <p:bgPr>
        <a:solidFill>
          <a:srgbClr val="279989"/>
        </a:solidFill>
        <a:effectLst/>
      </p:bgPr>
    </p:bg>
    <p:spTree>
      <p:nvGrpSpPr>
        <p:cNvPr id="1" name="Shape 22"/>
        <p:cNvGrpSpPr/>
        <p:nvPr/>
      </p:nvGrpSpPr>
      <p:grpSpPr>
        <a:xfrm>
          <a:off x="0" y="0"/>
          <a:ext cx="0" cy="0"/>
          <a:chOff x="0" y="0"/>
          <a:chExt cx="0" cy="0"/>
        </a:xfrm>
      </p:grpSpPr>
      <p:sp>
        <p:nvSpPr>
          <p:cNvPr id="23" name="Google Shape;23;p5"/>
          <p:cNvSpPr/>
          <p:nvPr/>
        </p:nvSpPr>
        <p:spPr>
          <a:xfrm rot="10800000" flipH="1">
            <a:off x="0" y="701228"/>
            <a:ext cx="9144000" cy="444227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32;p6">
            <a:extLst>
              <a:ext uri="{FF2B5EF4-FFF2-40B4-BE49-F238E27FC236}">
                <a16:creationId xmlns:a16="http://schemas.microsoft.com/office/drawing/2014/main" id="{3859DCE9-401E-4106-9B3B-353227A744DF}"/>
              </a:ext>
            </a:extLst>
          </p:cNvPr>
          <p:cNvSpPr txBox="1">
            <a:spLocks noGrp="1"/>
          </p:cNvSpPr>
          <p:nvPr>
            <p:ph type="title"/>
          </p:nvPr>
        </p:nvSpPr>
        <p:spPr>
          <a:xfrm>
            <a:off x="685798" y="16350"/>
            <a:ext cx="8239051" cy="710598"/>
          </a:xfrm>
          <a:prstGeom prst="rect">
            <a:avLst/>
          </a:prstGeom>
        </p:spPr>
        <p:txBody>
          <a:bodyPr spcFirstLastPara="1" wrap="square" lIns="0" tIns="0" rIns="0" bIns="91440" anchor="b" anchorCtr="0">
            <a:normAutofit/>
          </a:bodyPr>
          <a:lstStyle>
            <a:lvl1pPr lvl="0" algn="l">
              <a:spcBef>
                <a:spcPts val="0"/>
              </a:spcBef>
              <a:spcAft>
                <a:spcPts val="0"/>
              </a:spcAft>
              <a:buSzPts val="1800"/>
              <a:buNone/>
              <a:defRPr sz="2000">
                <a:latin typeface="Montserrat ExtraBold" panose="00000900000000000000" pitchFamily="50" charset="0"/>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 name="Body Level One…">
            <a:extLst>
              <a:ext uri="{FF2B5EF4-FFF2-40B4-BE49-F238E27FC236}">
                <a16:creationId xmlns:a16="http://schemas.microsoft.com/office/drawing/2014/main" id="{E703A5C7-FB27-4C12-AF7E-ECD1531EE26B}"/>
              </a:ext>
            </a:extLst>
          </p:cNvPr>
          <p:cNvSpPr txBox="1">
            <a:spLocks noGrp="1"/>
          </p:cNvSpPr>
          <p:nvPr>
            <p:ph type="body" idx="13" hasCustomPrompt="1"/>
          </p:nvPr>
        </p:nvSpPr>
        <p:spPr>
          <a:xfrm>
            <a:off x="685798" y="1011767"/>
            <a:ext cx="7769282" cy="3617508"/>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pic>
        <p:nvPicPr>
          <p:cNvPr id="8" name="Picture 7">
            <a:extLst>
              <a:ext uri="{FF2B5EF4-FFF2-40B4-BE49-F238E27FC236}">
                <a16:creationId xmlns:a16="http://schemas.microsoft.com/office/drawing/2014/main" id="{FAA8557C-6DFC-45C2-B7C8-626B505F6496}"/>
              </a:ext>
            </a:extLst>
          </p:cNvPr>
          <p:cNvPicPr>
            <a:picLocks noChangeAspect="1"/>
          </p:cNvPicPr>
          <p:nvPr userDrawn="1"/>
        </p:nvPicPr>
        <p:blipFill>
          <a:blip r:embed="rId2"/>
          <a:srcRect/>
          <a:stretch/>
        </p:blipFill>
        <p:spPr>
          <a:xfrm>
            <a:off x="7268482" y="4695623"/>
            <a:ext cx="1183300" cy="360907"/>
          </a:xfrm>
          <a:prstGeom prst="rect">
            <a:avLst/>
          </a:prstGeom>
        </p:spPr>
      </p:pic>
    </p:spTree>
    <p:extLst>
      <p:ext uri="{BB962C8B-B14F-4D97-AF65-F5344CB8AC3E}">
        <p14:creationId xmlns:p14="http://schemas.microsoft.com/office/powerpoint/2010/main" val="2569277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only" userDrawn="1">
  <p:cSld name="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726948"/>
            <a:ext cx="9144000" cy="441655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685798" y="16350"/>
            <a:ext cx="8239051" cy="710598"/>
          </a:xfrm>
          <a:prstGeom prst="rect">
            <a:avLst/>
          </a:prstGeom>
        </p:spPr>
        <p:txBody>
          <a:bodyPr spcFirstLastPara="1" wrap="square" lIns="0" tIns="0" rIns="0" bIns="91440" anchor="b" anchorCtr="0">
            <a:normAutofit/>
          </a:bodyPr>
          <a:lstStyle>
            <a:lvl1pPr lvl="0" algn="l">
              <a:spcBef>
                <a:spcPts val="0"/>
              </a:spcBef>
              <a:spcAft>
                <a:spcPts val="0"/>
              </a:spcAft>
              <a:buSzPts val="1800"/>
              <a:buNone/>
              <a:defRPr sz="2000">
                <a:latin typeface="Montserrat ExtraBold" panose="00000900000000000000" pitchFamily="50" charset="0"/>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a:extLst>
              <a:ext uri="{FF2B5EF4-FFF2-40B4-BE49-F238E27FC236}">
                <a16:creationId xmlns:a16="http://schemas.microsoft.com/office/drawing/2014/main" id="{6E50E9B5-1738-470F-B9F9-FE8AEC43773F}"/>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6" name="Body Level One…">
            <a:extLst>
              <a:ext uri="{FF2B5EF4-FFF2-40B4-BE49-F238E27FC236}">
                <a16:creationId xmlns:a16="http://schemas.microsoft.com/office/drawing/2014/main" id="{44CC18A2-50E8-4E1B-8ECD-D92A79DF9D5D}"/>
              </a:ext>
            </a:extLst>
          </p:cNvPr>
          <p:cNvSpPr txBox="1">
            <a:spLocks noGrp="1"/>
          </p:cNvSpPr>
          <p:nvPr>
            <p:ph type="body" idx="13" hasCustomPrompt="1"/>
          </p:nvPr>
        </p:nvSpPr>
        <p:spPr>
          <a:xfrm>
            <a:off x="685798" y="1011767"/>
            <a:ext cx="7769282" cy="3617508"/>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497241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726948"/>
            <a:ext cx="9144000" cy="441655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685798" y="16350"/>
            <a:ext cx="8239051" cy="710598"/>
          </a:xfrm>
          <a:prstGeom prst="rect">
            <a:avLst/>
          </a:prstGeom>
        </p:spPr>
        <p:txBody>
          <a:bodyPr spcFirstLastPara="1" wrap="square" lIns="0" tIns="0" rIns="0" bIns="91440" anchor="b" anchorCtr="0">
            <a:normAutofit/>
          </a:bodyPr>
          <a:lstStyle>
            <a:lvl1pPr lvl="0" algn="l">
              <a:spcBef>
                <a:spcPts val="0"/>
              </a:spcBef>
              <a:spcAft>
                <a:spcPts val="0"/>
              </a:spcAft>
              <a:buSzPts val="1800"/>
              <a:buNone/>
              <a:defRPr sz="2000">
                <a:latin typeface="Montserrat ExtraBold" panose="00000900000000000000" pitchFamily="50" charset="0"/>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a:extLst>
              <a:ext uri="{FF2B5EF4-FFF2-40B4-BE49-F238E27FC236}">
                <a16:creationId xmlns:a16="http://schemas.microsoft.com/office/drawing/2014/main" id="{6E50E9B5-1738-470F-B9F9-FE8AEC43773F}"/>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6" name="Body Level One…">
            <a:extLst>
              <a:ext uri="{FF2B5EF4-FFF2-40B4-BE49-F238E27FC236}">
                <a16:creationId xmlns:a16="http://schemas.microsoft.com/office/drawing/2014/main" id="{44CC18A2-50E8-4E1B-8ECD-D92A79DF9D5D}"/>
              </a:ext>
            </a:extLst>
          </p:cNvPr>
          <p:cNvSpPr txBox="1">
            <a:spLocks noGrp="1"/>
          </p:cNvSpPr>
          <p:nvPr>
            <p:ph type="body" idx="13" hasCustomPrompt="1"/>
          </p:nvPr>
        </p:nvSpPr>
        <p:spPr>
          <a:xfrm>
            <a:off x="685798" y="1011767"/>
            <a:ext cx="3657600" cy="3617508"/>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8" name="Body Level One…">
            <a:extLst>
              <a:ext uri="{FF2B5EF4-FFF2-40B4-BE49-F238E27FC236}">
                <a16:creationId xmlns:a16="http://schemas.microsoft.com/office/drawing/2014/main" id="{FAD8E512-901E-4075-85D4-54C50BDF60FC}"/>
              </a:ext>
            </a:extLst>
          </p:cNvPr>
          <p:cNvSpPr txBox="1">
            <a:spLocks noGrp="1"/>
          </p:cNvSpPr>
          <p:nvPr>
            <p:ph type="body" idx="14" hasCustomPrompt="1"/>
          </p:nvPr>
        </p:nvSpPr>
        <p:spPr>
          <a:xfrm>
            <a:off x="4794182" y="1011767"/>
            <a:ext cx="3657600" cy="3617508"/>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658224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userDrawn="1"/>
        </p:nvSpPr>
        <p:spPr>
          <a:xfrm rot="10800000" flipH="1">
            <a:off x="0" y="2571750"/>
            <a:ext cx="9144000" cy="25717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00DC2A76-0143-4126-BC22-C9C6952AF512}"/>
              </a:ext>
            </a:extLst>
          </p:cNvPr>
          <p:cNvPicPr>
            <a:picLocks noChangeAspect="1"/>
          </p:cNvPicPr>
          <p:nvPr userDrawn="1"/>
        </p:nvPicPr>
        <p:blipFill>
          <a:blip r:embed="rId2"/>
          <a:srcRect/>
          <a:stretch/>
        </p:blipFill>
        <p:spPr>
          <a:xfrm>
            <a:off x="7274900" y="4695623"/>
            <a:ext cx="1183300" cy="360907"/>
          </a:xfrm>
          <a:prstGeom prst="rect">
            <a:avLst/>
          </a:prstGeom>
        </p:spPr>
      </p:pic>
      <p:sp>
        <p:nvSpPr>
          <p:cNvPr id="2" name="Title 1">
            <a:extLst>
              <a:ext uri="{FF2B5EF4-FFF2-40B4-BE49-F238E27FC236}">
                <a16:creationId xmlns:a16="http://schemas.microsoft.com/office/drawing/2014/main" id="{4F39073D-B09B-4D65-9DC8-95768FADEFD0}"/>
              </a:ext>
            </a:extLst>
          </p:cNvPr>
          <p:cNvSpPr>
            <a:spLocks noGrp="1"/>
          </p:cNvSpPr>
          <p:nvPr>
            <p:ph type="title"/>
          </p:nvPr>
        </p:nvSpPr>
        <p:spPr>
          <a:xfrm>
            <a:off x="685800" y="685801"/>
            <a:ext cx="7772400" cy="1570220"/>
          </a:xfrm>
        </p:spPr>
        <p:txBody>
          <a:bodyPr lIns="0" tIns="0" rIns="0" bIns="0">
            <a:normAutofit/>
          </a:bodyPr>
          <a:lstStyle>
            <a:lvl1pPr algn="ctr">
              <a:defRPr sz="4400">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B80BA624-500D-4242-B3FF-2F67BCF41344}"/>
              </a:ext>
            </a:extLst>
          </p:cNvPr>
          <p:cNvSpPr>
            <a:spLocks noGrp="1"/>
          </p:cNvSpPr>
          <p:nvPr>
            <p:ph type="body" sz="quarter" idx="10"/>
          </p:nvPr>
        </p:nvSpPr>
        <p:spPr>
          <a:xfrm>
            <a:off x="685800" y="2751138"/>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4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2571750"/>
            <a:ext cx="9144000" cy="25717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00DC2A76-0143-4126-BC22-C9C6952AF512}"/>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3" name="Title 2">
            <a:extLst>
              <a:ext uri="{FF2B5EF4-FFF2-40B4-BE49-F238E27FC236}">
                <a16:creationId xmlns:a16="http://schemas.microsoft.com/office/drawing/2014/main" id="{C2AD2931-984E-45DC-80B8-28B313DB61A8}"/>
              </a:ext>
            </a:extLst>
          </p:cNvPr>
          <p:cNvSpPr>
            <a:spLocks noGrp="1"/>
          </p:cNvSpPr>
          <p:nvPr>
            <p:ph type="title"/>
          </p:nvPr>
        </p:nvSpPr>
        <p:spPr>
          <a:xfrm>
            <a:off x="685800" y="257081"/>
            <a:ext cx="7772400" cy="767700"/>
          </a:xfrm>
        </p:spPr>
        <p:txBody>
          <a:bodyPr lIns="0" tIns="0" rIns="0" bIns="0"/>
          <a:lstStyle>
            <a:lvl1pPr algn="ctr">
              <a:defRPr>
                <a:latin typeface="+mj-lt"/>
              </a:defRPr>
            </a:lvl1pPr>
          </a:lstStyle>
          <a:p>
            <a:r>
              <a:rPr lang="en-US"/>
              <a:t>Click to edit Master title style</a:t>
            </a:r>
          </a:p>
        </p:txBody>
      </p:sp>
      <p:sp>
        <p:nvSpPr>
          <p:cNvPr id="5" name="Chart Placeholder 4">
            <a:extLst>
              <a:ext uri="{FF2B5EF4-FFF2-40B4-BE49-F238E27FC236}">
                <a16:creationId xmlns:a16="http://schemas.microsoft.com/office/drawing/2014/main" id="{E422E5AE-FCC6-432C-92FD-A0A964D1F17F}"/>
              </a:ext>
            </a:extLst>
          </p:cNvPr>
          <p:cNvSpPr>
            <a:spLocks noGrp="1"/>
          </p:cNvSpPr>
          <p:nvPr>
            <p:ph type="chart" sz="quarter" idx="14"/>
          </p:nvPr>
        </p:nvSpPr>
        <p:spPr>
          <a:xfrm>
            <a:off x="685800" y="1296988"/>
            <a:ext cx="7772400" cy="3291840"/>
          </a:xfrm>
          <a:solidFill>
            <a:schemeClr val="bg1"/>
          </a:solidFill>
        </p:spPr>
        <p:txBody>
          <a:bodyPr/>
          <a:lstStyle>
            <a:lvl1pPr marL="114300" indent="0" algn="ctr">
              <a:buNone/>
              <a:defRPr/>
            </a:lvl1pPr>
          </a:lstStyle>
          <a:p>
            <a:endParaRPr lang="en-US"/>
          </a:p>
        </p:txBody>
      </p:sp>
    </p:spTree>
    <p:extLst>
      <p:ext uri="{BB962C8B-B14F-4D97-AF65-F5344CB8AC3E}">
        <p14:creationId xmlns:p14="http://schemas.microsoft.com/office/powerpoint/2010/main" val="11371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2571750"/>
            <a:ext cx="9144000" cy="25717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00DC2A76-0143-4126-BC22-C9C6952AF512}"/>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3" name="Title 2">
            <a:extLst>
              <a:ext uri="{FF2B5EF4-FFF2-40B4-BE49-F238E27FC236}">
                <a16:creationId xmlns:a16="http://schemas.microsoft.com/office/drawing/2014/main" id="{C2AD2931-984E-45DC-80B8-28B313DB61A8}"/>
              </a:ext>
            </a:extLst>
          </p:cNvPr>
          <p:cNvSpPr>
            <a:spLocks noGrp="1"/>
          </p:cNvSpPr>
          <p:nvPr>
            <p:ph type="title"/>
          </p:nvPr>
        </p:nvSpPr>
        <p:spPr>
          <a:xfrm>
            <a:off x="685800" y="257081"/>
            <a:ext cx="7772400" cy="767700"/>
          </a:xfrm>
        </p:spPr>
        <p:txBody>
          <a:bodyPr lIns="0" tIns="0" rIns="0" bIns="0"/>
          <a:lstStyle>
            <a:lvl1pPr algn="ctr">
              <a:defRPr>
                <a:latin typeface="+mj-lt"/>
              </a:defRPr>
            </a:lvl1pPr>
          </a:lstStyle>
          <a:p>
            <a:r>
              <a:rPr lang="en-US"/>
              <a:t>Click to edit Master title style</a:t>
            </a:r>
          </a:p>
        </p:txBody>
      </p:sp>
      <p:sp>
        <p:nvSpPr>
          <p:cNvPr id="4" name="SmartArt Placeholder 3">
            <a:extLst>
              <a:ext uri="{FF2B5EF4-FFF2-40B4-BE49-F238E27FC236}">
                <a16:creationId xmlns:a16="http://schemas.microsoft.com/office/drawing/2014/main" id="{C23E48DF-A7F7-44A2-B079-F5F583CC53DF}"/>
              </a:ext>
            </a:extLst>
          </p:cNvPr>
          <p:cNvSpPr>
            <a:spLocks noGrp="1"/>
          </p:cNvSpPr>
          <p:nvPr>
            <p:ph type="dgm" sz="quarter" idx="13"/>
          </p:nvPr>
        </p:nvSpPr>
        <p:spPr>
          <a:xfrm>
            <a:off x="685800" y="1296988"/>
            <a:ext cx="7772400" cy="3291840"/>
          </a:xfrm>
          <a:solidFill>
            <a:schemeClr val="bg1"/>
          </a:solidFill>
        </p:spPr>
        <p:txBody>
          <a:bodyPr/>
          <a:lstStyle>
            <a:lvl1pPr marL="0" indent="0" algn="ctr">
              <a:buNone/>
              <a:defRPr/>
            </a:lvl1pPr>
          </a:lstStyle>
          <a:p>
            <a:endParaRPr lang="en-US"/>
          </a:p>
        </p:txBody>
      </p:sp>
    </p:spTree>
    <p:extLst>
      <p:ext uri="{BB962C8B-B14F-4D97-AF65-F5344CB8AC3E}">
        <p14:creationId xmlns:p14="http://schemas.microsoft.com/office/powerpoint/2010/main" val="974758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2571750"/>
            <a:ext cx="9144000" cy="257175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00DC2A76-0143-4126-BC22-C9C6952AF512}"/>
              </a:ext>
            </a:extLst>
          </p:cNvPr>
          <p:cNvPicPr>
            <a:picLocks noChangeAspect="1"/>
          </p:cNvPicPr>
          <p:nvPr userDrawn="1"/>
        </p:nvPicPr>
        <p:blipFill>
          <a:blip r:embed="rId2"/>
          <a:srcRect/>
          <a:stretch/>
        </p:blipFill>
        <p:spPr>
          <a:xfrm>
            <a:off x="7268482" y="4695623"/>
            <a:ext cx="1183300" cy="360907"/>
          </a:xfrm>
          <a:prstGeom prst="rect">
            <a:avLst/>
          </a:prstGeom>
        </p:spPr>
      </p:pic>
      <p:sp>
        <p:nvSpPr>
          <p:cNvPr id="3" name="Title 2">
            <a:extLst>
              <a:ext uri="{FF2B5EF4-FFF2-40B4-BE49-F238E27FC236}">
                <a16:creationId xmlns:a16="http://schemas.microsoft.com/office/drawing/2014/main" id="{C2AD2931-984E-45DC-80B8-28B313DB61A8}"/>
              </a:ext>
            </a:extLst>
          </p:cNvPr>
          <p:cNvSpPr>
            <a:spLocks noGrp="1"/>
          </p:cNvSpPr>
          <p:nvPr>
            <p:ph type="title"/>
          </p:nvPr>
        </p:nvSpPr>
        <p:spPr>
          <a:xfrm>
            <a:off x="685800" y="257081"/>
            <a:ext cx="7772400" cy="767700"/>
          </a:xfrm>
        </p:spPr>
        <p:txBody>
          <a:bodyPr lIns="0" tIns="0" rIns="0" bIns="0"/>
          <a:lstStyle>
            <a:lvl1pPr algn="ctr">
              <a:defRPr>
                <a:latin typeface="+mj-lt"/>
              </a:defRPr>
            </a:lvl1pPr>
          </a:lstStyle>
          <a:p>
            <a:r>
              <a:rPr lang="en-US"/>
              <a:t>Click to edit Master title style</a:t>
            </a:r>
          </a:p>
        </p:txBody>
      </p:sp>
      <p:sp>
        <p:nvSpPr>
          <p:cNvPr id="5" name="Table Placeholder 4">
            <a:extLst>
              <a:ext uri="{FF2B5EF4-FFF2-40B4-BE49-F238E27FC236}">
                <a16:creationId xmlns:a16="http://schemas.microsoft.com/office/drawing/2014/main" id="{EFE5E005-F33F-49FA-84CE-5AFCF7BAAC64}"/>
              </a:ext>
            </a:extLst>
          </p:cNvPr>
          <p:cNvSpPr>
            <a:spLocks noGrp="1"/>
          </p:cNvSpPr>
          <p:nvPr>
            <p:ph type="tbl" sz="quarter" idx="13"/>
          </p:nvPr>
        </p:nvSpPr>
        <p:spPr>
          <a:xfrm>
            <a:off x="685800" y="1296988"/>
            <a:ext cx="7772400" cy="3289300"/>
          </a:xfrm>
          <a:solidFill>
            <a:schemeClr val="bg1"/>
          </a:solidFill>
        </p:spPr>
        <p:txBody>
          <a:bodyPr/>
          <a:lstStyle>
            <a:lvl1pPr marL="0" indent="0" algn="ctr">
              <a:buNone/>
              <a:defRPr/>
            </a:lvl1pPr>
          </a:lstStyle>
          <a:p>
            <a:endParaRPr lang="en-US"/>
          </a:p>
        </p:txBody>
      </p:sp>
    </p:spTree>
    <p:extLst>
      <p:ext uri="{BB962C8B-B14F-4D97-AF65-F5344CB8AC3E}">
        <p14:creationId xmlns:p14="http://schemas.microsoft.com/office/powerpoint/2010/main" val="1292094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only" type="titleOnly" preserve="1">
  <p:cSld name="1_Title only">
    <p:bg>
      <p:bgPr>
        <a:solidFill>
          <a:srgbClr val="279989"/>
        </a:solidFill>
        <a:effectLst/>
      </p:bgPr>
    </p:bg>
    <p:spTree>
      <p:nvGrpSpPr>
        <p:cNvPr id="1" name="Shape 29"/>
        <p:cNvGrpSpPr/>
        <p:nvPr/>
      </p:nvGrpSpPr>
      <p:grpSpPr>
        <a:xfrm>
          <a:off x="0" y="0"/>
          <a:ext cx="0" cy="0"/>
          <a:chOff x="0" y="0"/>
          <a:chExt cx="0" cy="0"/>
        </a:xfrm>
      </p:grpSpPr>
      <p:sp>
        <p:nvSpPr>
          <p:cNvPr id="30" name="Google Shape;30;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685798" y="16350"/>
            <a:ext cx="5897035" cy="602700"/>
          </a:xfrm>
          <a:prstGeom prst="rect">
            <a:avLst/>
          </a:prstGeom>
        </p:spPr>
        <p:txBody>
          <a:bodyPr spcFirstLastPara="1" wrap="square" lIns="0" tIns="91425" rIns="0" bIns="91425" anchor="b" anchorCtr="0">
            <a:normAutofit/>
          </a:bodyPr>
          <a:lstStyle>
            <a:lvl1pPr lvl="0">
              <a:spcBef>
                <a:spcPts val="0"/>
              </a:spcBef>
              <a:spcAft>
                <a:spcPts val="0"/>
              </a:spcAft>
              <a:buSzPts val="1800"/>
              <a:buNone/>
              <a:defRPr sz="1800">
                <a:latin typeface="Montserrat ExtraBold" panose="00000900000000000000" pitchFamily="50" charset="0"/>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3" name="Google Shape;33;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 name="Picture 6">
            <a:extLst>
              <a:ext uri="{FF2B5EF4-FFF2-40B4-BE49-F238E27FC236}">
                <a16:creationId xmlns:a16="http://schemas.microsoft.com/office/drawing/2014/main" id="{28505662-93C7-4739-B77B-079344A682B0}"/>
              </a:ext>
            </a:extLst>
          </p:cNvPr>
          <p:cNvPicPr>
            <a:picLocks noChangeAspect="1"/>
          </p:cNvPicPr>
          <p:nvPr userDrawn="1"/>
        </p:nvPicPr>
        <p:blipFill>
          <a:blip r:embed="rId2"/>
          <a:srcRect/>
          <a:stretch/>
        </p:blipFill>
        <p:spPr>
          <a:xfrm>
            <a:off x="7268482" y="4695623"/>
            <a:ext cx="1183300" cy="360907"/>
          </a:xfrm>
          <a:prstGeom prst="rect">
            <a:avLst/>
          </a:prstGeom>
        </p:spPr>
      </p:pic>
    </p:spTree>
    <p:extLst>
      <p:ext uri="{BB962C8B-B14F-4D97-AF65-F5344CB8AC3E}">
        <p14:creationId xmlns:p14="http://schemas.microsoft.com/office/powerpoint/2010/main" val="1729089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279989"/>
        </a:solidFill>
        <a:effectLst/>
      </p:bgPr>
    </p:bg>
    <p:spTree>
      <p:nvGrpSpPr>
        <p:cNvPr id="1" name="Shape 34"/>
        <p:cNvGrpSpPr/>
        <p:nvPr/>
      </p:nvGrpSpPr>
      <p:grpSpPr>
        <a:xfrm>
          <a:off x="0" y="0"/>
          <a:ext cx="0" cy="0"/>
          <a:chOff x="0" y="0"/>
          <a:chExt cx="0" cy="0"/>
        </a:xfrm>
      </p:grpSpPr>
      <p:sp>
        <p:nvSpPr>
          <p:cNvPr id="7" name="Rectangle 6">
            <a:extLst>
              <a:ext uri="{FF2B5EF4-FFF2-40B4-BE49-F238E27FC236}">
                <a16:creationId xmlns:a16="http://schemas.microsoft.com/office/drawing/2014/main" id="{37959396-BA06-49F1-B55C-1893386B01D0}"/>
              </a:ext>
            </a:extLst>
          </p:cNvPr>
          <p:cNvSpPr/>
          <p:nvPr userDrawn="1"/>
        </p:nvSpPr>
        <p:spPr>
          <a:xfrm>
            <a:off x="0" y="0"/>
            <a:ext cx="9144000" cy="5138928"/>
          </a:xfrm>
          <a:prstGeom prst="rect">
            <a:avLst/>
          </a:prstGeom>
          <a:solidFill>
            <a:srgbClr val="27998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35;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226078" y="357800"/>
            <a:ext cx="2808000" cy="953400"/>
          </a:xfrm>
          <a:prstGeom prst="rect">
            <a:avLst/>
          </a:prstGeom>
        </p:spPr>
        <p:txBody>
          <a:bodyPr spcFirstLastPara="1" wrap="square" lIns="0" tIns="0" rIns="0" bIns="0"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39" name="Google Shape;39;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 name="Picture 7">
            <a:extLst>
              <a:ext uri="{FF2B5EF4-FFF2-40B4-BE49-F238E27FC236}">
                <a16:creationId xmlns:a16="http://schemas.microsoft.com/office/drawing/2014/main" id="{C76D1D3F-C987-4719-A541-E177395C2BCA}"/>
              </a:ext>
            </a:extLst>
          </p:cNvPr>
          <p:cNvPicPr>
            <a:picLocks noChangeAspect="1"/>
          </p:cNvPicPr>
          <p:nvPr userDrawn="1"/>
        </p:nvPicPr>
        <p:blipFill>
          <a:blip r:embed="rId2"/>
          <a:srcRect/>
          <a:stretch/>
        </p:blipFill>
        <p:spPr>
          <a:xfrm>
            <a:off x="7268482" y="4695623"/>
            <a:ext cx="1183300" cy="360907"/>
          </a:xfrm>
          <a:prstGeom prst="rect">
            <a:avLst/>
          </a:prstGeom>
        </p:spPr>
      </p:pic>
    </p:spTree>
    <p:extLst>
      <p:ext uri="{BB962C8B-B14F-4D97-AF65-F5344CB8AC3E}">
        <p14:creationId xmlns:p14="http://schemas.microsoft.com/office/powerpoint/2010/main" val="3548318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One column text" preserve="1" userDrawn="1">
  <p:cSld name="1_One column text">
    <p:bg>
      <p:bgPr>
        <a:solidFill>
          <a:srgbClr val="279989"/>
        </a:solidFill>
        <a:effectLst/>
      </p:bgPr>
    </p:bg>
    <p:spTree>
      <p:nvGrpSpPr>
        <p:cNvPr id="1" name="Shape 34"/>
        <p:cNvGrpSpPr/>
        <p:nvPr/>
      </p:nvGrpSpPr>
      <p:grpSpPr>
        <a:xfrm>
          <a:off x="0" y="0"/>
          <a:ext cx="0" cy="0"/>
          <a:chOff x="0" y="0"/>
          <a:chExt cx="0" cy="0"/>
        </a:xfrm>
      </p:grpSpPr>
      <p:sp>
        <p:nvSpPr>
          <p:cNvPr id="10" name="Rectangle 9">
            <a:extLst>
              <a:ext uri="{FF2B5EF4-FFF2-40B4-BE49-F238E27FC236}">
                <a16:creationId xmlns:a16="http://schemas.microsoft.com/office/drawing/2014/main" id="{A11C17D4-A974-488D-B319-5BB44CF98F2E}"/>
              </a:ext>
            </a:extLst>
          </p:cNvPr>
          <p:cNvSpPr/>
          <p:nvPr userDrawn="1"/>
        </p:nvSpPr>
        <p:spPr>
          <a:xfrm>
            <a:off x="438790" y="649185"/>
            <a:ext cx="4572000" cy="3845130"/>
          </a:xfrm>
          <a:prstGeom prst="rect">
            <a:avLst/>
          </a:prstGeom>
          <a:solidFill>
            <a:schemeClr val="bg1">
              <a:lumMod val="95000"/>
            </a:schemeClr>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E3E835D7-B8BA-46F3-8A9C-D76F5DD7F0CE}"/>
              </a:ext>
            </a:extLst>
          </p:cNvPr>
          <p:cNvSpPr>
            <a:spLocks noGrp="1"/>
          </p:cNvSpPr>
          <p:nvPr>
            <p:ph type="pic" sz="quarter" idx="13"/>
          </p:nvPr>
        </p:nvSpPr>
        <p:spPr>
          <a:xfrm>
            <a:off x="5486400" y="0"/>
            <a:ext cx="3657600" cy="5143500"/>
          </a:xfrm>
          <a:solidFill>
            <a:schemeClr val="bg1">
              <a:lumMod val="85000"/>
            </a:schemeClr>
          </a:solidFill>
        </p:spPr>
        <p:txBody>
          <a:bodyPr anchor="ctr" anchorCtr="0"/>
          <a:lstStyle>
            <a:lvl1pPr marL="114300" indent="0" algn="ctr">
              <a:buNone/>
              <a:defRPr i="1"/>
            </a:lvl1pPr>
          </a:lstStyle>
          <a:p>
            <a:endParaRPr lang="en-US"/>
          </a:p>
        </p:txBody>
      </p:sp>
      <p:sp>
        <p:nvSpPr>
          <p:cNvPr id="6" name="Text Placeholder 5">
            <a:extLst>
              <a:ext uri="{FF2B5EF4-FFF2-40B4-BE49-F238E27FC236}">
                <a16:creationId xmlns:a16="http://schemas.microsoft.com/office/drawing/2014/main" id="{15B4C803-0118-4931-8F6C-0B2B82402B02}"/>
              </a:ext>
            </a:extLst>
          </p:cNvPr>
          <p:cNvSpPr>
            <a:spLocks noGrp="1"/>
          </p:cNvSpPr>
          <p:nvPr>
            <p:ph type="body" sz="quarter" idx="14"/>
          </p:nvPr>
        </p:nvSpPr>
        <p:spPr>
          <a:xfrm>
            <a:off x="698500" y="1390650"/>
            <a:ext cx="4098352" cy="2795588"/>
          </a:xfrm>
        </p:spPr>
        <p:txBody>
          <a:bodyPr lIns="0" tIns="0" rIns="0"/>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C486A390-46DA-4DFE-92E7-FA78E2565513}"/>
              </a:ext>
            </a:extLst>
          </p:cNvPr>
          <p:cNvSpPr/>
          <p:nvPr userDrawn="1"/>
        </p:nvSpPr>
        <p:spPr>
          <a:xfrm>
            <a:off x="438789" y="649185"/>
            <a:ext cx="4572000" cy="497563"/>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l"/>
            <a:endParaRPr lang="en-US">
              <a:solidFill>
                <a:srgbClr val="004445"/>
              </a:solidFill>
              <a:latin typeface="+mj-lt"/>
            </a:endParaRPr>
          </a:p>
        </p:txBody>
      </p:sp>
      <p:sp>
        <p:nvSpPr>
          <p:cNvPr id="15" name="Text Placeholder 14">
            <a:extLst>
              <a:ext uri="{FF2B5EF4-FFF2-40B4-BE49-F238E27FC236}">
                <a16:creationId xmlns:a16="http://schemas.microsoft.com/office/drawing/2014/main" id="{A8612A47-2869-4359-9D45-03BA478302F9}"/>
              </a:ext>
            </a:extLst>
          </p:cNvPr>
          <p:cNvSpPr>
            <a:spLocks noGrp="1"/>
          </p:cNvSpPr>
          <p:nvPr>
            <p:ph type="body" sz="quarter" idx="15"/>
          </p:nvPr>
        </p:nvSpPr>
        <p:spPr>
          <a:xfrm>
            <a:off x="698500" y="649288"/>
            <a:ext cx="4098352" cy="496887"/>
          </a:xfrm>
        </p:spPr>
        <p:txBody>
          <a:bodyPr lIns="0" tIns="0" rIns="0" bIns="0" anchor="ctr" anchorCtr="0">
            <a:normAutofit/>
          </a:bodyPr>
          <a:lstStyle>
            <a:lvl1pPr marL="0" indent="0">
              <a:buNone/>
              <a:defRPr sz="1600">
                <a:solidFill>
                  <a:srgbClr val="004445"/>
                </a:solidFill>
                <a:latin typeface="+mj-lt"/>
              </a:defRPr>
            </a:lvl1pPr>
            <a:lvl5pPr marL="1968500" indent="0">
              <a:buNone/>
              <a:defRPr/>
            </a:lvl5pPr>
          </a:lstStyle>
          <a:p>
            <a:pPr lvl="0"/>
            <a:r>
              <a:rPr lang="en-US"/>
              <a:t>Click to edit Master text style</a:t>
            </a:r>
          </a:p>
        </p:txBody>
      </p:sp>
    </p:spTree>
    <p:extLst>
      <p:ext uri="{BB962C8B-B14F-4D97-AF65-F5344CB8AC3E}">
        <p14:creationId xmlns:p14="http://schemas.microsoft.com/office/powerpoint/2010/main" val="253019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1193525"/>
            <a:ext cx="3992102" cy="1559400"/>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67;p13">
            <a:extLst>
              <a:ext uri="{FF2B5EF4-FFF2-40B4-BE49-F238E27FC236}">
                <a16:creationId xmlns:a16="http://schemas.microsoft.com/office/drawing/2014/main" id="{81C57D36-DF24-4851-80D2-78EE4119EB00}"/>
              </a:ext>
            </a:extLst>
          </p:cNvPr>
          <p:cNvPicPr preferRelativeResize="0"/>
          <p:nvPr userDrawn="1"/>
        </p:nvPicPr>
        <p:blipFill>
          <a:blip r:embed="rId2"/>
          <a:srcRect/>
          <a:stretch/>
        </p:blipFill>
        <p:spPr>
          <a:xfrm>
            <a:off x="514350" y="3824577"/>
            <a:ext cx="3011068" cy="918375"/>
          </a:xfrm>
          <a:prstGeom prst="rect">
            <a:avLst/>
          </a:prstGeom>
          <a:noFill/>
          <a:ln>
            <a:noFill/>
          </a:ln>
        </p:spPr>
      </p:pic>
      <p:sp>
        <p:nvSpPr>
          <p:cNvPr id="17" name="Google Shape;70;p13">
            <a:extLst>
              <a:ext uri="{FF2B5EF4-FFF2-40B4-BE49-F238E27FC236}">
                <a16:creationId xmlns:a16="http://schemas.microsoft.com/office/drawing/2014/main" id="{FE433735-56FA-452A-BD7B-8AEB29A4D4C5}"/>
              </a:ext>
            </a:extLst>
          </p:cNvPr>
          <p:cNvSpPr txBox="1">
            <a:spLocks/>
          </p:cNvSpPr>
          <p:nvPr userDrawn="1"/>
        </p:nvSpPr>
        <p:spPr>
          <a:xfrm>
            <a:off x="390525" y="738744"/>
            <a:ext cx="3992102" cy="418576"/>
          </a:xfrm>
          <a:prstGeom prst="rect">
            <a:avLst/>
          </a:prstGeom>
          <a:solidFill>
            <a:srgbClr val="FEB70D"/>
          </a:solidFill>
          <a:ln>
            <a:noFill/>
          </a:ln>
        </p:spPr>
        <p:txBody>
          <a:bodyPr spcFirstLastPara="1" wrap="square" lIns="54864" tIns="54864" rIns="54864" bIns="73152"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pPr>
              <a:buSzPts val="990"/>
            </a:pPr>
            <a:endParaRPr lang="en-US" sz="1800" b="1">
              <a:solidFill>
                <a:srgbClr val="004445"/>
              </a:solidFill>
              <a:latin typeface="Montserrat ExtraBold"/>
              <a:ea typeface="Montserrat ExtraBold"/>
              <a:cs typeface="Montserrat ExtraBold"/>
              <a:sym typeface="Montserrat ExtraBold"/>
            </a:endParaRPr>
          </a:p>
        </p:txBody>
      </p:sp>
      <p:sp>
        <p:nvSpPr>
          <p:cNvPr id="4" name="Text Placeholder 3">
            <a:extLst>
              <a:ext uri="{FF2B5EF4-FFF2-40B4-BE49-F238E27FC236}">
                <a16:creationId xmlns:a16="http://schemas.microsoft.com/office/drawing/2014/main" id="{8D5AAEA4-3B9B-4748-B1FE-C6A4FD1D697F}"/>
              </a:ext>
            </a:extLst>
          </p:cNvPr>
          <p:cNvSpPr>
            <a:spLocks noGrp="1"/>
          </p:cNvSpPr>
          <p:nvPr>
            <p:ph type="body" sz="quarter" idx="14"/>
          </p:nvPr>
        </p:nvSpPr>
        <p:spPr>
          <a:xfrm>
            <a:off x="565150" y="738188"/>
            <a:ext cx="3662363" cy="419100"/>
          </a:xfrm>
        </p:spPr>
        <p:txBody>
          <a:bodyPr lIns="0" tIns="0" rIns="0" bIns="0" anchor="ctr" anchorCtr="0"/>
          <a:lstStyle>
            <a:lvl1pPr marL="0" indent="0" algn="l">
              <a:buNone/>
              <a:defRPr>
                <a:solidFill>
                  <a:srgbClr val="004445"/>
                </a:solidFill>
              </a:defRPr>
            </a:lvl1pPr>
          </a:lstStyle>
          <a:p>
            <a:pPr lvl="0"/>
            <a:r>
              <a:rPr lang="en-US"/>
              <a:t>Click to edit Master text</a:t>
            </a:r>
          </a:p>
        </p:txBody>
      </p:sp>
      <p:pic>
        <p:nvPicPr>
          <p:cNvPr id="20" name="Picture 19" descr="A statue of a person holding flowers&#10;&#10;Description automatically generated with medium confidence">
            <a:extLst>
              <a:ext uri="{FF2B5EF4-FFF2-40B4-BE49-F238E27FC236}">
                <a16:creationId xmlns:a16="http://schemas.microsoft.com/office/drawing/2014/main" id="{CDAAA579-71E2-4EB9-8F55-B3C3E517956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6972"/>
          <a:stretch/>
        </p:blipFill>
        <p:spPr>
          <a:xfrm>
            <a:off x="5104991" y="0"/>
            <a:ext cx="4039009" cy="5143500"/>
          </a:xfrm>
          <a:prstGeom prst="rect">
            <a:avLst/>
          </a:prstGeom>
        </p:spPr>
      </p:pic>
    </p:spTree>
    <p:extLst>
      <p:ext uri="{BB962C8B-B14F-4D97-AF65-F5344CB8AC3E}">
        <p14:creationId xmlns:p14="http://schemas.microsoft.com/office/powerpoint/2010/main" val="4124401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One column text" preserve="1" userDrawn="1">
  <p:cSld name="1_One column text">
    <p:bg>
      <p:bgPr>
        <a:solidFill>
          <a:srgbClr val="279989"/>
        </a:solidFill>
        <a:effectLst/>
      </p:bgPr>
    </p:bg>
    <p:spTree>
      <p:nvGrpSpPr>
        <p:cNvPr id="1" name="Shape 34"/>
        <p:cNvGrpSpPr/>
        <p:nvPr/>
      </p:nvGrpSpPr>
      <p:grpSpPr>
        <a:xfrm>
          <a:off x="0" y="0"/>
          <a:ext cx="0" cy="0"/>
          <a:chOff x="0" y="0"/>
          <a:chExt cx="0" cy="0"/>
        </a:xfrm>
      </p:grpSpPr>
      <p:sp>
        <p:nvSpPr>
          <p:cNvPr id="10" name="Rectangle 9">
            <a:extLst>
              <a:ext uri="{FF2B5EF4-FFF2-40B4-BE49-F238E27FC236}">
                <a16:creationId xmlns:a16="http://schemas.microsoft.com/office/drawing/2014/main" id="{A11C17D4-A974-488D-B319-5BB44CF98F2E}"/>
              </a:ext>
            </a:extLst>
          </p:cNvPr>
          <p:cNvSpPr/>
          <p:nvPr userDrawn="1"/>
        </p:nvSpPr>
        <p:spPr>
          <a:xfrm>
            <a:off x="4128659" y="649185"/>
            <a:ext cx="4572000" cy="3845130"/>
          </a:xfrm>
          <a:prstGeom prst="rect">
            <a:avLst/>
          </a:prstGeom>
          <a:solidFill>
            <a:schemeClr val="bg1">
              <a:lumMod val="95000"/>
            </a:schemeClr>
          </a:solidFill>
          <a:ln>
            <a:noFill/>
          </a:ln>
          <a:effectLst>
            <a:outerShdw blurRad="635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E3E835D7-B8BA-46F3-8A9C-D76F5DD7F0CE}"/>
              </a:ext>
            </a:extLst>
          </p:cNvPr>
          <p:cNvSpPr>
            <a:spLocks noGrp="1"/>
          </p:cNvSpPr>
          <p:nvPr>
            <p:ph type="pic" sz="quarter" idx="13"/>
          </p:nvPr>
        </p:nvSpPr>
        <p:spPr>
          <a:xfrm>
            <a:off x="0" y="0"/>
            <a:ext cx="3657600" cy="5143500"/>
          </a:xfrm>
          <a:solidFill>
            <a:schemeClr val="bg1">
              <a:lumMod val="85000"/>
            </a:schemeClr>
          </a:solidFill>
        </p:spPr>
        <p:txBody>
          <a:bodyPr anchor="ctr" anchorCtr="0"/>
          <a:lstStyle>
            <a:lvl1pPr marL="114300" indent="0" algn="ctr">
              <a:buNone/>
              <a:defRPr i="1"/>
            </a:lvl1pPr>
          </a:lstStyle>
          <a:p>
            <a:endParaRPr lang="en-US"/>
          </a:p>
        </p:txBody>
      </p:sp>
      <p:sp>
        <p:nvSpPr>
          <p:cNvPr id="6" name="Text Placeholder 5">
            <a:extLst>
              <a:ext uri="{FF2B5EF4-FFF2-40B4-BE49-F238E27FC236}">
                <a16:creationId xmlns:a16="http://schemas.microsoft.com/office/drawing/2014/main" id="{15B4C803-0118-4931-8F6C-0B2B82402B02}"/>
              </a:ext>
            </a:extLst>
          </p:cNvPr>
          <p:cNvSpPr>
            <a:spLocks noGrp="1"/>
          </p:cNvSpPr>
          <p:nvPr>
            <p:ph type="body" sz="quarter" idx="14"/>
          </p:nvPr>
        </p:nvSpPr>
        <p:spPr>
          <a:xfrm>
            <a:off x="4388370" y="1390650"/>
            <a:ext cx="3994878" cy="2795588"/>
          </a:xfrm>
        </p:spPr>
        <p:txBody>
          <a:bodyPr lIns="0" tIns="0" rIns="0"/>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C486A390-46DA-4DFE-92E7-FA78E2565513}"/>
              </a:ext>
            </a:extLst>
          </p:cNvPr>
          <p:cNvSpPr/>
          <p:nvPr userDrawn="1"/>
        </p:nvSpPr>
        <p:spPr>
          <a:xfrm>
            <a:off x="4128658" y="649185"/>
            <a:ext cx="4572000" cy="497563"/>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l"/>
            <a:endParaRPr lang="en-US">
              <a:solidFill>
                <a:srgbClr val="004445"/>
              </a:solidFill>
              <a:latin typeface="+mj-lt"/>
            </a:endParaRPr>
          </a:p>
        </p:txBody>
      </p:sp>
      <p:sp>
        <p:nvSpPr>
          <p:cNvPr id="15" name="Text Placeholder 14">
            <a:extLst>
              <a:ext uri="{FF2B5EF4-FFF2-40B4-BE49-F238E27FC236}">
                <a16:creationId xmlns:a16="http://schemas.microsoft.com/office/drawing/2014/main" id="{A8612A47-2869-4359-9D45-03BA478302F9}"/>
              </a:ext>
            </a:extLst>
          </p:cNvPr>
          <p:cNvSpPr>
            <a:spLocks noGrp="1"/>
          </p:cNvSpPr>
          <p:nvPr>
            <p:ph type="body" sz="quarter" idx="15"/>
          </p:nvPr>
        </p:nvSpPr>
        <p:spPr>
          <a:xfrm>
            <a:off x="4388370" y="649288"/>
            <a:ext cx="3994878" cy="496887"/>
          </a:xfrm>
        </p:spPr>
        <p:txBody>
          <a:bodyPr lIns="0" tIns="0" rIns="0" bIns="0" anchor="ctr" anchorCtr="0">
            <a:normAutofit/>
          </a:bodyPr>
          <a:lstStyle>
            <a:lvl1pPr marL="0" indent="0">
              <a:buNone/>
              <a:defRPr sz="1600">
                <a:solidFill>
                  <a:srgbClr val="004445"/>
                </a:solidFill>
                <a:latin typeface="+mj-lt"/>
              </a:defRPr>
            </a:lvl1pPr>
            <a:lvl5pPr marL="1968500" indent="0">
              <a:buNone/>
              <a:defRPr/>
            </a:lvl5pPr>
          </a:lstStyle>
          <a:p>
            <a:pPr lvl="0"/>
            <a:r>
              <a:rPr lang="en-US"/>
              <a:t>Click to edit Master text style</a:t>
            </a:r>
          </a:p>
        </p:txBody>
      </p:sp>
    </p:spTree>
    <p:extLst>
      <p:ext uri="{BB962C8B-B14F-4D97-AF65-F5344CB8AC3E}">
        <p14:creationId xmlns:p14="http://schemas.microsoft.com/office/powerpoint/2010/main" val="6191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390525" y="857927"/>
            <a:ext cx="3992102" cy="674817"/>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rPr lang="en-US"/>
              <a:t>Thank You</a:t>
            </a:r>
            <a:endParaRPr/>
          </a:p>
        </p:txBody>
      </p:sp>
      <p:sp>
        <p:nvSpPr>
          <p:cNvPr id="11" name="Google Shape;11;p2"/>
          <p:cNvSpPr txBox="1">
            <a:spLocks noGrp="1"/>
          </p:cNvSpPr>
          <p:nvPr>
            <p:ph type="subTitle" idx="1"/>
          </p:nvPr>
        </p:nvSpPr>
        <p:spPr>
          <a:xfrm>
            <a:off x="390525" y="1667655"/>
            <a:ext cx="4039009" cy="2156921"/>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67;p13">
            <a:extLst>
              <a:ext uri="{FF2B5EF4-FFF2-40B4-BE49-F238E27FC236}">
                <a16:creationId xmlns:a16="http://schemas.microsoft.com/office/drawing/2014/main" id="{81C57D36-DF24-4851-80D2-78EE4119EB00}"/>
              </a:ext>
            </a:extLst>
          </p:cNvPr>
          <p:cNvPicPr preferRelativeResize="0"/>
          <p:nvPr userDrawn="1"/>
        </p:nvPicPr>
        <p:blipFill>
          <a:blip r:embed="rId2"/>
          <a:srcRect/>
          <a:stretch/>
        </p:blipFill>
        <p:spPr>
          <a:xfrm>
            <a:off x="518098" y="3826385"/>
            <a:ext cx="3011068" cy="918375"/>
          </a:xfrm>
          <a:prstGeom prst="rect">
            <a:avLst/>
          </a:prstGeom>
          <a:noFill/>
          <a:ln>
            <a:noFill/>
          </a:ln>
        </p:spPr>
      </p:pic>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spTree>
    <p:extLst>
      <p:ext uri="{BB962C8B-B14F-4D97-AF65-F5344CB8AC3E}">
        <p14:creationId xmlns:p14="http://schemas.microsoft.com/office/powerpoint/2010/main" val="212186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30" name="Rectangle 29">
            <a:extLst>
              <a:ext uri="{FF2B5EF4-FFF2-40B4-BE49-F238E27FC236}">
                <a16:creationId xmlns:a16="http://schemas.microsoft.com/office/drawing/2014/main" id="{1B5B8896-018B-4DE1-8CE1-5B1586CFE5EC}"/>
              </a:ext>
            </a:extLst>
          </p:cNvPr>
          <p:cNvSpPr/>
          <p:nvPr userDrawn="1"/>
        </p:nvSpPr>
        <p:spPr>
          <a:xfrm>
            <a:off x="4539" y="-421605"/>
            <a:ext cx="5100452" cy="1640690"/>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sp>
        <p:nvSpPr>
          <p:cNvPr id="10" name="Google Shape;10;p2"/>
          <p:cNvSpPr txBox="1">
            <a:spLocks noGrp="1"/>
          </p:cNvSpPr>
          <p:nvPr>
            <p:ph type="ctrTitle" hasCustomPrompt="1"/>
          </p:nvPr>
        </p:nvSpPr>
        <p:spPr>
          <a:xfrm>
            <a:off x="480465" y="434891"/>
            <a:ext cx="3992102" cy="674817"/>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rPr lang="en-US"/>
              <a:t>Thank You</a:t>
            </a:r>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pic>
        <p:nvPicPr>
          <p:cNvPr id="22" name="Picture 21">
            <a:extLst>
              <a:ext uri="{FF2B5EF4-FFF2-40B4-BE49-F238E27FC236}">
                <a16:creationId xmlns:a16="http://schemas.microsoft.com/office/drawing/2014/main" id="{69218930-50E6-403A-969C-B1F4493469F0}"/>
              </a:ext>
            </a:extLst>
          </p:cNvPr>
          <p:cNvPicPr>
            <a:picLocks noChangeAspect="1"/>
          </p:cNvPicPr>
          <p:nvPr userDrawn="1"/>
        </p:nvPicPr>
        <p:blipFill>
          <a:blip r:embed="rId3"/>
          <a:srcRect/>
          <a:stretch/>
        </p:blipFill>
        <p:spPr>
          <a:xfrm>
            <a:off x="423997" y="1449333"/>
            <a:ext cx="365455" cy="365455"/>
          </a:xfrm>
          <a:prstGeom prst="rect">
            <a:avLst/>
          </a:prstGeom>
        </p:spPr>
      </p:pic>
      <p:sp>
        <p:nvSpPr>
          <p:cNvPr id="23" name="Text Placeholder 4">
            <a:extLst>
              <a:ext uri="{FF2B5EF4-FFF2-40B4-BE49-F238E27FC236}">
                <a16:creationId xmlns:a16="http://schemas.microsoft.com/office/drawing/2014/main" id="{7D6DECD1-324F-45AC-BF3C-B225B523B410}"/>
              </a:ext>
            </a:extLst>
          </p:cNvPr>
          <p:cNvSpPr>
            <a:spLocks noGrp="1"/>
          </p:cNvSpPr>
          <p:nvPr>
            <p:ph type="body" sz="quarter" idx="15"/>
          </p:nvPr>
        </p:nvSpPr>
        <p:spPr>
          <a:xfrm>
            <a:off x="931863" y="1486175"/>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4" name="Picture 23">
            <a:extLst>
              <a:ext uri="{FF2B5EF4-FFF2-40B4-BE49-F238E27FC236}">
                <a16:creationId xmlns:a16="http://schemas.microsoft.com/office/drawing/2014/main" id="{77099E31-6EF6-470B-BB91-CDD9FAF232D3}"/>
              </a:ext>
            </a:extLst>
          </p:cNvPr>
          <p:cNvPicPr>
            <a:picLocks noChangeAspect="1"/>
          </p:cNvPicPr>
          <p:nvPr userDrawn="1"/>
        </p:nvPicPr>
        <p:blipFill>
          <a:blip r:embed="rId4"/>
          <a:srcRect/>
          <a:stretch/>
        </p:blipFill>
        <p:spPr>
          <a:xfrm>
            <a:off x="423997" y="2079392"/>
            <a:ext cx="365455" cy="365455"/>
          </a:xfrm>
          <a:prstGeom prst="rect">
            <a:avLst/>
          </a:prstGeom>
        </p:spPr>
      </p:pic>
      <p:sp>
        <p:nvSpPr>
          <p:cNvPr id="25" name="Text Placeholder 4">
            <a:extLst>
              <a:ext uri="{FF2B5EF4-FFF2-40B4-BE49-F238E27FC236}">
                <a16:creationId xmlns:a16="http://schemas.microsoft.com/office/drawing/2014/main" id="{0FE1273A-53A2-4D63-8958-DC8252F5EF2E}"/>
              </a:ext>
            </a:extLst>
          </p:cNvPr>
          <p:cNvSpPr>
            <a:spLocks noGrp="1"/>
          </p:cNvSpPr>
          <p:nvPr>
            <p:ph type="body" sz="quarter" idx="16"/>
          </p:nvPr>
        </p:nvSpPr>
        <p:spPr>
          <a:xfrm>
            <a:off x="931863" y="2115126"/>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6" name="Picture 25">
            <a:extLst>
              <a:ext uri="{FF2B5EF4-FFF2-40B4-BE49-F238E27FC236}">
                <a16:creationId xmlns:a16="http://schemas.microsoft.com/office/drawing/2014/main" id="{97B7EDFB-AAE6-4BD0-9B92-ABB43FAFC881}"/>
              </a:ext>
            </a:extLst>
          </p:cNvPr>
          <p:cNvPicPr>
            <a:picLocks noChangeAspect="1"/>
          </p:cNvPicPr>
          <p:nvPr userDrawn="1"/>
        </p:nvPicPr>
        <p:blipFill>
          <a:blip r:embed="rId5"/>
          <a:srcRect/>
          <a:stretch/>
        </p:blipFill>
        <p:spPr>
          <a:xfrm>
            <a:off x="423997" y="3339511"/>
            <a:ext cx="365455" cy="365455"/>
          </a:xfrm>
          <a:prstGeom prst="rect">
            <a:avLst/>
          </a:prstGeom>
        </p:spPr>
      </p:pic>
      <p:sp>
        <p:nvSpPr>
          <p:cNvPr id="27" name="Text Placeholder 4">
            <a:extLst>
              <a:ext uri="{FF2B5EF4-FFF2-40B4-BE49-F238E27FC236}">
                <a16:creationId xmlns:a16="http://schemas.microsoft.com/office/drawing/2014/main" id="{FD999EA4-53CC-4613-9119-74809CB54CEC}"/>
              </a:ext>
            </a:extLst>
          </p:cNvPr>
          <p:cNvSpPr>
            <a:spLocks noGrp="1"/>
          </p:cNvSpPr>
          <p:nvPr>
            <p:ph type="body" sz="quarter" idx="17"/>
          </p:nvPr>
        </p:nvSpPr>
        <p:spPr>
          <a:xfrm>
            <a:off x="931863" y="3376353"/>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8" name="Picture 27">
            <a:extLst>
              <a:ext uri="{FF2B5EF4-FFF2-40B4-BE49-F238E27FC236}">
                <a16:creationId xmlns:a16="http://schemas.microsoft.com/office/drawing/2014/main" id="{0FFE43F9-67DF-48FA-8C61-E22F894EECB2}"/>
              </a:ext>
            </a:extLst>
          </p:cNvPr>
          <p:cNvPicPr>
            <a:picLocks noChangeAspect="1"/>
          </p:cNvPicPr>
          <p:nvPr userDrawn="1"/>
        </p:nvPicPr>
        <p:blipFill>
          <a:blip r:embed="rId6"/>
          <a:srcRect/>
          <a:stretch/>
        </p:blipFill>
        <p:spPr>
          <a:xfrm>
            <a:off x="423997" y="2709451"/>
            <a:ext cx="365455" cy="365455"/>
          </a:xfrm>
          <a:prstGeom prst="rect">
            <a:avLst/>
          </a:prstGeom>
        </p:spPr>
      </p:pic>
      <p:sp>
        <p:nvSpPr>
          <p:cNvPr id="29" name="Text Placeholder 4">
            <a:extLst>
              <a:ext uri="{FF2B5EF4-FFF2-40B4-BE49-F238E27FC236}">
                <a16:creationId xmlns:a16="http://schemas.microsoft.com/office/drawing/2014/main" id="{8FC45F5F-CB38-402B-8BD6-250B37E3BC72}"/>
              </a:ext>
            </a:extLst>
          </p:cNvPr>
          <p:cNvSpPr>
            <a:spLocks noGrp="1"/>
          </p:cNvSpPr>
          <p:nvPr>
            <p:ph type="body" sz="quarter" idx="18"/>
          </p:nvPr>
        </p:nvSpPr>
        <p:spPr>
          <a:xfrm>
            <a:off x="931863" y="2747671"/>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31" name="Google Shape;67;p13">
            <a:extLst>
              <a:ext uri="{FF2B5EF4-FFF2-40B4-BE49-F238E27FC236}">
                <a16:creationId xmlns:a16="http://schemas.microsoft.com/office/drawing/2014/main" id="{F2B20625-0962-43DC-A998-BDC598FF7436}"/>
              </a:ext>
            </a:extLst>
          </p:cNvPr>
          <p:cNvPicPr preferRelativeResize="0"/>
          <p:nvPr userDrawn="1"/>
        </p:nvPicPr>
        <p:blipFill>
          <a:blip r:embed="rId7"/>
          <a:srcRect/>
          <a:stretch/>
        </p:blipFill>
        <p:spPr>
          <a:xfrm>
            <a:off x="353049" y="3790234"/>
            <a:ext cx="3011068" cy="918375"/>
          </a:xfrm>
          <a:prstGeom prst="rect">
            <a:avLst/>
          </a:prstGeom>
          <a:noFill/>
          <a:ln>
            <a:noFill/>
          </a:ln>
        </p:spPr>
      </p:pic>
    </p:spTree>
    <p:extLst>
      <p:ext uri="{BB962C8B-B14F-4D97-AF65-F5344CB8AC3E}">
        <p14:creationId xmlns:p14="http://schemas.microsoft.com/office/powerpoint/2010/main" val="2050145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30" name="Rectangle 29">
            <a:extLst>
              <a:ext uri="{FF2B5EF4-FFF2-40B4-BE49-F238E27FC236}">
                <a16:creationId xmlns:a16="http://schemas.microsoft.com/office/drawing/2014/main" id="{1B5B8896-018B-4DE1-8CE1-5B1586CFE5EC}"/>
              </a:ext>
            </a:extLst>
          </p:cNvPr>
          <p:cNvSpPr/>
          <p:nvPr userDrawn="1"/>
        </p:nvSpPr>
        <p:spPr>
          <a:xfrm>
            <a:off x="4539" y="-421605"/>
            <a:ext cx="5100452" cy="1640690"/>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sp>
        <p:nvSpPr>
          <p:cNvPr id="10" name="Google Shape;10;p2"/>
          <p:cNvSpPr txBox="1">
            <a:spLocks noGrp="1"/>
          </p:cNvSpPr>
          <p:nvPr>
            <p:ph type="ctrTitle" hasCustomPrompt="1"/>
          </p:nvPr>
        </p:nvSpPr>
        <p:spPr>
          <a:xfrm>
            <a:off x="480465" y="434891"/>
            <a:ext cx="3992102" cy="674817"/>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rPr lang="en-US"/>
              <a:t>Thank You</a:t>
            </a:r>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sp>
        <p:nvSpPr>
          <p:cNvPr id="23" name="Text Placeholder 4">
            <a:extLst>
              <a:ext uri="{FF2B5EF4-FFF2-40B4-BE49-F238E27FC236}">
                <a16:creationId xmlns:a16="http://schemas.microsoft.com/office/drawing/2014/main" id="{7D6DECD1-324F-45AC-BF3C-B225B523B410}"/>
              </a:ext>
            </a:extLst>
          </p:cNvPr>
          <p:cNvSpPr>
            <a:spLocks noGrp="1"/>
          </p:cNvSpPr>
          <p:nvPr>
            <p:ph type="body" sz="quarter" idx="15"/>
          </p:nvPr>
        </p:nvSpPr>
        <p:spPr>
          <a:xfrm>
            <a:off x="931863" y="1484243"/>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sp>
        <p:nvSpPr>
          <p:cNvPr id="25" name="Text Placeholder 4">
            <a:extLst>
              <a:ext uri="{FF2B5EF4-FFF2-40B4-BE49-F238E27FC236}">
                <a16:creationId xmlns:a16="http://schemas.microsoft.com/office/drawing/2014/main" id="{0FE1273A-53A2-4D63-8958-DC8252F5EF2E}"/>
              </a:ext>
            </a:extLst>
          </p:cNvPr>
          <p:cNvSpPr>
            <a:spLocks noGrp="1"/>
          </p:cNvSpPr>
          <p:nvPr>
            <p:ph type="body" sz="quarter" idx="16"/>
          </p:nvPr>
        </p:nvSpPr>
        <p:spPr>
          <a:xfrm>
            <a:off x="931863" y="2114946"/>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6" name="Picture 25">
            <a:extLst>
              <a:ext uri="{FF2B5EF4-FFF2-40B4-BE49-F238E27FC236}">
                <a16:creationId xmlns:a16="http://schemas.microsoft.com/office/drawing/2014/main" id="{97B7EDFB-AAE6-4BD0-9B92-ABB43FAFC881}"/>
              </a:ext>
            </a:extLst>
          </p:cNvPr>
          <p:cNvPicPr>
            <a:picLocks noChangeAspect="1"/>
          </p:cNvPicPr>
          <p:nvPr userDrawn="1"/>
        </p:nvPicPr>
        <p:blipFill>
          <a:blip r:embed="rId3"/>
          <a:srcRect/>
          <a:stretch/>
        </p:blipFill>
        <p:spPr>
          <a:xfrm>
            <a:off x="423997" y="1486377"/>
            <a:ext cx="365455" cy="365455"/>
          </a:xfrm>
          <a:prstGeom prst="rect">
            <a:avLst/>
          </a:prstGeom>
        </p:spPr>
      </p:pic>
      <p:sp>
        <p:nvSpPr>
          <p:cNvPr id="27" name="Text Placeholder 4">
            <a:extLst>
              <a:ext uri="{FF2B5EF4-FFF2-40B4-BE49-F238E27FC236}">
                <a16:creationId xmlns:a16="http://schemas.microsoft.com/office/drawing/2014/main" id="{FD999EA4-53CC-4613-9119-74809CB54CEC}"/>
              </a:ext>
            </a:extLst>
          </p:cNvPr>
          <p:cNvSpPr>
            <a:spLocks noGrp="1"/>
          </p:cNvSpPr>
          <p:nvPr>
            <p:ph type="body" sz="quarter" idx="17"/>
          </p:nvPr>
        </p:nvSpPr>
        <p:spPr>
          <a:xfrm>
            <a:off x="931863" y="3376352"/>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sp>
        <p:nvSpPr>
          <p:cNvPr id="29" name="Text Placeholder 4">
            <a:extLst>
              <a:ext uri="{FF2B5EF4-FFF2-40B4-BE49-F238E27FC236}">
                <a16:creationId xmlns:a16="http://schemas.microsoft.com/office/drawing/2014/main" id="{8FC45F5F-CB38-402B-8BD6-250B37E3BC72}"/>
              </a:ext>
            </a:extLst>
          </p:cNvPr>
          <p:cNvSpPr>
            <a:spLocks noGrp="1"/>
          </p:cNvSpPr>
          <p:nvPr>
            <p:ph type="body" sz="quarter" idx="18"/>
          </p:nvPr>
        </p:nvSpPr>
        <p:spPr>
          <a:xfrm>
            <a:off x="931863" y="2745649"/>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15" name="Picture 14">
            <a:extLst>
              <a:ext uri="{FF2B5EF4-FFF2-40B4-BE49-F238E27FC236}">
                <a16:creationId xmlns:a16="http://schemas.microsoft.com/office/drawing/2014/main" id="{C5D6D9EF-B18C-45B9-A695-0F3D4B716AD2}"/>
              </a:ext>
            </a:extLst>
          </p:cNvPr>
          <p:cNvPicPr>
            <a:picLocks noChangeAspect="1"/>
          </p:cNvPicPr>
          <p:nvPr userDrawn="1"/>
        </p:nvPicPr>
        <p:blipFill>
          <a:blip r:embed="rId4"/>
          <a:stretch>
            <a:fillRect/>
          </a:stretch>
        </p:blipFill>
        <p:spPr>
          <a:xfrm>
            <a:off x="423997" y="2110278"/>
            <a:ext cx="365760" cy="366065"/>
          </a:xfrm>
          <a:prstGeom prst="rect">
            <a:avLst/>
          </a:prstGeom>
        </p:spPr>
      </p:pic>
      <p:pic>
        <p:nvPicPr>
          <p:cNvPr id="16" name="Picture 15">
            <a:extLst>
              <a:ext uri="{FF2B5EF4-FFF2-40B4-BE49-F238E27FC236}">
                <a16:creationId xmlns:a16="http://schemas.microsoft.com/office/drawing/2014/main" id="{8974405D-57E3-43EB-AD40-D285B7FE5FDB}"/>
              </a:ext>
            </a:extLst>
          </p:cNvPr>
          <p:cNvPicPr>
            <a:picLocks noChangeAspect="1"/>
          </p:cNvPicPr>
          <p:nvPr userDrawn="1"/>
        </p:nvPicPr>
        <p:blipFill>
          <a:blip r:embed="rId5"/>
          <a:srcRect/>
          <a:stretch/>
        </p:blipFill>
        <p:spPr>
          <a:xfrm>
            <a:off x="423997" y="2712841"/>
            <a:ext cx="365760" cy="365760"/>
          </a:xfrm>
          <a:prstGeom prst="rect">
            <a:avLst/>
          </a:prstGeom>
        </p:spPr>
      </p:pic>
      <p:pic>
        <p:nvPicPr>
          <p:cNvPr id="17" name="Picture 16">
            <a:extLst>
              <a:ext uri="{FF2B5EF4-FFF2-40B4-BE49-F238E27FC236}">
                <a16:creationId xmlns:a16="http://schemas.microsoft.com/office/drawing/2014/main" id="{10ABE569-3B1D-4376-BC44-608B9800E4A5}"/>
              </a:ext>
            </a:extLst>
          </p:cNvPr>
          <p:cNvPicPr>
            <a:picLocks noChangeAspect="1"/>
          </p:cNvPicPr>
          <p:nvPr userDrawn="1"/>
        </p:nvPicPr>
        <p:blipFill>
          <a:blip r:embed="rId6"/>
          <a:srcRect/>
          <a:stretch/>
        </p:blipFill>
        <p:spPr>
          <a:xfrm>
            <a:off x="424149" y="3357779"/>
            <a:ext cx="365455" cy="365760"/>
          </a:xfrm>
          <a:prstGeom prst="rect">
            <a:avLst/>
          </a:prstGeom>
        </p:spPr>
      </p:pic>
      <p:pic>
        <p:nvPicPr>
          <p:cNvPr id="20" name="Google Shape;67;p13">
            <a:extLst>
              <a:ext uri="{FF2B5EF4-FFF2-40B4-BE49-F238E27FC236}">
                <a16:creationId xmlns:a16="http://schemas.microsoft.com/office/drawing/2014/main" id="{2EC9AE4B-0CA3-4F0B-9EC5-ED10315F6BCA}"/>
              </a:ext>
            </a:extLst>
          </p:cNvPr>
          <p:cNvPicPr preferRelativeResize="0"/>
          <p:nvPr userDrawn="1"/>
        </p:nvPicPr>
        <p:blipFill>
          <a:blip r:embed="rId7"/>
          <a:srcRect/>
          <a:stretch/>
        </p:blipFill>
        <p:spPr>
          <a:xfrm>
            <a:off x="345711" y="3826385"/>
            <a:ext cx="3011068" cy="918375"/>
          </a:xfrm>
          <a:prstGeom prst="rect">
            <a:avLst/>
          </a:prstGeom>
          <a:noFill/>
          <a:ln>
            <a:noFill/>
          </a:ln>
        </p:spPr>
      </p:pic>
    </p:spTree>
    <p:extLst>
      <p:ext uri="{BB962C8B-B14F-4D97-AF65-F5344CB8AC3E}">
        <p14:creationId xmlns:p14="http://schemas.microsoft.com/office/powerpoint/2010/main" val="2505200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30" name="Rectangle 29">
            <a:extLst>
              <a:ext uri="{FF2B5EF4-FFF2-40B4-BE49-F238E27FC236}">
                <a16:creationId xmlns:a16="http://schemas.microsoft.com/office/drawing/2014/main" id="{1B5B8896-018B-4DE1-8CE1-5B1586CFE5EC}"/>
              </a:ext>
            </a:extLst>
          </p:cNvPr>
          <p:cNvSpPr/>
          <p:nvPr userDrawn="1"/>
        </p:nvSpPr>
        <p:spPr>
          <a:xfrm>
            <a:off x="4540" y="4950"/>
            <a:ext cx="5100452" cy="1166628"/>
          </a:xfrm>
          <a:prstGeom prst="rect">
            <a:avLst/>
          </a:prstGeom>
          <a:solidFill>
            <a:srgbClr val="0044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sp>
        <p:nvSpPr>
          <p:cNvPr id="10" name="Google Shape;10;p2"/>
          <p:cNvSpPr txBox="1">
            <a:spLocks noGrp="1"/>
          </p:cNvSpPr>
          <p:nvPr>
            <p:ph type="ctrTitle" hasCustomPrompt="1"/>
          </p:nvPr>
        </p:nvSpPr>
        <p:spPr>
          <a:xfrm>
            <a:off x="390525" y="380879"/>
            <a:ext cx="3992102" cy="674817"/>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rPr lang="en-US"/>
              <a:t>Thank You</a:t>
            </a:r>
            <a:endParaRPr/>
          </a:p>
        </p:txBody>
      </p:sp>
      <p:sp>
        <p:nvSpPr>
          <p:cNvPr id="11" name="Google Shape;11;p2"/>
          <p:cNvSpPr txBox="1">
            <a:spLocks noGrp="1"/>
          </p:cNvSpPr>
          <p:nvPr>
            <p:ph type="subTitle" idx="1"/>
          </p:nvPr>
        </p:nvSpPr>
        <p:spPr>
          <a:xfrm>
            <a:off x="931387" y="3421983"/>
            <a:ext cx="3383970" cy="365760"/>
          </a:xfrm>
          <a:prstGeom prst="rect">
            <a:avLst/>
          </a:prstGeom>
        </p:spPr>
        <p:txBody>
          <a:bodyPr spcFirstLastPara="1" wrap="square" lIns="0" tIns="0" rIns="0" bIns="0" anchor="ctr"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pic>
        <p:nvPicPr>
          <p:cNvPr id="3" name="Picture 2">
            <a:extLst>
              <a:ext uri="{FF2B5EF4-FFF2-40B4-BE49-F238E27FC236}">
                <a16:creationId xmlns:a16="http://schemas.microsoft.com/office/drawing/2014/main" id="{FA0412EC-8D19-455F-B3FF-6D9F78593649}"/>
              </a:ext>
            </a:extLst>
          </p:cNvPr>
          <p:cNvPicPr>
            <a:picLocks noChangeAspect="1"/>
          </p:cNvPicPr>
          <p:nvPr userDrawn="1"/>
        </p:nvPicPr>
        <p:blipFill>
          <a:blip r:embed="rId3"/>
          <a:stretch>
            <a:fillRect/>
          </a:stretch>
        </p:blipFill>
        <p:spPr>
          <a:xfrm>
            <a:off x="423997" y="3421678"/>
            <a:ext cx="365760" cy="366065"/>
          </a:xfrm>
          <a:prstGeom prst="rect">
            <a:avLst/>
          </a:prstGeom>
        </p:spPr>
      </p:pic>
      <p:pic>
        <p:nvPicPr>
          <p:cNvPr id="19" name="Picture 18">
            <a:extLst>
              <a:ext uri="{FF2B5EF4-FFF2-40B4-BE49-F238E27FC236}">
                <a16:creationId xmlns:a16="http://schemas.microsoft.com/office/drawing/2014/main" id="{633412CC-FEDA-434B-A8C3-052FFE7C01A6}"/>
              </a:ext>
            </a:extLst>
          </p:cNvPr>
          <p:cNvPicPr>
            <a:picLocks noChangeAspect="1"/>
          </p:cNvPicPr>
          <p:nvPr userDrawn="1"/>
        </p:nvPicPr>
        <p:blipFill>
          <a:blip r:embed="rId4"/>
          <a:srcRect/>
          <a:stretch/>
        </p:blipFill>
        <p:spPr>
          <a:xfrm>
            <a:off x="423997" y="3919690"/>
            <a:ext cx="365760" cy="365760"/>
          </a:xfrm>
          <a:prstGeom prst="rect">
            <a:avLst/>
          </a:prstGeom>
        </p:spPr>
      </p:pic>
      <p:sp>
        <p:nvSpPr>
          <p:cNvPr id="5" name="Text Placeholder 4">
            <a:extLst>
              <a:ext uri="{FF2B5EF4-FFF2-40B4-BE49-F238E27FC236}">
                <a16:creationId xmlns:a16="http://schemas.microsoft.com/office/drawing/2014/main" id="{DEBEE60D-06A1-4774-B1A0-B270D7C48BB4}"/>
              </a:ext>
            </a:extLst>
          </p:cNvPr>
          <p:cNvSpPr>
            <a:spLocks noGrp="1"/>
          </p:cNvSpPr>
          <p:nvPr>
            <p:ph type="body" sz="quarter" idx="13"/>
          </p:nvPr>
        </p:nvSpPr>
        <p:spPr>
          <a:xfrm>
            <a:off x="932015" y="3956837"/>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0" name="Picture 19">
            <a:extLst>
              <a:ext uri="{FF2B5EF4-FFF2-40B4-BE49-F238E27FC236}">
                <a16:creationId xmlns:a16="http://schemas.microsoft.com/office/drawing/2014/main" id="{6051781D-89C2-4D01-9241-A8C51B5ECA28}"/>
              </a:ext>
            </a:extLst>
          </p:cNvPr>
          <p:cNvPicPr>
            <a:picLocks noChangeAspect="1"/>
          </p:cNvPicPr>
          <p:nvPr userDrawn="1"/>
        </p:nvPicPr>
        <p:blipFill>
          <a:blip r:embed="rId5"/>
          <a:srcRect/>
          <a:stretch/>
        </p:blipFill>
        <p:spPr>
          <a:xfrm>
            <a:off x="424149" y="4410285"/>
            <a:ext cx="365455" cy="365760"/>
          </a:xfrm>
          <a:prstGeom prst="rect">
            <a:avLst/>
          </a:prstGeom>
        </p:spPr>
      </p:pic>
      <p:sp>
        <p:nvSpPr>
          <p:cNvPr id="21" name="Text Placeholder 4">
            <a:extLst>
              <a:ext uri="{FF2B5EF4-FFF2-40B4-BE49-F238E27FC236}">
                <a16:creationId xmlns:a16="http://schemas.microsoft.com/office/drawing/2014/main" id="{9DDDE0C8-53CF-4B4A-9510-7EE516D80BFD}"/>
              </a:ext>
            </a:extLst>
          </p:cNvPr>
          <p:cNvSpPr>
            <a:spLocks noGrp="1"/>
          </p:cNvSpPr>
          <p:nvPr>
            <p:ph type="body" sz="quarter" idx="14"/>
          </p:nvPr>
        </p:nvSpPr>
        <p:spPr>
          <a:xfrm>
            <a:off x="931863" y="4447432"/>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2" name="Picture 21">
            <a:extLst>
              <a:ext uri="{FF2B5EF4-FFF2-40B4-BE49-F238E27FC236}">
                <a16:creationId xmlns:a16="http://schemas.microsoft.com/office/drawing/2014/main" id="{69218930-50E6-403A-969C-B1F4493469F0}"/>
              </a:ext>
            </a:extLst>
          </p:cNvPr>
          <p:cNvPicPr>
            <a:picLocks noChangeAspect="1"/>
          </p:cNvPicPr>
          <p:nvPr userDrawn="1"/>
        </p:nvPicPr>
        <p:blipFill>
          <a:blip r:embed="rId6"/>
          <a:srcRect/>
          <a:stretch/>
        </p:blipFill>
        <p:spPr>
          <a:xfrm>
            <a:off x="423997" y="1318923"/>
            <a:ext cx="365455" cy="365455"/>
          </a:xfrm>
          <a:prstGeom prst="rect">
            <a:avLst/>
          </a:prstGeom>
        </p:spPr>
      </p:pic>
      <p:sp>
        <p:nvSpPr>
          <p:cNvPr id="23" name="Text Placeholder 4">
            <a:extLst>
              <a:ext uri="{FF2B5EF4-FFF2-40B4-BE49-F238E27FC236}">
                <a16:creationId xmlns:a16="http://schemas.microsoft.com/office/drawing/2014/main" id="{7D6DECD1-324F-45AC-BF3C-B225B523B410}"/>
              </a:ext>
            </a:extLst>
          </p:cNvPr>
          <p:cNvSpPr>
            <a:spLocks noGrp="1"/>
          </p:cNvSpPr>
          <p:nvPr>
            <p:ph type="body" sz="quarter" idx="15"/>
          </p:nvPr>
        </p:nvSpPr>
        <p:spPr>
          <a:xfrm>
            <a:off x="931863" y="1355918"/>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4" name="Picture 23">
            <a:extLst>
              <a:ext uri="{FF2B5EF4-FFF2-40B4-BE49-F238E27FC236}">
                <a16:creationId xmlns:a16="http://schemas.microsoft.com/office/drawing/2014/main" id="{77099E31-6EF6-470B-BB91-CDD9FAF232D3}"/>
              </a:ext>
            </a:extLst>
          </p:cNvPr>
          <p:cNvPicPr>
            <a:picLocks noChangeAspect="1"/>
          </p:cNvPicPr>
          <p:nvPr userDrawn="1"/>
        </p:nvPicPr>
        <p:blipFill>
          <a:blip r:embed="rId7"/>
          <a:srcRect/>
          <a:stretch/>
        </p:blipFill>
        <p:spPr>
          <a:xfrm>
            <a:off x="423997" y="1801719"/>
            <a:ext cx="365455" cy="365455"/>
          </a:xfrm>
          <a:prstGeom prst="rect">
            <a:avLst/>
          </a:prstGeom>
        </p:spPr>
      </p:pic>
      <p:sp>
        <p:nvSpPr>
          <p:cNvPr id="25" name="Text Placeholder 4">
            <a:extLst>
              <a:ext uri="{FF2B5EF4-FFF2-40B4-BE49-F238E27FC236}">
                <a16:creationId xmlns:a16="http://schemas.microsoft.com/office/drawing/2014/main" id="{0FE1273A-53A2-4D63-8958-DC8252F5EF2E}"/>
              </a:ext>
            </a:extLst>
          </p:cNvPr>
          <p:cNvSpPr>
            <a:spLocks noGrp="1"/>
          </p:cNvSpPr>
          <p:nvPr>
            <p:ph type="body" sz="quarter" idx="16"/>
          </p:nvPr>
        </p:nvSpPr>
        <p:spPr>
          <a:xfrm>
            <a:off x="931863" y="1838714"/>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6" name="Picture 25">
            <a:extLst>
              <a:ext uri="{FF2B5EF4-FFF2-40B4-BE49-F238E27FC236}">
                <a16:creationId xmlns:a16="http://schemas.microsoft.com/office/drawing/2014/main" id="{97B7EDFB-AAE6-4BD0-9B92-ABB43FAFC881}"/>
              </a:ext>
            </a:extLst>
          </p:cNvPr>
          <p:cNvPicPr>
            <a:picLocks noChangeAspect="1"/>
          </p:cNvPicPr>
          <p:nvPr userDrawn="1"/>
        </p:nvPicPr>
        <p:blipFill>
          <a:blip r:embed="rId8"/>
          <a:srcRect/>
          <a:stretch/>
        </p:blipFill>
        <p:spPr>
          <a:xfrm>
            <a:off x="423997" y="2909030"/>
            <a:ext cx="365455" cy="365455"/>
          </a:xfrm>
          <a:prstGeom prst="rect">
            <a:avLst/>
          </a:prstGeom>
        </p:spPr>
      </p:pic>
      <p:sp>
        <p:nvSpPr>
          <p:cNvPr id="27" name="Text Placeholder 4">
            <a:extLst>
              <a:ext uri="{FF2B5EF4-FFF2-40B4-BE49-F238E27FC236}">
                <a16:creationId xmlns:a16="http://schemas.microsoft.com/office/drawing/2014/main" id="{FD999EA4-53CC-4613-9119-74809CB54CEC}"/>
              </a:ext>
            </a:extLst>
          </p:cNvPr>
          <p:cNvSpPr>
            <a:spLocks noGrp="1"/>
          </p:cNvSpPr>
          <p:nvPr>
            <p:ph type="body" sz="quarter" idx="17"/>
          </p:nvPr>
        </p:nvSpPr>
        <p:spPr>
          <a:xfrm>
            <a:off x="931863" y="2946025"/>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pic>
        <p:nvPicPr>
          <p:cNvPr id="28" name="Picture 27">
            <a:extLst>
              <a:ext uri="{FF2B5EF4-FFF2-40B4-BE49-F238E27FC236}">
                <a16:creationId xmlns:a16="http://schemas.microsoft.com/office/drawing/2014/main" id="{0FFE43F9-67DF-48FA-8C61-E22F894EECB2}"/>
              </a:ext>
            </a:extLst>
          </p:cNvPr>
          <p:cNvPicPr>
            <a:picLocks noChangeAspect="1"/>
          </p:cNvPicPr>
          <p:nvPr userDrawn="1"/>
        </p:nvPicPr>
        <p:blipFill>
          <a:blip r:embed="rId9"/>
          <a:srcRect/>
          <a:stretch/>
        </p:blipFill>
        <p:spPr>
          <a:xfrm>
            <a:off x="423997" y="2280348"/>
            <a:ext cx="365455" cy="365455"/>
          </a:xfrm>
          <a:prstGeom prst="rect">
            <a:avLst/>
          </a:prstGeom>
        </p:spPr>
      </p:pic>
      <p:sp>
        <p:nvSpPr>
          <p:cNvPr id="29" name="Text Placeholder 4">
            <a:extLst>
              <a:ext uri="{FF2B5EF4-FFF2-40B4-BE49-F238E27FC236}">
                <a16:creationId xmlns:a16="http://schemas.microsoft.com/office/drawing/2014/main" id="{8FC45F5F-CB38-402B-8BD6-250B37E3BC72}"/>
              </a:ext>
            </a:extLst>
          </p:cNvPr>
          <p:cNvSpPr>
            <a:spLocks noGrp="1"/>
          </p:cNvSpPr>
          <p:nvPr>
            <p:ph type="body" sz="quarter" idx="18"/>
          </p:nvPr>
        </p:nvSpPr>
        <p:spPr>
          <a:xfrm>
            <a:off x="931863" y="2317343"/>
            <a:ext cx="3382962" cy="328613"/>
          </a:xfrm>
        </p:spPr>
        <p:txBody>
          <a:bodyPr lIns="0" tIns="0" rIns="0" bIns="0" anchor="ctr" anchorCtr="0"/>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spTree>
    <p:extLst>
      <p:ext uri="{BB962C8B-B14F-4D97-AF65-F5344CB8AC3E}">
        <p14:creationId xmlns:p14="http://schemas.microsoft.com/office/powerpoint/2010/main" val="1378298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userDrawn="1">
  <p:cSld name="Main point">
    <p:bg>
      <p:bgPr>
        <a:solidFill>
          <a:srgbClr val="279989"/>
        </a:solidFill>
        <a:effectLst/>
      </p:bgPr>
    </p:bg>
    <p:spTree>
      <p:nvGrpSpPr>
        <p:cNvPr id="1" name="Shape 40"/>
        <p:cNvGrpSpPr/>
        <p:nvPr/>
      </p:nvGrpSpPr>
      <p:grpSpPr>
        <a:xfrm>
          <a:off x="0" y="0"/>
          <a:ext cx="0" cy="0"/>
          <a:chOff x="0" y="0"/>
          <a:chExt cx="0" cy="0"/>
        </a:xfrm>
      </p:grpSpPr>
      <p:sp>
        <p:nvSpPr>
          <p:cNvPr id="42" name="Google Shape;42;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F94C3C79-8EED-43F1-A883-03905119DAD6}"/>
              </a:ext>
            </a:extLst>
          </p:cNvPr>
          <p:cNvSpPr>
            <a:spLocks noGrp="1"/>
          </p:cNvSpPr>
          <p:nvPr>
            <p:ph type="title"/>
          </p:nvPr>
        </p:nvSpPr>
        <p:spPr>
          <a:xfrm>
            <a:off x="471900" y="285750"/>
            <a:ext cx="8222100" cy="4572000"/>
          </a:xfrm>
        </p:spPr>
        <p:txBody>
          <a:bodyPr lIns="0" tIns="0" rIns="0" bIns="0" anchor="ctr" anchorCtr="0"/>
          <a:lstStyle>
            <a:lvl1pPr algn="ctr">
              <a:defRPr>
                <a:latin typeface="+mj-lt"/>
              </a:defRPr>
            </a:lvl1pPr>
          </a:lstStyle>
          <a:p>
            <a:r>
              <a:rPr lang="en-US"/>
              <a:t>Click to edit Master title style</a:t>
            </a:r>
          </a:p>
        </p:txBody>
      </p:sp>
    </p:spTree>
    <p:extLst>
      <p:ext uri="{BB962C8B-B14F-4D97-AF65-F5344CB8AC3E}">
        <p14:creationId xmlns:p14="http://schemas.microsoft.com/office/powerpoint/2010/main" val="380504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reserve="1" userDrawn="1">
  <p:cSld name="1_Main point">
    <p:bg>
      <p:bgPr>
        <a:solidFill>
          <a:srgbClr val="279989"/>
        </a:solidFill>
        <a:effectLst/>
      </p:bgPr>
    </p:bg>
    <p:spTree>
      <p:nvGrpSpPr>
        <p:cNvPr id="1" name="Shape 40"/>
        <p:cNvGrpSpPr/>
        <p:nvPr/>
      </p:nvGrpSpPr>
      <p:grpSpPr>
        <a:xfrm>
          <a:off x="0" y="0"/>
          <a:ext cx="0" cy="0"/>
          <a:chOff x="0" y="0"/>
          <a:chExt cx="0" cy="0"/>
        </a:xfrm>
      </p:grpSpPr>
      <p:sp>
        <p:nvSpPr>
          <p:cNvPr id="42" name="Google Shape;42;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F94C3C79-8EED-43F1-A883-03905119DAD6}"/>
              </a:ext>
            </a:extLst>
          </p:cNvPr>
          <p:cNvSpPr>
            <a:spLocks noGrp="1"/>
          </p:cNvSpPr>
          <p:nvPr>
            <p:ph type="title"/>
          </p:nvPr>
        </p:nvSpPr>
        <p:spPr>
          <a:xfrm>
            <a:off x="685800" y="285750"/>
            <a:ext cx="7772400" cy="2843447"/>
          </a:xfrm>
        </p:spPr>
        <p:txBody>
          <a:bodyPr lIns="0" tIns="0" rIns="0" bIns="0" anchor="b" anchorCtr="0">
            <a:normAutofit/>
          </a:bodyPr>
          <a:lstStyle>
            <a:lvl1pPr algn="ctr">
              <a:defRPr sz="6000">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26EDDD48-BEDA-445B-A459-16FE69462FF8}"/>
              </a:ext>
            </a:extLst>
          </p:cNvPr>
          <p:cNvSpPr>
            <a:spLocks noGrp="1"/>
          </p:cNvSpPr>
          <p:nvPr>
            <p:ph type="body" sz="quarter" idx="13"/>
          </p:nvPr>
        </p:nvSpPr>
        <p:spPr>
          <a:xfrm>
            <a:off x="685800" y="3339036"/>
            <a:ext cx="7772400" cy="685800"/>
          </a:xfrm>
        </p:spPr>
        <p:txBody>
          <a:bodyPr/>
          <a:lstStyle>
            <a:lvl1pPr marL="114300" indent="0" algn="ctr">
              <a:buNone/>
              <a:defRPr>
                <a:solidFill>
                  <a:schemeClr val="bg1"/>
                </a:solidFill>
                <a:latin typeface="Montserrat SemiBold" panose="00000700000000000000" pitchFamily="50" charset="0"/>
              </a:defRPr>
            </a:lvl1pPr>
            <a:lvl2pPr marL="596900" indent="0" algn="ctr">
              <a:buNone/>
              <a:defRPr>
                <a:solidFill>
                  <a:schemeClr val="bg1"/>
                </a:solidFill>
                <a:latin typeface="+mj-lt"/>
              </a:defRPr>
            </a:lvl2pPr>
            <a:lvl3pPr marL="1054100" indent="0" algn="ctr">
              <a:buNone/>
              <a:defRPr>
                <a:solidFill>
                  <a:schemeClr val="bg1"/>
                </a:solidFill>
                <a:latin typeface="+mj-lt"/>
              </a:defRPr>
            </a:lvl3pPr>
            <a:lvl4pPr marL="1511300" indent="0" algn="ctr">
              <a:buNone/>
              <a:defRPr>
                <a:solidFill>
                  <a:schemeClr val="bg1"/>
                </a:solidFill>
                <a:latin typeface="+mj-lt"/>
              </a:defRPr>
            </a:lvl4pPr>
            <a:lvl5pPr marL="1968500" indent="0" algn="ctr">
              <a:buNone/>
              <a:defRPr>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3149591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Big number" userDrawn="1">
  <p:cSld name="Big number">
    <p:bg>
      <p:bgPr>
        <a:solidFill>
          <a:schemeClr val="bg1"/>
        </a:solidFill>
        <a:effectLst/>
      </p:bgPr>
    </p:bg>
    <p:spTree>
      <p:nvGrpSpPr>
        <p:cNvPr id="1" name="Shape 55"/>
        <p:cNvGrpSpPr/>
        <p:nvPr/>
      </p:nvGrpSpPr>
      <p:grpSpPr>
        <a:xfrm>
          <a:off x="0" y="0"/>
          <a:ext cx="0" cy="0"/>
          <a:chOff x="0" y="0"/>
          <a:chExt cx="0" cy="0"/>
        </a:xfrm>
      </p:grpSpPr>
      <p:sp>
        <p:nvSpPr>
          <p:cNvPr id="58" name="Google Shape;58;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68985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Blank, Green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172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bg>
      <p:bgPr>
        <a:solidFill>
          <a:srgbClr val="279989"/>
        </a:solidFill>
        <a:effectLst/>
      </p:bgPr>
    </p:bg>
    <p:spTree>
      <p:nvGrpSpPr>
        <p:cNvPr id="1" name="Shape 55"/>
        <p:cNvGrpSpPr/>
        <p:nvPr/>
      </p:nvGrpSpPr>
      <p:grpSpPr>
        <a:xfrm>
          <a:off x="0" y="0"/>
          <a:ext cx="0" cy="0"/>
          <a:chOff x="0" y="0"/>
          <a:chExt cx="0" cy="0"/>
        </a:xfrm>
      </p:grpSpPr>
      <p:sp>
        <p:nvSpPr>
          <p:cNvPr id="58" name="Google Shape;58;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553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1193525"/>
            <a:ext cx="3992102" cy="1559400"/>
          </a:xfrm>
          <a:prstGeom prst="rect">
            <a:avLst/>
          </a:prstGeom>
        </p:spPr>
        <p:txBody>
          <a:bodyPr spcFirstLastPara="1" wrap="square" lIns="91425" tIns="91425" rIns="91425" bIns="91425" anchor="b"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pic>
        <p:nvPicPr>
          <p:cNvPr id="16" name="Google Shape;67;p13">
            <a:extLst>
              <a:ext uri="{FF2B5EF4-FFF2-40B4-BE49-F238E27FC236}">
                <a16:creationId xmlns:a16="http://schemas.microsoft.com/office/drawing/2014/main" id="{81C57D36-DF24-4851-80D2-78EE4119EB00}"/>
              </a:ext>
            </a:extLst>
          </p:cNvPr>
          <p:cNvPicPr preferRelativeResize="0"/>
          <p:nvPr userDrawn="1"/>
        </p:nvPicPr>
        <p:blipFill>
          <a:blip r:embed="rId2"/>
          <a:srcRect/>
          <a:stretch/>
        </p:blipFill>
        <p:spPr>
          <a:xfrm>
            <a:off x="514350" y="3824577"/>
            <a:ext cx="3011068" cy="918375"/>
          </a:xfrm>
          <a:prstGeom prst="rect">
            <a:avLst/>
          </a:prstGeom>
          <a:noFill/>
          <a:ln>
            <a:noFill/>
          </a:ln>
        </p:spPr>
      </p:pic>
      <p:sp>
        <p:nvSpPr>
          <p:cNvPr id="17" name="Google Shape;70;p13">
            <a:extLst>
              <a:ext uri="{FF2B5EF4-FFF2-40B4-BE49-F238E27FC236}">
                <a16:creationId xmlns:a16="http://schemas.microsoft.com/office/drawing/2014/main" id="{FE433735-56FA-452A-BD7B-8AEB29A4D4C5}"/>
              </a:ext>
            </a:extLst>
          </p:cNvPr>
          <p:cNvSpPr txBox="1">
            <a:spLocks/>
          </p:cNvSpPr>
          <p:nvPr userDrawn="1"/>
        </p:nvSpPr>
        <p:spPr>
          <a:xfrm>
            <a:off x="390525" y="738744"/>
            <a:ext cx="3992102" cy="418576"/>
          </a:xfrm>
          <a:prstGeom prst="rect">
            <a:avLst/>
          </a:prstGeom>
          <a:solidFill>
            <a:srgbClr val="FEB70D"/>
          </a:solidFill>
          <a:ln>
            <a:noFill/>
          </a:ln>
        </p:spPr>
        <p:txBody>
          <a:bodyPr spcFirstLastPara="1" wrap="square" lIns="54864" tIns="54864" rIns="54864" bIns="73152"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pPr>
              <a:buSzPts val="990"/>
            </a:pPr>
            <a:endParaRPr lang="en-US" sz="1800" b="1">
              <a:solidFill>
                <a:srgbClr val="004445"/>
              </a:solidFill>
              <a:latin typeface="Montserrat ExtraBold"/>
              <a:ea typeface="Montserrat ExtraBold"/>
              <a:cs typeface="Montserrat ExtraBold"/>
              <a:sym typeface="Montserrat ExtraBold"/>
            </a:endParaRPr>
          </a:p>
        </p:txBody>
      </p:sp>
      <p:sp>
        <p:nvSpPr>
          <p:cNvPr id="4" name="Text Placeholder 3">
            <a:extLst>
              <a:ext uri="{FF2B5EF4-FFF2-40B4-BE49-F238E27FC236}">
                <a16:creationId xmlns:a16="http://schemas.microsoft.com/office/drawing/2014/main" id="{8D5AAEA4-3B9B-4748-B1FE-C6A4FD1D697F}"/>
              </a:ext>
            </a:extLst>
          </p:cNvPr>
          <p:cNvSpPr>
            <a:spLocks noGrp="1"/>
          </p:cNvSpPr>
          <p:nvPr>
            <p:ph type="body" sz="quarter" idx="14"/>
          </p:nvPr>
        </p:nvSpPr>
        <p:spPr>
          <a:xfrm>
            <a:off x="565150" y="738188"/>
            <a:ext cx="3662363" cy="419100"/>
          </a:xfrm>
        </p:spPr>
        <p:txBody>
          <a:bodyPr lIns="0" tIns="0" rIns="0" bIns="0" anchor="ctr" anchorCtr="0"/>
          <a:lstStyle>
            <a:lvl1pPr marL="0" indent="0" algn="l">
              <a:buNone/>
              <a:defRPr>
                <a:solidFill>
                  <a:srgbClr val="004445"/>
                </a:solidFill>
              </a:defRPr>
            </a:lvl1pPr>
          </a:lstStyle>
          <a:p>
            <a:pPr lvl="0"/>
            <a:r>
              <a:rPr lang="en-US"/>
              <a:t>Click to edit Master text</a:t>
            </a:r>
          </a:p>
        </p:txBody>
      </p:sp>
    </p:spTree>
    <p:extLst>
      <p:ext uri="{BB962C8B-B14F-4D97-AF65-F5344CB8AC3E}">
        <p14:creationId xmlns:p14="http://schemas.microsoft.com/office/powerpoint/2010/main" val="29191479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808026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b038933118_0_14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825"/>
          </a:p>
        </p:txBody>
      </p:sp>
      <p:sp>
        <p:nvSpPr>
          <p:cNvPr id="37" name="Google Shape;37;gb038933118_0_147"/>
          <p:cNvSpPr txBox="1">
            <a:spLocks noGrp="1"/>
          </p:cNvSpPr>
          <p:nvPr>
            <p:ph type="title"/>
          </p:nvPr>
        </p:nvSpPr>
        <p:spPr>
          <a:xfrm>
            <a:off x="265500" y="1233175"/>
            <a:ext cx="4045275" cy="14823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4200"/>
            </a:lvl1pPr>
            <a:lvl2pPr lvl="1" algn="ctr">
              <a:spcBef>
                <a:spcPts val="0"/>
              </a:spcBef>
              <a:spcAft>
                <a:spcPts val="0"/>
              </a:spcAft>
              <a:buSzPts val="5600"/>
              <a:buNone/>
              <a:defRPr sz="4200"/>
            </a:lvl2pPr>
            <a:lvl3pPr lvl="2" algn="ctr">
              <a:spcBef>
                <a:spcPts val="0"/>
              </a:spcBef>
              <a:spcAft>
                <a:spcPts val="0"/>
              </a:spcAft>
              <a:buSzPts val="5600"/>
              <a:buNone/>
              <a:defRPr sz="4200"/>
            </a:lvl3pPr>
            <a:lvl4pPr lvl="3" algn="ctr">
              <a:spcBef>
                <a:spcPts val="0"/>
              </a:spcBef>
              <a:spcAft>
                <a:spcPts val="0"/>
              </a:spcAft>
              <a:buSzPts val="5600"/>
              <a:buNone/>
              <a:defRPr sz="4200"/>
            </a:lvl4pPr>
            <a:lvl5pPr lvl="4" algn="ctr">
              <a:spcBef>
                <a:spcPts val="0"/>
              </a:spcBef>
              <a:spcAft>
                <a:spcPts val="0"/>
              </a:spcAft>
              <a:buSzPts val="5600"/>
              <a:buNone/>
              <a:defRPr sz="4200"/>
            </a:lvl5pPr>
            <a:lvl6pPr lvl="5" algn="ctr">
              <a:spcBef>
                <a:spcPts val="0"/>
              </a:spcBef>
              <a:spcAft>
                <a:spcPts val="0"/>
              </a:spcAft>
              <a:buSzPts val="5600"/>
              <a:buNone/>
              <a:defRPr sz="4200"/>
            </a:lvl6pPr>
            <a:lvl7pPr lvl="6" algn="ctr">
              <a:spcBef>
                <a:spcPts val="0"/>
              </a:spcBef>
              <a:spcAft>
                <a:spcPts val="0"/>
              </a:spcAft>
              <a:buSzPts val="5600"/>
              <a:buNone/>
              <a:defRPr sz="4200"/>
            </a:lvl7pPr>
            <a:lvl8pPr lvl="7" algn="ctr">
              <a:spcBef>
                <a:spcPts val="0"/>
              </a:spcBef>
              <a:spcAft>
                <a:spcPts val="0"/>
              </a:spcAft>
              <a:buSzPts val="5600"/>
              <a:buNone/>
              <a:defRPr sz="4200"/>
            </a:lvl8pPr>
            <a:lvl9pPr lvl="8" algn="ctr">
              <a:spcBef>
                <a:spcPts val="0"/>
              </a:spcBef>
              <a:spcAft>
                <a:spcPts val="0"/>
              </a:spcAft>
              <a:buSzPts val="5600"/>
              <a:buNone/>
              <a:defRPr sz="4200"/>
            </a:lvl9pPr>
          </a:lstStyle>
          <a:p>
            <a:endParaRPr/>
          </a:p>
        </p:txBody>
      </p:sp>
      <p:sp>
        <p:nvSpPr>
          <p:cNvPr id="38" name="Google Shape;38;gb038933118_0_147"/>
          <p:cNvSpPr txBox="1">
            <a:spLocks noGrp="1"/>
          </p:cNvSpPr>
          <p:nvPr>
            <p:ph type="subTitle" idx="1"/>
          </p:nvPr>
        </p:nvSpPr>
        <p:spPr>
          <a:xfrm>
            <a:off x="265500" y="2803075"/>
            <a:ext cx="4045275" cy="1235025"/>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39" name="Google Shape;39;gb038933118_0_147"/>
          <p:cNvSpPr txBox="1">
            <a:spLocks noGrp="1"/>
          </p:cNvSpPr>
          <p:nvPr>
            <p:ph type="body" idx="2"/>
          </p:nvPr>
        </p:nvSpPr>
        <p:spPr>
          <a:xfrm>
            <a:off x="4939500" y="724075"/>
            <a:ext cx="3836925" cy="3695175"/>
          </a:xfrm>
          <a:prstGeom prst="rect">
            <a:avLst/>
          </a:prstGeom>
        </p:spPr>
        <p:txBody>
          <a:bodyPr spcFirstLastPara="1" wrap="square" lIns="121900" tIns="121900" rIns="121900" bIns="121900" anchor="ctr" anchorCtr="0">
            <a:noAutofit/>
          </a:bodyPr>
          <a:lstStyle>
            <a:lvl1pPr marL="342900" lvl="0" indent="-285750">
              <a:spcBef>
                <a:spcPts val="0"/>
              </a:spcBef>
              <a:spcAft>
                <a:spcPts val="0"/>
              </a:spcAft>
              <a:buSzPts val="2400"/>
              <a:buChar char="●"/>
              <a:defRPr/>
            </a:lvl1pPr>
            <a:lvl2pPr marL="685800" lvl="1" indent="-261938">
              <a:spcBef>
                <a:spcPts val="1575"/>
              </a:spcBef>
              <a:spcAft>
                <a:spcPts val="0"/>
              </a:spcAft>
              <a:buSzPts val="1900"/>
              <a:buChar char="○"/>
              <a:defRPr/>
            </a:lvl2pPr>
            <a:lvl3pPr marL="1028700" lvl="2" indent="-261938">
              <a:spcBef>
                <a:spcPts val="1575"/>
              </a:spcBef>
              <a:spcAft>
                <a:spcPts val="0"/>
              </a:spcAft>
              <a:buSzPts val="1900"/>
              <a:buChar char="■"/>
              <a:defRPr/>
            </a:lvl3pPr>
            <a:lvl4pPr marL="1371600" lvl="3" indent="-261938">
              <a:spcBef>
                <a:spcPts val="1575"/>
              </a:spcBef>
              <a:spcAft>
                <a:spcPts val="0"/>
              </a:spcAft>
              <a:buSzPts val="1900"/>
              <a:buChar char="●"/>
              <a:defRPr/>
            </a:lvl4pPr>
            <a:lvl5pPr marL="1714500" lvl="4" indent="-261938">
              <a:spcBef>
                <a:spcPts val="1575"/>
              </a:spcBef>
              <a:spcAft>
                <a:spcPts val="0"/>
              </a:spcAft>
              <a:buSzPts val="1900"/>
              <a:buChar char="○"/>
              <a:defRPr/>
            </a:lvl5pPr>
            <a:lvl6pPr marL="2057400" lvl="5" indent="-261938">
              <a:spcBef>
                <a:spcPts val="1575"/>
              </a:spcBef>
              <a:spcAft>
                <a:spcPts val="0"/>
              </a:spcAft>
              <a:buSzPts val="1900"/>
              <a:buChar char="■"/>
              <a:defRPr/>
            </a:lvl6pPr>
            <a:lvl7pPr marL="2400300" lvl="6" indent="-261938">
              <a:spcBef>
                <a:spcPts val="1575"/>
              </a:spcBef>
              <a:spcAft>
                <a:spcPts val="0"/>
              </a:spcAft>
              <a:buSzPts val="1900"/>
              <a:buChar char="●"/>
              <a:defRPr/>
            </a:lvl7pPr>
            <a:lvl8pPr marL="2743200" lvl="7" indent="-261938">
              <a:spcBef>
                <a:spcPts val="1575"/>
              </a:spcBef>
              <a:spcAft>
                <a:spcPts val="0"/>
              </a:spcAft>
              <a:buSzPts val="1900"/>
              <a:buChar char="○"/>
              <a:defRPr/>
            </a:lvl8pPr>
            <a:lvl9pPr marL="3086100" lvl="8" indent="-261938">
              <a:spcBef>
                <a:spcPts val="1575"/>
              </a:spcBef>
              <a:spcAft>
                <a:spcPts val="1575"/>
              </a:spcAft>
              <a:buSzPts val="1900"/>
              <a:buChar char="■"/>
              <a:defRPr/>
            </a:lvl9pPr>
          </a:lstStyle>
          <a:p>
            <a:endParaRPr/>
          </a:p>
        </p:txBody>
      </p:sp>
      <p:sp>
        <p:nvSpPr>
          <p:cNvPr id="40" name="Google Shape;40;gb038933118_0_147"/>
          <p:cNvSpPr txBox="1">
            <a:spLocks noGrp="1"/>
          </p:cNvSpPr>
          <p:nvPr>
            <p:ph type="sldNum" idx="12"/>
          </p:nvPr>
        </p:nvSpPr>
        <p:spPr>
          <a:xfrm>
            <a:off x="8472458" y="4663217"/>
            <a:ext cx="548775" cy="393525"/>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b038933118_0_156"/>
          <p:cNvSpPr txBox="1">
            <a:spLocks noGrp="1"/>
          </p:cNvSpPr>
          <p:nvPr>
            <p:ph type="title" hasCustomPrompt="1"/>
          </p:nvPr>
        </p:nvSpPr>
        <p:spPr>
          <a:xfrm>
            <a:off x="311700" y="1106125"/>
            <a:ext cx="8520525" cy="1963575"/>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2000"/>
            </a:lvl1pPr>
            <a:lvl2pPr lvl="1" algn="ctr">
              <a:spcBef>
                <a:spcPts val="0"/>
              </a:spcBef>
              <a:spcAft>
                <a:spcPts val="0"/>
              </a:spcAft>
              <a:buSzPts val="16000"/>
              <a:buNone/>
              <a:defRPr sz="12000"/>
            </a:lvl2pPr>
            <a:lvl3pPr lvl="2" algn="ctr">
              <a:spcBef>
                <a:spcPts val="0"/>
              </a:spcBef>
              <a:spcAft>
                <a:spcPts val="0"/>
              </a:spcAft>
              <a:buSzPts val="16000"/>
              <a:buNone/>
              <a:defRPr sz="12000"/>
            </a:lvl3pPr>
            <a:lvl4pPr lvl="3" algn="ctr">
              <a:spcBef>
                <a:spcPts val="0"/>
              </a:spcBef>
              <a:spcAft>
                <a:spcPts val="0"/>
              </a:spcAft>
              <a:buSzPts val="16000"/>
              <a:buNone/>
              <a:defRPr sz="12000"/>
            </a:lvl4pPr>
            <a:lvl5pPr lvl="4" algn="ctr">
              <a:spcBef>
                <a:spcPts val="0"/>
              </a:spcBef>
              <a:spcAft>
                <a:spcPts val="0"/>
              </a:spcAft>
              <a:buSzPts val="16000"/>
              <a:buNone/>
              <a:defRPr sz="12000"/>
            </a:lvl5pPr>
            <a:lvl6pPr lvl="5" algn="ctr">
              <a:spcBef>
                <a:spcPts val="0"/>
              </a:spcBef>
              <a:spcAft>
                <a:spcPts val="0"/>
              </a:spcAft>
              <a:buSzPts val="16000"/>
              <a:buNone/>
              <a:defRPr sz="12000"/>
            </a:lvl6pPr>
            <a:lvl7pPr lvl="6" algn="ctr">
              <a:spcBef>
                <a:spcPts val="0"/>
              </a:spcBef>
              <a:spcAft>
                <a:spcPts val="0"/>
              </a:spcAft>
              <a:buSzPts val="16000"/>
              <a:buNone/>
              <a:defRPr sz="12000"/>
            </a:lvl7pPr>
            <a:lvl8pPr lvl="7" algn="ctr">
              <a:spcBef>
                <a:spcPts val="0"/>
              </a:spcBef>
              <a:spcAft>
                <a:spcPts val="0"/>
              </a:spcAft>
              <a:buSzPts val="16000"/>
              <a:buNone/>
              <a:defRPr sz="12000"/>
            </a:lvl8pPr>
            <a:lvl9pPr lvl="8" algn="ctr">
              <a:spcBef>
                <a:spcPts val="0"/>
              </a:spcBef>
              <a:spcAft>
                <a:spcPts val="0"/>
              </a:spcAft>
              <a:buSzPts val="16000"/>
              <a:buNone/>
              <a:defRPr sz="12000"/>
            </a:lvl9pPr>
          </a:lstStyle>
          <a:p>
            <a:r>
              <a:t>xx%</a:t>
            </a:r>
          </a:p>
        </p:txBody>
      </p:sp>
      <p:sp>
        <p:nvSpPr>
          <p:cNvPr id="46" name="Google Shape;46;gb038933118_0_156"/>
          <p:cNvSpPr txBox="1">
            <a:spLocks noGrp="1"/>
          </p:cNvSpPr>
          <p:nvPr>
            <p:ph type="body" idx="1"/>
          </p:nvPr>
        </p:nvSpPr>
        <p:spPr>
          <a:xfrm>
            <a:off x="311700" y="3152225"/>
            <a:ext cx="8520525" cy="1300725"/>
          </a:xfrm>
          <a:prstGeom prst="rect">
            <a:avLst/>
          </a:prstGeom>
        </p:spPr>
        <p:txBody>
          <a:bodyPr spcFirstLastPara="1" wrap="square" lIns="121900" tIns="121900" rIns="121900" bIns="121900" anchor="t" anchorCtr="0">
            <a:noAutofit/>
          </a:bodyPr>
          <a:lstStyle>
            <a:lvl1pPr marL="342900" lvl="0" indent="-285750" algn="ctr">
              <a:spcBef>
                <a:spcPts val="0"/>
              </a:spcBef>
              <a:spcAft>
                <a:spcPts val="0"/>
              </a:spcAft>
              <a:buSzPts val="2400"/>
              <a:buChar char="●"/>
              <a:defRPr/>
            </a:lvl1pPr>
            <a:lvl2pPr marL="685800" lvl="1" indent="-261938" algn="ctr">
              <a:spcBef>
                <a:spcPts val="1575"/>
              </a:spcBef>
              <a:spcAft>
                <a:spcPts val="0"/>
              </a:spcAft>
              <a:buSzPts val="1900"/>
              <a:buChar char="○"/>
              <a:defRPr/>
            </a:lvl2pPr>
            <a:lvl3pPr marL="1028700" lvl="2" indent="-261938" algn="ctr">
              <a:spcBef>
                <a:spcPts val="1575"/>
              </a:spcBef>
              <a:spcAft>
                <a:spcPts val="0"/>
              </a:spcAft>
              <a:buSzPts val="1900"/>
              <a:buChar char="■"/>
              <a:defRPr/>
            </a:lvl3pPr>
            <a:lvl4pPr marL="1371600" lvl="3" indent="-261938" algn="ctr">
              <a:spcBef>
                <a:spcPts val="1575"/>
              </a:spcBef>
              <a:spcAft>
                <a:spcPts val="0"/>
              </a:spcAft>
              <a:buSzPts val="1900"/>
              <a:buChar char="●"/>
              <a:defRPr/>
            </a:lvl4pPr>
            <a:lvl5pPr marL="1714500" lvl="4" indent="-261938" algn="ctr">
              <a:spcBef>
                <a:spcPts val="1575"/>
              </a:spcBef>
              <a:spcAft>
                <a:spcPts val="0"/>
              </a:spcAft>
              <a:buSzPts val="1900"/>
              <a:buChar char="○"/>
              <a:defRPr/>
            </a:lvl5pPr>
            <a:lvl6pPr marL="2057400" lvl="5" indent="-261938" algn="ctr">
              <a:spcBef>
                <a:spcPts val="1575"/>
              </a:spcBef>
              <a:spcAft>
                <a:spcPts val="0"/>
              </a:spcAft>
              <a:buSzPts val="1900"/>
              <a:buChar char="■"/>
              <a:defRPr/>
            </a:lvl6pPr>
            <a:lvl7pPr marL="2400300" lvl="6" indent="-261938" algn="ctr">
              <a:spcBef>
                <a:spcPts val="1575"/>
              </a:spcBef>
              <a:spcAft>
                <a:spcPts val="0"/>
              </a:spcAft>
              <a:buSzPts val="1900"/>
              <a:buChar char="●"/>
              <a:defRPr/>
            </a:lvl7pPr>
            <a:lvl8pPr marL="2743200" lvl="7" indent="-261938" algn="ctr">
              <a:spcBef>
                <a:spcPts val="1575"/>
              </a:spcBef>
              <a:spcAft>
                <a:spcPts val="0"/>
              </a:spcAft>
              <a:buSzPts val="1900"/>
              <a:buChar char="○"/>
              <a:defRPr/>
            </a:lvl8pPr>
            <a:lvl9pPr marL="3086100" lvl="8" indent="-261938" algn="ctr">
              <a:spcBef>
                <a:spcPts val="1575"/>
              </a:spcBef>
              <a:spcAft>
                <a:spcPts val="1575"/>
              </a:spcAft>
              <a:buSzPts val="1900"/>
              <a:buChar char="■"/>
              <a:defRPr/>
            </a:lvl9pPr>
          </a:lstStyle>
          <a:p>
            <a:endParaRPr/>
          </a:p>
        </p:txBody>
      </p:sp>
      <p:sp>
        <p:nvSpPr>
          <p:cNvPr id="47" name="Google Shape;47;gb038933118_0_156"/>
          <p:cNvSpPr txBox="1">
            <a:spLocks noGrp="1"/>
          </p:cNvSpPr>
          <p:nvPr>
            <p:ph type="sldNum" idx="12"/>
          </p:nvPr>
        </p:nvSpPr>
        <p:spPr>
          <a:xfrm>
            <a:off x="8472458" y="4663217"/>
            <a:ext cx="548775" cy="393525"/>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Shape 9"/>
        <p:cNvGrpSpPr/>
        <p:nvPr/>
      </p:nvGrpSpPr>
      <p:grpSpPr>
        <a:xfrm>
          <a:off x="0" y="0"/>
          <a:ext cx="0" cy="0"/>
          <a:chOff x="0" y="0"/>
          <a:chExt cx="0" cy="0"/>
        </a:xfrm>
      </p:grpSpPr>
      <p:pic>
        <p:nvPicPr>
          <p:cNvPr id="2" name="Google Shape;210;gb038933118_0_29">
            <a:extLst>
              <a:ext uri="{FF2B5EF4-FFF2-40B4-BE49-F238E27FC236}">
                <a16:creationId xmlns:a16="http://schemas.microsoft.com/office/drawing/2014/main" id="{A6664474-2AF2-92DA-5009-E54F21266620}"/>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 y="1"/>
            <a:ext cx="9143998" cy="982091"/>
          </a:xfrm>
          <a:prstGeom prst="rect">
            <a:avLst/>
          </a:prstGeom>
          <a:noFill/>
          <a:ln>
            <a:noFill/>
          </a:ln>
        </p:spPr>
      </p:pic>
      <p:pic>
        <p:nvPicPr>
          <p:cNvPr id="3" name="Google Shape;212;gb038933118_0_29">
            <a:extLst>
              <a:ext uri="{FF2B5EF4-FFF2-40B4-BE49-F238E27FC236}">
                <a16:creationId xmlns:a16="http://schemas.microsoft.com/office/drawing/2014/main" id="{D3E748C7-94C3-90B4-EB8D-7D7ACB9C7DDF}"/>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b="24687"/>
          <a:stretch/>
        </p:blipFill>
        <p:spPr>
          <a:xfrm>
            <a:off x="7843516" y="-61328"/>
            <a:ext cx="958597" cy="938026"/>
          </a:xfrm>
          <a:prstGeom prst="rect">
            <a:avLst/>
          </a:prstGeom>
          <a:noFill/>
          <a:ln>
            <a:noFill/>
          </a:ln>
        </p:spPr>
      </p:pic>
      <p:sp>
        <p:nvSpPr>
          <p:cNvPr id="8" name="Content Placeholder 7">
            <a:extLst>
              <a:ext uri="{FF2B5EF4-FFF2-40B4-BE49-F238E27FC236}">
                <a16:creationId xmlns:a16="http://schemas.microsoft.com/office/drawing/2014/main" id="{9CC28823-77BB-C96E-1640-8E25AB7B0881}"/>
              </a:ext>
            </a:extLst>
          </p:cNvPr>
          <p:cNvSpPr>
            <a:spLocks noGrp="1"/>
          </p:cNvSpPr>
          <p:nvPr>
            <p:ph sz="quarter" idx="10"/>
          </p:nvPr>
        </p:nvSpPr>
        <p:spPr>
          <a:xfrm>
            <a:off x="616744" y="1163256"/>
            <a:ext cx="7910513" cy="346372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D2C8EF2-355B-730B-8029-E70EC90689A3}"/>
              </a:ext>
            </a:extLst>
          </p:cNvPr>
          <p:cNvSpPr>
            <a:spLocks noGrp="1"/>
          </p:cNvSpPr>
          <p:nvPr>
            <p:ph type="title"/>
          </p:nvPr>
        </p:nvSpPr>
        <p:spPr>
          <a:xfrm>
            <a:off x="616743" y="372803"/>
            <a:ext cx="7226773" cy="353841"/>
          </a:xfrm>
        </p:spPr>
        <p:txBody>
          <a:bodyPr lIns="0" tIns="0" rIns="0" bIns="0" anchor="b" anchorCtr="0"/>
          <a:lstStyle>
            <a:lvl1pPr>
              <a:defRPr sz="2700" b="1">
                <a:solidFill>
                  <a:schemeClr val="bg1"/>
                </a:solidFill>
              </a:defRPr>
            </a:lvl1pPr>
          </a:lstStyle>
          <a:p>
            <a:r>
              <a:rPr lang="en-US"/>
              <a:t>Click to edit Master title style</a:t>
            </a:r>
          </a:p>
        </p:txBody>
      </p:sp>
    </p:spTree>
    <p:extLst>
      <p:ext uri="{BB962C8B-B14F-4D97-AF65-F5344CB8AC3E}">
        <p14:creationId xmlns:p14="http://schemas.microsoft.com/office/powerpoint/2010/main" val="45642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Shape 9"/>
        <p:cNvGrpSpPr/>
        <p:nvPr/>
      </p:nvGrpSpPr>
      <p:grpSpPr>
        <a:xfrm>
          <a:off x="0" y="0"/>
          <a:ext cx="0" cy="0"/>
          <a:chOff x="0" y="0"/>
          <a:chExt cx="0" cy="0"/>
        </a:xfrm>
      </p:grpSpPr>
      <p:pic>
        <p:nvPicPr>
          <p:cNvPr id="2" name="Google Shape;210;gb038933118_0_29">
            <a:extLst>
              <a:ext uri="{FF2B5EF4-FFF2-40B4-BE49-F238E27FC236}">
                <a16:creationId xmlns:a16="http://schemas.microsoft.com/office/drawing/2014/main" id="{A6664474-2AF2-92DA-5009-E54F21266620}"/>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 y="1"/>
            <a:ext cx="9143998" cy="982091"/>
          </a:xfrm>
          <a:prstGeom prst="rect">
            <a:avLst/>
          </a:prstGeom>
          <a:noFill/>
          <a:ln>
            <a:noFill/>
          </a:ln>
        </p:spPr>
      </p:pic>
      <p:pic>
        <p:nvPicPr>
          <p:cNvPr id="3" name="Google Shape;212;gb038933118_0_29">
            <a:extLst>
              <a:ext uri="{FF2B5EF4-FFF2-40B4-BE49-F238E27FC236}">
                <a16:creationId xmlns:a16="http://schemas.microsoft.com/office/drawing/2014/main" id="{D3E748C7-94C3-90B4-EB8D-7D7ACB9C7DDF}"/>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b="24687"/>
          <a:stretch/>
        </p:blipFill>
        <p:spPr>
          <a:xfrm>
            <a:off x="7843516" y="-61328"/>
            <a:ext cx="958597" cy="938026"/>
          </a:xfrm>
          <a:prstGeom prst="rect">
            <a:avLst/>
          </a:prstGeom>
          <a:noFill/>
          <a:ln>
            <a:noFill/>
          </a:ln>
        </p:spPr>
      </p:pic>
      <p:sp>
        <p:nvSpPr>
          <p:cNvPr id="8" name="Content Placeholder 7">
            <a:extLst>
              <a:ext uri="{FF2B5EF4-FFF2-40B4-BE49-F238E27FC236}">
                <a16:creationId xmlns:a16="http://schemas.microsoft.com/office/drawing/2014/main" id="{9CC28823-77BB-C96E-1640-8E25AB7B0881}"/>
              </a:ext>
            </a:extLst>
          </p:cNvPr>
          <p:cNvSpPr>
            <a:spLocks noGrp="1"/>
          </p:cNvSpPr>
          <p:nvPr>
            <p:ph sz="quarter" idx="10"/>
          </p:nvPr>
        </p:nvSpPr>
        <p:spPr>
          <a:xfrm>
            <a:off x="616744" y="1163256"/>
            <a:ext cx="2468880" cy="346329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D2C8EF2-355B-730B-8029-E70EC90689A3}"/>
              </a:ext>
            </a:extLst>
          </p:cNvPr>
          <p:cNvSpPr>
            <a:spLocks noGrp="1"/>
          </p:cNvSpPr>
          <p:nvPr>
            <p:ph type="title"/>
          </p:nvPr>
        </p:nvSpPr>
        <p:spPr>
          <a:xfrm>
            <a:off x="616743" y="372803"/>
            <a:ext cx="7226773" cy="353841"/>
          </a:xfrm>
        </p:spPr>
        <p:txBody>
          <a:bodyPr lIns="0" tIns="0" rIns="0" bIns="0" anchor="b" anchorCtr="0"/>
          <a:lstStyle>
            <a:lvl1pPr>
              <a:defRPr sz="2700" b="1">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401E8244-2961-35F1-429B-A1CE432F818E}"/>
              </a:ext>
            </a:extLst>
          </p:cNvPr>
          <p:cNvSpPr>
            <a:spLocks noGrp="1"/>
          </p:cNvSpPr>
          <p:nvPr>
            <p:ph sz="quarter" idx="11"/>
          </p:nvPr>
        </p:nvSpPr>
        <p:spPr>
          <a:xfrm>
            <a:off x="3337322" y="1163241"/>
            <a:ext cx="2468880" cy="3463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AD91009-B06D-178F-30D5-43FA9BC538FD}"/>
              </a:ext>
            </a:extLst>
          </p:cNvPr>
          <p:cNvSpPr>
            <a:spLocks noGrp="1"/>
          </p:cNvSpPr>
          <p:nvPr>
            <p:ph sz="quarter" idx="12"/>
          </p:nvPr>
        </p:nvSpPr>
        <p:spPr>
          <a:xfrm>
            <a:off x="6057900" y="1163241"/>
            <a:ext cx="2468880" cy="3463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93267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Shape 9"/>
        <p:cNvGrpSpPr/>
        <p:nvPr/>
      </p:nvGrpSpPr>
      <p:grpSpPr>
        <a:xfrm>
          <a:off x="0" y="0"/>
          <a:ext cx="0" cy="0"/>
          <a:chOff x="0" y="0"/>
          <a:chExt cx="0" cy="0"/>
        </a:xfrm>
      </p:grpSpPr>
      <p:pic>
        <p:nvPicPr>
          <p:cNvPr id="2" name="Google Shape;210;gb038933118_0_29">
            <a:extLst>
              <a:ext uri="{FF2B5EF4-FFF2-40B4-BE49-F238E27FC236}">
                <a16:creationId xmlns:a16="http://schemas.microsoft.com/office/drawing/2014/main" id="{A6664474-2AF2-92DA-5009-E54F21266620}"/>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 y="1"/>
            <a:ext cx="9143998" cy="982091"/>
          </a:xfrm>
          <a:prstGeom prst="rect">
            <a:avLst/>
          </a:prstGeom>
          <a:noFill/>
          <a:ln>
            <a:noFill/>
          </a:ln>
        </p:spPr>
      </p:pic>
      <p:pic>
        <p:nvPicPr>
          <p:cNvPr id="3" name="Google Shape;212;gb038933118_0_29">
            <a:extLst>
              <a:ext uri="{FF2B5EF4-FFF2-40B4-BE49-F238E27FC236}">
                <a16:creationId xmlns:a16="http://schemas.microsoft.com/office/drawing/2014/main" id="{D3E748C7-94C3-90B4-EB8D-7D7ACB9C7DDF}"/>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b="24687"/>
          <a:stretch/>
        </p:blipFill>
        <p:spPr>
          <a:xfrm>
            <a:off x="7843516" y="-61328"/>
            <a:ext cx="958597" cy="938026"/>
          </a:xfrm>
          <a:prstGeom prst="rect">
            <a:avLst/>
          </a:prstGeom>
          <a:noFill/>
          <a:ln>
            <a:noFill/>
          </a:ln>
        </p:spPr>
      </p:pic>
      <p:sp>
        <p:nvSpPr>
          <p:cNvPr id="8" name="Content Placeholder 7">
            <a:extLst>
              <a:ext uri="{FF2B5EF4-FFF2-40B4-BE49-F238E27FC236}">
                <a16:creationId xmlns:a16="http://schemas.microsoft.com/office/drawing/2014/main" id="{9CC28823-77BB-C96E-1640-8E25AB7B0881}"/>
              </a:ext>
            </a:extLst>
          </p:cNvPr>
          <p:cNvSpPr>
            <a:spLocks noGrp="1"/>
          </p:cNvSpPr>
          <p:nvPr>
            <p:ph sz="quarter" idx="10"/>
          </p:nvPr>
        </p:nvSpPr>
        <p:spPr>
          <a:xfrm>
            <a:off x="616744" y="1163256"/>
            <a:ext cx="3829407" cy="346329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D2C8EF2-355B-730B-8029-E70EC90689A3}"/>
              </a:ext>
            </a:extLst>
          </p:cNvPr>
          <p:cNvSpPr>
            <a:spLocks noGrp="1"/>
          </p:cNvSpPr>
          <p:nvPr>
            <p:ph type="title"/>
          </p:nvPr>
        </p:nvSpPr>
        <p:spPr>
          <a:xfrm>
            <a:off x="616743" y="372803"/>
            <a:ext cx="7226773" cy="353841"/>
          </a:xfrm>
        </p:spPr>
        <p:txBody>
          <a:bodyPr lIns="0" tIns="0" rIns="0" bIns="0" anchor="b" anchorCtr="0"/>
          <a:lstStyle>
            <a:lvl1pPr>
              <a:defRPr sz="2700" b="1">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401E8244-2961-35F1-429B-A1CE432F818E}"/>
              </a:ext>
            </a:extLst>
          </p:cNvPr>
          <p:cNvSpPr>
            <a:spLocks noGrp="1"/>
          </p:cNvSpPr>
          <p:nvPr>
            <p:ph sz="quarter" idx="11"/>
          </p:nvPr>
        </p:nvSpPr>
        <p:spPr>
          <a:xfrm>
            <a:off x="4697849" y="1163241"/>
            <a:ext cx="3829407" cy="3463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6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Shape 9"/>
        <p:cNvGrpSpPr/>
        <p:nvPr/>
      </p:nvGrpSpPr>
      <p:grpSpPr>
        <a:xfrm>
          <a:off x="0" y="0"/>
          <a:ext cx="0" cy="0"/>
          <a:chOff x="0" y="0"/>
          <a:chExt cx="0" cy="0"/>
        </a:xfrm>
      </p:grpSpPr>
      <p:sp>
        <p:nvSpPr>
          <p:cNvPr id="4" name="Rectangle 3">
            <a:extLst>
              <a:ext uri="{FF2B5EF4-FFF2-40B4-BE49-F238E27FC236}">
                <a16:creationId xmlns:a16="http://schemas.microsoft.com/office/drawing/2014/main" id="{60408DF5-2F65-A74B-5DE1-6FB4A6454D6C}"/>
              </a:ext>
            </a:extLst>
          </p:cNvPr>
          <p:cNvSpPr/>
          <p:nvPr userDrawn="1"/>
        </p:nvSpPr>
        <p:spPr>
          <a:xfrm>
            <a:off x="0" y="1"/>
            <a:ext cx="4525326" cy="5143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8" name="Content Placeholder 7">
            <a:extLst>
              <a:ext uri="{FF2B5EF4-FFF2-40B4-BE49-F238E27FC236}">
                <a16:creationId xmlns:a16="http://schemas.microsoft.com/office/drawing/2014/main" id="{9CC28823-77BB-C96E-1640-8E25AB7B0881}"/>
              </a:ext>
            </a:extLst>
          </p:cNvPr>
          <p:cNvSpPr>
            <a:spLocks noGrp="1"/>
          </p:cNvSpPr>
          <p:nvPr>
            <p:ph sz="quarter" idx="10"/>
          </p:nvPr>
        </p:nvSpPr>
        <p:spPr>
          <a:xfrm>
            <a:off x="616743" y="1563623"/>
            <a:ext cx="3291840" cy="3110760"/>
          </a:xfrm>
          <a:solidFill>
            <a:schemeClr val="bg1"/>
          </a:solidFill>
        </p:spPr>
        <p:txBody>
          <a:bodyPr lIns="274320" tIns="0" rIns="365760" bIns="0"/>
          <a:lstStyle>
            <a:lvl1pPr marL="271463" indent="-214313">
              <a:buFont typeface="Arial" panose="020B0604020202020204" pitchFamily="34" charset="0"/>
              <a:buChar char="•"/>
              <a:defRPr sz="1200"/>
            </a:lvl1pPr>
            <a:lvl2pPr marL="638175" indent="-214313">
              <a:buFont typeface="Arial" panose="020B0604020202020204" pitchFamily="34" charset="0"/>
              <a:buChar char="•"/>
              <a:defRPr sz="1200"/>
            </a:lvl2pPr>
            <a:lvl3pPr marL="981075" indent="-214313">
              <a:buFont typeface="Arial" panose="020B0604020202020204" pitchFamily="34" charset="0"/>
              <a:buChar char="•"/>
              <a:defRPr sz="1200"/>
            </a:lvl3pPr>
            <a:lvl4pPr marL="1323975" indent="-214313">
              <a:buFont typeface="Arial" panose="020B0604020202020204" pitchFamily="34" charset="0"/>
              <a:buChar char="•"/>
              <a:defRPr sz="1200"/>
            </a:lvl4pPr>
            <a:lvl5pPr marL="1666875" indent="-214313">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D2C8EF2-355B-730B-8029-E70EC90689A3}"/>
              </a:ext>
            </a:extLst>
          </p:cNvPr>
          <p:cNvSpPr>
            <a:spLocks noGrp="1"/>
          </p:cNvSpPr>
          <p:nvPr>
            <p:ph type="title"/>
          </p:nvPr>
        </p:nvSpPr>
        <p:spPr>
          <a:xfrm>
            <a:off x="616743" y="699776"/>
            <a:ext cx="3291839" cy="863848"/>
          </a:xfrm>
          <a:solidFill>
            <a:schemeClr val="bg2"/>
          </a:solidFill>
        </p:spPr>
        <p:txBody>
          <a:bodyPr lIns="365760" tIns="0" rIns="365760" bIns="0" anchor="b" anchorCtr="0"/>
          <a:lstStyle>
            <a:lvl1pPr>
              <a:defRPr sz="2700" b="1">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A4B9D51D-9536-91F8-B7AB-F0FA64BD0C59}"/>
              </a:ext>
            </a:extLst>
          </p:cNvPr>
          <p:cNvSpPr>
            <a:spLocks noGrp="1"/>
          </p:cNvSpPr>
          <p:nvPr>
            <p:ph type="pic" sz="quarter" idx="11"/>
          </p:nvPr>
        </p:nvSpPr>
        <p:spPr>
          <a:xfrm>
            <a:off x="4525326" y="1563624"/>
            <a:ext cx="2783710" cy="1563624"/>
          </a:xfrm>
          <a:solidFill>
            <a:schemeClr val="accent4">
              <a:lumMod val="40000"/>
              <a:lumOff val="60000"/>
            </a:schemeClr>
          </a:solidFill>
        </p:spPr>
        <p:txBody>
          <a:bodyPr/>
          <a:lstStyle/>
          <a:p>
            <a:endParaRPr lang="en-US"/>
          </a:p>
        </p:txBody>
      </p:sp>
      <p:sp>
        <p:nvSpPr>
          <p:cNvPr id="12" name="Picture Placeholder 11">
            <a:extLst>
              <a:ext uri="{FF2B5EF4-FFF2-40B4-BE49-F238E27FC236}">
                <a16:creationId xmlns:a16="http://schemas.microsoft.com/office/drawing/2014/main" id="{79571BF2-1A60-E0DC-7A67-93DF78877CF8}"/>
              </a:ext>
            </a:extLst>
          </p:cNvPr>
          <p:cNvSpPr>
            <a:spLocks noGrp="1"/>
          </p:cNvSpPr>
          <p:nvPr>
            <p:ph type="pic" sz="quarter" idx="12"/>
          </p:nvPr>
        </p:nvSpPr>
        <p:spPr>
          <a:xfrm>
            <a:off x="6360291" y="3127247"/>
            <a:ext cx="2783710" cy="2023331"/>
          </a:xfrm>
          <a:solidFill>
            <a:schemeClr val="accent5">
              <a:lumMod val="20000"/>
              <a:lumOff val="80000"/>
            </a:schemeClr>
          </a:solidFill>
        </p:spPr>
        <p:txBody>
          <a:bodyPr/>
          <a:lstStyle/>
          <a:p>
            <a:endParaRPr lang="en-US"/>
          </a:p>
        </p:txBody>
      </p:sp>
      <p:sp>
        <p:nvSpPr>
          <p:cNvPr id="14" name="Picture Placeholder 13">
            <a:extLst>
              <a:ext uri="{FF2B5EF4-FFF2-40B4-BE49-F238E27FC236}">
                <a16:creationId xmlns:a16="http://schemas.microsoft.com/office/drawing/2014/main" id="{2C54ABDE-A8D9-BF4C-2785-6E97C38DBA92}"/>
              </a:ext>
            </a:extLst>
          </p:cNvPr>
          <p:cNvSpPr>
            <a:spLocks noGrp="1"/>
          </p:cNvSpPr>
          <p:nvPr>
            <p:ph type="pic" sz="quarter" idx="13"/>
          </p:nvPr>
        </p:nvSpPr>
        <p:spPr>
          <a:xfrm>
            <a:off x="7309248" y="0"/>
            <a:ext cx="1834753" cy="3126537"/>
          </a:xfrm>
          <a:solidFill>
            <a:schemeClr val="accent1">
              <a:lumMod val="50000"/>
              <a:lumOff val="50000"/>
            </a:schemeClr>
          </a:solidFill>
        </p:spPr>
        <p:txBody>
          <a:bodyPr/>
          <a:lstStyle/>
          <a:p>
            <a:endParaRPr lang="en-US"/>
          </a:p>
        </p:txBody>
      </p:sp>
      <p:sp>
        <p:nvSpPr>
          <p:cNvPr id="16" name="Picture Placeholder 15">
            <a:extLst>
              <a:ext uri="{FF2B5EF4-FFF2-40B4-BE49-F238E27FC236}">
                <a16:creationId xmlns:a16="http://schemas.microsoft.com/office/drawing/2014/main" id="{5EDAEB8C-5959-4042-8711-CFDE397EE0E0}"/>
              </a:ext>
            </a:extLst>
          </p:cNvPr>
          <p:cNvSpPr>
            <a:spLocks noGrp="1"/>
          </p:cNvSpPr>
          <p:nvPr>
            <p:ph type="pic" sz="quarter" idx="14"/>
          </p:nvPr>
        </p:nvSpPr>
        <p:spPr>
          <a:xfrm>
            <a:off x="4525566" y="3126537"/>
            <a:ext cx="1834753" cy="2016963"/>
          </a:xfrm>
          <a:solidFill>
            <a:schemeClr val="tx2">
              <a:lumMod val="75000"/>
            </a:schemeClr>
          </a:solidFill>
        </p:spPr>
        <p:txBody>
          <a:bodyPr/>
          <a:lstStyle/>
          <a:p>
            <a:endParaRPr lang="en-US"/>
          </a:p>
        </p:txBody>
      </p:sp>
      <p:sp>
        <p:nvSpPr>
          <p:cNvPr id="19" name="Picture Placeholder 18">
            <a:extLst>
              <a:ext uri="{FF2B5EF4-FFF2-40B4-BE49-F238E27FC236}">
                <a16:creationId xmlns:a16="http://schemas.microsoft.com/office/drawing/2014/main" id="{BA02D5FF-F45D-42E8-02BF-DB012AF5CFD3}"/>
              </a:ext>
            </a:extLst>
          </p:cNvPr>
          <p:cNvSpPr>
            <a:spLocks noGrp="1" noChangeAspect="1"/>
          </p:cNvSpPr>
          <p:nvPr>
            <p:ph type="pic" sz="quarter" idx="15"/>
          </p:nvPr>
        </p:nvSpPr>
        <p:spPr>
          <a:xfrm>
            <a:off x="4525566" y="0"/>
            <a:ext cx="2778899" cy="1563624"/>
          </a:xfrm>
          <a:solidFill>
            <a:schemeClr val="accent1">
              <a:lumMod val="75000"/>
              <a:lumOff val="25000"/>
            </a:schemeClr>
          </a:solidFill>
        </p:spPr>
        <p:txBody>
          <a:bodyPr/>
          <a:lstStyle/>
          <a:p>
            <a:endParaRPr lang="en-US"/>
          </a:p>
        </p:txBody>
      </p:sp>
    </p:spTree>
    <p:extLst>
      <p:ext uri="{BB962C8B-B14F-4D97-AF65-F5344CB8AC3E}">
        <p14:creationId xmlns:p14="http://schemas.microsoft.com/office/powerpoint/2010/main" val="29271945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C11B3-5B78-4E69-A61B-6DAF5D33E070}"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80D63-EF27-4DCB-BFFB-6F41E6F646D2}" type="slidenum">
              <a:rPr lang="en-US" smtClean="0"/>
              <a:t>‹#›</a:t>
            </a:fld>
            <a:endParaRPr lang="en-US"/>
          </a:p>
        </p:txBody>
      </p:sp>
    </p:spTree>
    <p:extLst>
      <p:ext uri="{BB962C8B-B14F-4D97-AF65-F5344CB8AC3E}">
        <p14:creationId xmlns:p14="http://schemas.microsoft.com/office/powerpoint/2010/main" val="2080793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17221" y="1193525"/>
            <a:ext cx="3992102" cy="1559400"/>
          </a:xfrm>
          <a:prstGeom prst="rect">
            <a:avLst/>
          </a:prstGeom>
        </p:spPr>
        <p:txBody>
          <a:bodyPr spcFirstLastPara="1" wrap="square" lIns="0" tIns="0" rIns="0" bIns="0" anchor="t" anchorCtr="0">
            <a:normAutofit/>
          </a:bodyPr>
          <a:lstStyle>
            <a:lvl1pPr lvl="0">
              <a:lnSpc>
                <a:spcPts val="4125"/>
              </a:lnSpc>
              <a:spcBef>
                <a:spcPts val="0"/>
              </a:spcBef>
              <a:spcAft>
                <a:spcPts val="0"/>
              </a:spcAft>
              <a:buSzPts val="4800"/>
              <a:buFont typeface="Montserrat ExtraBold"/>
              <a:buNone/>
              <a:defRPr sz="4125" spc="-113">
                <a:solidFill>
                  <a:schemeClr val="bg1"/>
                </a:solidFill>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5" name="Picture Placeholder 4">
            <a:extLst>
              <a:ext uri="{FF2B5EF4-FFF2-40B4-BE49-F238E27FC236}">
                <a16:creationId xmlns:a16="http://schemas.microsoft.com/office/drawing/2014/main" id="{44F869B6-16C8-434C-49E2-68AD41E4099C}"/>
              </a:ext>
            </a:extLst>
          </p:cNvPr>
          <p:cNvSpPr>
            <a:spLocks noGrp="1"/>
          </p:cNvSpPr>
          <p:nvPr>
            <p:ph type="pic" sz="quarter" idx="15"/>
          </p:nvPr>
        </p:nvSpPr>
        <p:spPr>
          <a:xfrm>
            <a:off x="5095875" y="0"/>
            <a:ext cx="4048125" cy="2571750"/>
          </a:xfrm>
          <a:solidFill>
            <a:schemeClr val="accent3">
              <a:lumMod val="60000"/>
              <a:lumOff val="40000"/>
            </a:schemeClr>
          </a:solidFill>
        </p:spPr>
        <p:txBody>
          <a:bodyPr/>
          <a:lstStyle/>
          <a:p>
            <a:endParaRPr lang="en-US"/>
          </a:p>
        </p:txBody>
      </p:sp>
      <p:sp>
        <p:nvSpPr>
          <p:cNvPr id="9" name="Picture Placeholder 8">
            <a:extLst>
              <a:ext uri="{FF2B5EF4-FFF2-40B4-BE49-F238E27FC236}">
                <a16:creationId xmlns:a16="http://schemas.microsoft.com/office/drawing/2014/main" id="{F46AAF28-F2F8-0DCC-7684-7EB7BF821B59}"/>
              </a:ext>
            </a:extLst>
          </p:cNvPr>
          <p:cNvSpPr>
            <a:spLocks noGrp="1"/>
          </p:cNvSpPr>
          <p:nvPr>
            <p:ph type="pic" sz="quarter" idx="17"/>
          </p:nvPr>
        </p:nvSpPr>
        <p:spPr>
          <a:xfrm>
            <a:off x="5095875" y="2571750"/>
            <a:ext cx="4046220" cy="2571750"/>
          </a:xfrm>
          <a:solidFill>
            <a:schemeClr val="bg1">
              <a:lumMod val="85000"/>
            </a:schemeClr>
          </a:solidFill>
        </p:spPr>
        <p:txBody>
          <a:bodyPr/>
          <a:lstStyle/>
          <a:p>
            <a:endParaRPr lang="en-US"/>
          </a:p>
        </p:txBody>
      </p:sp>
      <p:pic>
        <p:nvPicPr>
          <p:cNvPr id="3" name="Picture 2" descr="Text&#10;&#10;Description automatically generated">
            <a:extLst>
              <a:ext uri="{FF2B5EF4-FFF2-40B4-BE49-F238E27FC236}">
                <a16:creationId xmlns:a16="http://schemas.microsoft.com/office/drawing/2014/main" id="{D54E722A-8CE0-49C9-BB82-A7B9E0C540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220" y="4045469"/>
            <a:ext cx="1556090" cy="791272"/>
          </a:xfrm>
          <a:prstGeom prst="rect">
            <a:avLst/>
          </a:prstGeom>
        </p:spPr>
      </p:pic>
    </p:spTree>
    <p:extLst>
      <p:ext uri="{BB962C8B-B14F-4D97-AF65-F5344CB8AC3E}">
        <p14:creationId xmlns:p14="http://schemas.microsoft.com/office/powerpoint/2010/main" val="288013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67;p13">
            <a:extLst>
              <a:ext uri="{FF2B5EF4-FFF2-40B4-BE49-F238E27FC236}">
                <a16:creationId xmlns:a16="http://schemas.microsoft.com/office/drawing/2014/main" id="{81C57D36-DF24-4851-80D2-78EE4119EB00}"/>
              </a:ext>
            </a:extLst>
          </p:cNvPr>
          <p:cNvPicPr preferRelativeResize="0"/>
          <p:nvPr userDrawn="1"/>
        </p:nvPicPr>
        <p:blipFill>
          <a:blip r:embed="rId2"/>
          <a:srcRect/>
          <a:stretch/>
        </p:blipFill>
        <p:spPr>
          <a:xfrm>
            <a:off x="514350" y="3824577"/>
            <a:ext cx="3011068" cy="918375"/>
          </a:xfrm>
          <a:prstGeom prst="rect">
            <a:avLst/>
          </a:prstGeom>
          <a:noFill/>
          <a:ln>
            <a:noFill/>
          </a:ln>
        </p:spPr>
      </p:pic>
      <p:pic>
        <p:nvPicPr>
          <p:cNvPr id="14" name="Picture 13" descr="A statue of a person holding flowers&#10;&#10;Description automatically generated with medium confidence">
            <a:extLst>
              <a:ext uri="{FF2B5EF4-FFF2-40B4-BE49-F238E27FC236}">
                <a16:creationId xmlns:a16="http://schemas.microsoft.com/office/drawing/2014/main" id="{4AAB4E5E-6EEA-40D8-9A95-492E9C4DA2E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48" t="6892" r="-1" b="1148"/>
          <a:stretch/>
        </p:blipFill>
        <p:spPr>
          <a:xfrm>
            <a:off x="5104991" y="0"/>
            <a:ext cx="4039009" cy="5143500"/>
          </a:xfrm>
          <a:prstGeom prst="rect">
            <a:avLst/>
          </a:prstGeom>
        </p:spPr>
      </p:pic>
    </p:spTree>
    <p:extLst>
      <p:ext uri="{BB962C8B-B14F-4D97-AF65-F5344CB8AC3E}">
        <p14:creationId xmlns:p14="http://schemas.microsoft.com/office/powerpoint/2010/main" val="49313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sp>
        <p:nvSpPr>
          <p:cNvPr id="9" name="Rectangle 8">
            <a:extLst>
              <a:ext uri="{FF2B5EF4-FFF2-40B4-BE49-F238E27FC236}">
                <a16:creationId xmlns:a16="http://schemas.microsoft.com/office/drawing/2014/main" id="{752C92CC-CB33-4A2F-B198-693A50FEF473}"/>
              </a:ext>
            </a:extLst>
          </p:cNvPr>
          <p:cNvSpPr/>
          <p:nvPr userDrawn="1"/>
        </p:nvSpPr>
        <p:spPr>
          <a:xfrm>
            <a:off x="4540" y="4676932"/>
            <a:ext cx="5100452" cy="467676"/>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pic>
        <p:nvPicPr>
          <p:cNvPr id="4" name="Picture 3">
            <a:extLst>
              <a:ext uri="{FF2B5EF4-FFF2-40B4-BE49-F238E27FC236}">
                <a16:creationId xmlns:a16="http://schemas.microsoft.com/office/drawing/2014/main" id="{2938A4AB-1A08-40BA-A511-71DD1A4E70ED}"/>
              </a:ext>
            </a:extLst>
          </p:cNvPr>
          <p:cNvPicPr>
            <a:picLocks noChangeAspect="1"/>
          </p:cNvPicPr>
          <p:nvPr userDrawn="1"/>
        </p:nvPicPr>
        <p:blipFill>
          <a:blip r:embed="rId2"/>
          <a:stretch>
            <a:fillRect/>
          </a:stretch>
        </p:blipFill>
        <p:spPr>
          <a:xfrm>
            <a:off x="266857" y="3206682"/>
            <a:ext cx="2757408" cy="1309769"/>
          </a:xfrm>
          <a:prstGeom prst="rect">
            <a:avLst/>
          </a:prstGeom>
        </p:spPr>
      </p:pic>
    </p:spTree>
    <p:extLst>
      <p:ext uri="{BB962C8B-B14F-4D97-AF65-F5344CB8AC3E}">
        <p14:creationId xmlns:p14="http://schemas.microsoft.com/office/powerpoint/2010/main" val="353519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rgbClr val="279989"/>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90525" y="857927"/>
            <a:ext cx="3992102" cy="1894998"/>
          </a:xfrm>
          <a:prstGeom prst="rect">
            <a:avLst/>
          </a:prstGeom>
        </p:spPr>
        <p:txBody>
          <a:bodyPr spcFirstLastPara="1" wrap="square" lIns="0" tIns="0" rIns="0" bIns="0" anchor="t" anchorCtr="0">
            <a:normAutofit/>
          </a:bodyPr>
          <a:lstStyle>
            <a:lvl1pPr lv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1pPr>
            <a:lvl2pPr lvl="1">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endParaRPr/>
          </a:p>
        </p:txBody>
      </p:sp>
      <p:sp>
        <p:nvSpPr>
          <p:cNvPr id="11" name="Google Shape;11;p2"/>
          <p:cNvSpPr txBox="1">
            <a:spLocks noGrp="1"/>
          </p:cNvSpPr>
          <p:nvPr>
            <p:ph type="subTitle" idx="1"/>
          </p:nvPr>
        </p:nvSpPr>
        <p:spPr>
          <a:xfrm>
            <a:off x="390525" y="2789130"/>
            <a:ext cx="4039009" cy="432900"/>
          </a:xfrm>
          <a:prstGeom prst="rect">
            <a:avLst/>
          </a:prstGeom>
        </p:spPr>
        <p:txBody>
          <a:bodyPr spcFirstLastPara="1" wrap="square" lIns="0" tIns="0" rIns="0" bIns="0" anchor="t" anchorCtr="0">
            <a:normAutofit/>
          </a:bodyPr>
          <a:lstStyle>
            <a:lvl1pPr marL="0" lvl="0" indent="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 name="Picture Placeholder 3">
            <a:extLst>
              <a:ext uri="{FF2B5EF4-FFF2-40B4-BE49-F238E27FC236}">
                <a16:creationId xmlns:a16="http://schemas.microsoft.com/office/drawing/2014/main" id="{85DE32A9-4DE2-451B-B42D-9A1C7AA16E81}"/>
              </a:ext>
            </a:extLst>
          </p:cNvPr>
          <p:cNvSpPr>
            <a:spLocks noGrp="1"/>
          </p:cNvSpPr>
          <p:nvPr>
            <p:ph type="pic" sz="quarter" idx="13"/>
          </p:nvPr>
        </p:nvSpPr>
        <p:spPr>
          <a:xfrm>
            <a:off x="5104991" y="0"/>
            <a:ext cx="4039009" cy="5143500"/>
          </a:xfrm>
          <a:solidFill>
            <a:schemeClr val="bg1">
              <a:lumMod val="85000"/>
            </a:schemeClr>
          </a:solidFill>
        </p:spPr>
        <p:txBody>
          <a:bodyPr anchor="ctr" anchorCtr="0"/>
          <a:lstStyle>
            <a:lvl1pPr marL="114300" indent="0" algn="ctr">
              <a:buNone/>
              <a:defRPr i="1"/>
            </a:lvl1pPr>
          </a:lstStyle>
          <a:p>
            <a:endParaRPr lang="en-US"/>
          </a:p>
        </p:txBody>
      </p:sp>
      <p:sp>
        <p:nvSpPr>
          <p:cNvPr id="9" name="Rectangle 8">
            <a:extLst>
              <a:ext uri="{FF2B5EF4-FFF2-40B4-BE49-F238E27FC236}">
                <a16:creationId xmlns:a16="http://schemas.microsoft.com/office/drawing/2014/main" id="{752C92CC-CB33-4A2F-B198-693A50FEF473}"/>
              </a:ext>
            </a:extLst>
          </p:cNvPr>
          <p:cNvSpPr/>
          <p:nvPr userDrawn="1"/>
        </p:nvSpPr>
        <p:spPr>
          <a:xfrm>
            <a:off x="4540" y="4676932"/>
            <a:ext cx="5100452" cy="467676"/>
          </a:xfrm>
          <a:prstGeom prst="rect">
            <a:avLst/>
          </a:prstGeom>
          <a:solidFill>
            <a:srgbClr val="FEB70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rmAutofit/>
          </a:bodyPr>
          <a:lstStyle/>
          <a:p>
            <a:pPr algn="ctr"/>
            <a:endParaRPr lang="en-US" sz="1800"/>
          </a:p>
        </p:txBody>
      </p:sp>
      <p:pic>
        <p:nvPicPr>
          <p:cNvPr id="13" name="Picture 12">
            <a:extLst>
              <a:ext uri="{FF2B5EF4-FFF2-40B4-BE49-F238E27FC236}">
                <a16:creationId xmlns:a16="http://schemas.microsoft.com/office/drawing/2014/main" id="{E657A84A-56E9-4B02-8F46-981AE8EA2556}"/>
              </a:ext>
            </a:extLst>
          </p:cNvPr>
          <p:cNvPicPr>
            <a:picLocks noChangeAspect="1"/>
          </p:cNvPicPr>
          <p:nvPr userDrawn="1"/>
        </p:nvPicPr>
        <p:blipFill>
          <a:blip r:embed="rId2"/>
          <a:srcRect/>
          <a:stretch/>
        </p:blipFill>
        <p:spPr>
          <a:xfrm>
            <a:off x="390529" y="4837121"/>
            <a:ext cx="2809872" cy="316111"/>
          </a:xfrm>
          <a:prstGeom prst="rect">
            <a:avLst/>
          </a:prstGeom>
        </p:spPr>
      </p:pic>
      <p:pic>
        <p:nvPicPr>
          <p:cNvPr id="4" name="Picture 3">
            <a:extLst>
              <a:ext uri="{FF2B5EF4-FFF2-40B4-BE49-F238E27FC236}">
                <a16:creationId xmlns:a16="http://schemas.microsoft.com/office/drawing/2014/main" id="{2938A4AB-1A08-40BA-A511-71DD1A4E70ED}"/>
              </a:ext>
            </a:extLst>
          </p:cNvPr>
          <p:cNvPicPr>
            <a:picLocks noChangeAspect="1"/>
          </p:cNvPicPr>
          <p:nvPr userDrawn="1"/>
        </p:nvPicPr>
        <p:blipFill>
          <a:blip r:embed="rId3"/>
          <a:stretch>
            <a:fillRect/>
          </a:stretch>
        </p:blipFill>
        <p:spPr>
          <a:xfrm>
            <a:off x="266857" y="3206682"/>
            <a:ext cx="2757408" cy="1309769"/>
          </a:xfrm>
          <a:prstGeom prst="rect">
            <a:avLst/>
          </a:prstGeom>
        </p:spPr>
      </p:pic>
    </p:spTree>
    <p:extLst>
      <p:ext uri="{BB962C8B-B14F-4D97-AF65-F5344CB8AC3E}">
        <p14:creationId xmlns:p14="http://schemas.microsoft.com/office/powerpoint/2010/main" val="3585307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Black"/>
              <a:buNone/>
              <a:defRPr sz="2800">
                <a:solidFill>
                  <a:schemeClr val="lt1"/>
                </a:solidFill>
                <a:latin typeface="Montserrat Black"/>
                <a:ea typeface="Montserrat Black"/>
                <a:cs typeface="Montserrat Black"/>
                <a:sym typeface="Montserrat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04800">
              <a:lnSpc>
                <a:spcPct val="15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1pPr>
            <a:lvl2pPr marL="914400" lvl="1"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2pPr>
            <a:lvl3pPr marL="1371600" lvl="2"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3pPr>
            <a:lvl4pPr marL="1828800" lvl="3"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4pPr>
            <a:lvl5pPr marL="2286000" lvl="4"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5pPr>
            <a:lvl6pPr marL="2743200" lvl="5"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6pPr>
            <a:lvl7pPr marL="3200400" lvl="6"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7pPr>
            <a:lvl8pPr marL="3657600" lvl="7" indent="-304800">
              <a:lnSpc>
                <a:spcPct val="150000"/>
              </a:lnSpc>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8pPr>
            <a:lvl9pPr marL="4114800" lvl="8" indent="-304800">
              <a:lnSpc>
                <a:spcPct val="150000"/>
              </a:lnSpc>
              <a:spcBef>
                <a:spcPts val="1600"/>
              </a:spcBef>
              <a:spcAft>
                <a:spcPts val="1600"/>
              </a:spcAft>
              <a:buClr>
                <a:schemeClr val="lt1"/>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9" name="Google Shape;9;p1"/>
          <p:cNvSpPr/>
          <p:nvPr/>
        </p:nvSpPr>
        <p:spPr>
          <a:xfrm>
            <a:off x="7900" y="4776800"/>
            <a:ext cx="9144000" cy="3666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1"/>
          <p:cNvPicPr preferRelativeResize="0"/>
          <p:nvPr/>
        </p:nvPicPr>
        <p:blipFill>
          <a:blip r:embed="rId6">
            <a:alphaModFix/>
          </a:blip>
          <a:stretch>
            <a:fillRect/>
          </a:stretch>
        </p:blipFill>
        <p:spPr>
          <a:xfrm>
            <a:off x="4400029" y="4742535"/>
            <a:ext cx="343941" cy="393600"/>
          </a:xfrm>
          <a:prstGeom prst="rect">
            <a:avLst/>
          </a:prstGeom>
          <a:noFill/>
          <a:ln>
            <a:noFill/>
          </a:ln>
        </p:spPr>
      </p:pic>
      <p:sp>
        <p:nvSpPr>
          <p:cNvPr id="14" name="Google Shape;11;p1">
            <a:extLst>
              <a:ext uri="{FF2B5EF4-FFF2-40B4-BE49-F238E27FC236}">
                <a16:creationId xmlns:a16="http://schemas.microsoft.com/office/drawing/2014/main" id="{6B54F49E-2F1D-4A3F-9A32-2D97CA493D3A}"/>
              </a:ext>
            </a:extLst>
          </p:cNvPr>
          <p:cNvSpPr txBox="1"/>
          <p:nvPr userDrawn="1"/>
        </p:nvSpPr>
        <p:spPr>
          <a:xfrm>
            <a:off x="5764696" y="4826501"/>
            <a:ext cx="2518692" cy="332288"/>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000" b="1">
                <a:latin typeface="Montserrat" panose="00000300000000000000" pitchFamily="2" charset="0"/>
                <a:ea typeface="Montserrat Black"/>
                <a:cs typeface="Montserrat Black"/>
                <a:sym typeface="Montserrat Black"/>
              </a:rPr>
              <a:t>City of Detroit</a:t>
            </a:r>
            <a:endParaRPr sz="1000" b="1">
              <a:latin typeface="Montserrat" panose="00000300000000000000" pitchFamily="2" charset="0"/>
              <a:ea typeface="Montserrat Black"/>
              <a:cs typeface="Montserrat Black"/>
              <a:sym typeface="Montserrat Black"/>
            </a:endParaRPr>
          </a:p>
        </p:txBody>
      </p:sp>
      <p:sp>
        <p:nvSpPr>
          <p:cNvPr id="2" name="Google Shape;33;p5">
            <a:extLst>
              <a:ext uri="{FF2B5EF4-FFF2-40B4-BE49-F238E27FC236}">
                <a16:creationId xmlns:a16="http://schemas.microsoft.com/office/drawing/2014/main" id="{104F7C83-E94C-0C41-DE92-C7C5DC86FF2D}"/>
              </a:ext>
            </a:extLst>
          </p:cNvPr>
          <p:cNvSpPr txBox="1">
            <a:spLocks noGrp="1"/>
          </p:cNvSpPr>
          <p:nvPr>
            <p:ph type="sldNum" idx="4"/>
          </p:nvPr>
        </p:nvSpPr>
        <p:spPr>
          <a:xfrm>
            <a:off x="8472459" y="4826500"/>
            <a:ext cx="548700" cy="316999"/>
          </a:xfrm>
          <a:prstGeom prst="rect">
            <a:avLst/>
          </a:prstGeom>
        </p:spPr>
        <p:txBody>
          <a:bodyPr spcFirstLastPara="1" wrap="square" lIns="91425" tIns="91425" rIns="91425" bIns="91425" anchor="ctr" anchorCtr="0">
            <a:noAutofit/>
          </a:bodyPr>
          <a:lstStyle>
            <a:lvl1pPr lvl="0" algn="r">
              <a:buNone/>
              <a:defRPr sz="1000" b="1" i="0" baseline="0">
                <a:latin typeface="Montserrat" panose="000003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2" r:id="rId1"/>
    <p:sldLayoutId id="2147483661" r:id="rId2"/>
    <p:sldLayoutId id="2147483749" r:id="rId3"/>
    <p:sldLayoutId id="214748374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79989"/>
        </a:solidFill>
        <a:effectLst/>
      </p:bgPr>
    </p:bg>
    <p:spTree>
      <p:nvGrpSpPr>
        <p:cNvPr id="1" name="Shape 5"/>
        <p:cNvGrpSpPr/>
        <p:nvPr/>
      </p:nvGrpSpPr>
      <p:grpSpPr>
        <a:xfrm>
          <a:off x="0" y="0"/>
          <a:ext cx="0" cy="0"/>
          <a:chOff x="0" y="0"/>
          <a:chExt cx="0" cy="0"/>
        </a:xfrm>
      </p:grpSpPr>
      <p:pic>
        <p:nvPicPr>
          <p:cNvPr id="5" name="Google Shape;216;p52">
            <a:extLst>
              <a:ext uri="{FF2B5EF4-FFF2-40B4-BE49-F238E27FC236}">
                <a16:creationId xmlns:a16="http://schemas.microsoft.com/office/drawing/2014/main" id="{9D7A5DB8-E419-42EB-8A0D-27DC8496FF62}"/>
              </a:ext>
            </a:extLst>
          </p:cNvPr>
          <p:cNvPicPr preferRelativeResize="0"/>
          <p:nvPr userDrawn="1"/>
        </p:nvPicPr>
        <p:blipFill rotWithShape="1">
          <a:blip r:embed="rId30">
            <a:alphaModFix amt="23000"/>
          </a:blip>
          <a:srcRect l="22141" t="11779" r="13573" b="33985"/>
          <a:stretch/>
        </p:blipFill>
        <p:spPr>
          <a:xfrm>
            <a:off x="10950" y="0"/>
            <a:ext cx="9144000" cy="5143500"/>
          </a:xfrm>
          <a:prstGeom prst="rect">
            <a:avLst/>
          </a:prstGeom>
          <a:noFill/>
          <a:ln>
            <a:noFill/>
          </a:ln>
        </p:spPr>
      </p:pic>
      <p:sp>
        <p:nvSpPr>
          <p:cNvPr id="9" name="Rectangle 8">
            <a:extLst>
              <a:ext uri="{FF2B5EF4-FFF2-40B4-BE49-F238E27FC236}">
                <a16:creationId xmlns:a16="http://schemas.microsoft.com/office/drawing/2014/main" id="{1A330DAC-9184-49BC-9346-165AB3929B91}"/>
              </a:ext>
            </a:extLst>
          </p:cNvPr>
          <p:cNvSpPr/>
          <p:nvPr userDrawn="1"/>
        </p:nvSpPr>
        <p:spPr>
          <a:xfrm>
            <a:off x="0" y="2286"/>
            <a:ext cx="9144000" cy="5138928"/>
          </a:xfrm>
          <a:prstGeom prst="rect">
            <a:avLst/>
          </a:prstGeom>
          <a:solidFill>
            <a:srgbClr val="27998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75063737"/>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79989"/>
        </a:solidFill>
        <a:effectLst/>
      </p:bgPr>
    </p:bg>
    <p:spTree>
      <p:nvGrpSpPr>
        <p:cNvPr id="1" name="Shape 5"/>
        <p:cNvGrpSpPr/>
        <p:nvPr/>
      </p:nvGrpSpPr>
      <p:grpSpPr>
        <a:xfrm>
          <a:off x="0" y="0"/>
          <a:ext cx="0" cy="0"/>
          <a:chOff x="0" y="0"/>
          <a:chExt cx="0" cy="0"/>
        </a:xfrm>
      </p:grpSpPr>
      <p:pic>
        <p:nvPicPr>
          <p:cNvPr id="5" name="Google Shape;216;p52">
            <a:extLst>
              <a:ext uri="{FF2B5EF4-FFF2-40B4-BE49-F238E27FC236}">
                <a16:creationId xmlns:a16="http://schemas.microsoft.com/office/drawing/2014/main" id="{9D7A5DB8-E419-42EB-8A0D-27DC8496FF62}"/>
              </a:ext>
            </a:extLst>
          </p:cNvPr>
          <p:cNvPicPr preferRelativeResize="0"/>
          <p:nvPr userDrawn="1"/>
        </p:nvPicPr>
        <p:blipFill rotWithShape="1">
          <a:blip r:embed="rId30">
            <a:alphaModFix amt="23000"/>
          </a:blip>
          <a:srcRect l="22141" t="11779" r="13573" b="33985"/>
          <a:stretch/>
        </p:blipFill>
        <p:spPr>
          <a:xfrm>
            <a:off x="10950" y="0"/>
            <a:ext cx="9144000" cy="5143500"/>
          </a:xfrm>
          <a:prstGeom prst="rect">
            <a:avLst/>
          </a:prstGeom>
          <a:noFill/>
          <a:ln>
            <a:noFill/>
          </a:ln>
        </p:spPr>
      </p:pic>
      <p:sp>
        <p:nvSpPr>
          <p:cNvPr id="9" name="Rectangle 8">
            <a:extLst>
              <a:ext uri="{FF2B5EF4-FFF2-40B4-BE49-F238E27FC236}">
                <a16:creationId xmlns:a16="http://schemas.microsoft.com/office/drawing/2014/main" id="{1A330DAC-9184-49BC-9346-165AB3929B91}"/>
              </a:ext>
            </a:extLst>
          </p:cNvPr>
          <p:cNvSpPr/>
          <p:nvPr userDrawn="1"/>
        </p:nvSpPr>
        <p:spPr>
          <a:xfrm>
            <a:off x="0" y="2286"/>
            <a:ext cx="9144000" cy="5138928"/>
          </a:xfrm>
          <a:prstGeom prst="rect">
            <a:avLst/>
          </a:prstGeom>
          <a:solidFill>
            <a:srgbClr val="27998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99914082"/>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b038933118_0_117"/>
          <p:cNvSpPr txBox="1">
            <a:spLocks noGrp="1"/>
          </p:cNvSpPr>
          <p:nvPr>
            <p:ph type="title"/>
          </p:nvPr>
        </p:nvSpPr>
        <p:spPr>
          <a:xfrm>
            <a:off x="311700" y="445025"/>
            <a:ext cx="8520525" cy="572625"/>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b038933118_0_117"/>
          <p:cNvSpPr txBox="1">
            <a:spLocks noGrp="1"/>
          </p:cNvSpPr>
          <p:nvPr>
            <p:ph type="body" idx="1"/>
          </p:nvPr>
        </p:nvSpPr>
        <p:spPr>
          <a:xfrm>
            <a:off x="311700" y="1152475"/>
            <a:ext cx="8520525" cy="34164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gb038933118_0_117"/>
          <p:cNvSpPr txBox="1">
            <a:spLocks noGrp="1"/>
          </p:cNvSpPr>
          <p:nvPr>
            <p:ph type="sldNum" idx="12"/>
          </p:nvPr>
        </p:nvSpPr>
        <p:spPr>
          <a:xfrm>
            <a:off x="8472458" y="4663217"/>
            <a:ext cx="548775" cy="393525"/>
          </a:xfrm>
          <a:prstGeom prst="rect">
            <a:avLst/>
          </a:prstGeom>
          <a:noFill/>
          <a:ln>
            <a:noFill/>
          </a:ln>
        </p:spPr>
        <p:txBody>
          <a:bodyPr spcFirstLastPara="1" wrap="square" lIns="121900" tIns="121900" rIns="121900" bIns="121900" anchor="ctr" anchorCtr="0">
            <a:noAutofit/>
          </a:bodyPr>
          <a:lstStyle>
            <a:lvl1pPr lvl="0" algn="r">
              <a:buNone/>
              <a:defRPr sz="975">
                <a:solidFill>
                  <a:schemeClr val="dk2"/>
                </a:solidFill>
              </a:defRPr>
            </a:lvl1pPr>
            <a:lvl2pPr lvl="1" algn="r">
              <a:buNone/>
              <a:defRPr sz="975">
                <a:solidFill>
                  <a:schemeClr val="dk2"/>
                </a:solidFill>
              </a:defRPr>
            </a:lvl2pPr>
            <a:lvl3pPr lvl="2" algn="r">
              <a:buNone/>
              <a:defRPr sz="975">
                <a:solidFill>
                  <a:schemeClr val="dk2"/>
                </a:solidFill>
              </a:defRPr>
            </a:lvl3pPr>
            <a:lvl4pPr lvl="3" algn="r">
              <a:buNone/>
              <a:defRPr sz="975">
                <a:solidFill>
                  <a:schemeClr val="dk2"/>
                </a:solidFill>
              </a:defRPr>
            </a:lvl4pPr>
            <a:lvl5pPr lvl="4" algn="r">
              <a:buNone/>
              <a:defRPr sz="975">
                <a:solidFill>
                  <a:schemeClr val="dk2"/>
                </a:solidFill>
              </a:defRPr>
            </a:lvl5pPr>
            <a:lvl6pPr lvl="5" algn="r">
              <a:buNone/>
              <a:defRPr sz="975">
                <a:solidFill>
                  <a:schemeClr val="dk2"/>
                </a:solidFill>
              </a:defRPr>
            </a:lvl6pPr>
            <a:lvl7pPr lvl="6" algn="r">
              <a:buNone/>
              <a:defRPr sz="975">
                <a:solidFill>
                  <a:schemeClr val="dk2"/>
                </a:solidFill>
              </a:defRPr>
            </a:lvl7pPr>
            <a:lvl8pPr lvl="7" algn="r">
              <a:buNone/>
              <a:defRPr sz="975">
                <a:solidFill>
                  <a:schemeClr val="dk2"/>
                </a:solidFill>
              </a:defRPr>
            </a:lvl8pPr>
            <a:lvl9pPr lvl="8" algn="r">
              <a:buNone/>
              <a:defRPr sz="975">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63" r:id="rId3"/>
    <p:sldLayoutId id="2147483664" r:id="rId4"/>
    <p:sldLayoutId id="2147483665" r:id="rId5"/>
    <p:sldLayoutId id="2147483667" r:id="rId6"/>
    <p:sldLayoutId id="2147483662"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68.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picture containing outdoor, tree, sky, swimming pool&#10;&#10;Description automatically generated">
            <a:extLst>
              <a:ext uri="{FF2B5EF4-FFF2-40B4-BE49-F238E27FC236}">
                <a16:creationId xmlns:a16="http://schemas.microsoft.com/office/drawing/2014/main" id="{272F7360-8CA9-4704-7FB6-2578EA7215E5}"/>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13193" r="-13193"/>
          <a:stretch/>
        </p:blipFill>
        <p:spPr>
          <a:xfrm>
            <a:off x="5095875" y="0"/>
            <a:ext cx="4048125" cy="2571750"/>
          </a:xfrm>
        </p:spPr>
      </p:pic>
      <p:pic>
        <p:nvPicPr>
          <p:cNvPr id="12" name="Picture Placeholder 11" descr="A group of people walking in front of a building&#10;&#10;Description automatically generated with medium confidence">
            <a:extLst>
              <a:ext uri="{FF2B5EF4-FFF2-40B4-BE49-F238E27FC236}">
                <a16:creationId xmlns:a16="http://schemas.microsoft.com/office/drawing/2014/main" id="{5D9E410D-1803-EB48-C5DD-BF727AEADC3C}"/>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DBBE4B8E-A4D6-146E-CF4D-3C1B17586737}"/>
              </a:ext>
            </a:extLst>
          </p:cNvPr>
          <p:cNvSpPr>
            <a:spLocks noGrp="1"/>
          </p:cNvSpPr>
          <p:nvPr>
            <p:ph type="body" sz="quarter" idx="4294967295"/>
          </p:nvPr>
        </p:nvSpPr>
        <p:spPr>
          <a:xfrm>
            <a:off x="528368" y="2548051"/>
            <a:ext cx="4573146" cy="662077"/>
          </a:xfrm>
          <a:solidFill>
            <a:schemeClr val="accent4"/>
          </a:solidFill>
        </p:spPr>
        <p:txBody>
          <a:bodyPr spcFirstLastPara="1" wrap="square" lIns="68580" tIns="0" rIns="68580" bIns="0" anchor="ctr" anchorCtr="0">
            <a:noAutofit/>
          </a:bodyPr>
          <a:lstStyle/>
          <a:p>
            <a:pPr marL="57150" indent="0">
              <a:lnSpc>
                <a:spcPct val="100000"/>
              </a:lnSpc>
              <a:buNone/>
            </a:pPr>
            <a:r>
              <a:rPr lang="en-US" sz="1600" b="1">
                <a:solidFill>
                  <a:schemeClr val="tx1"/>
                </a:solidFill>
              </a:rPr>
              <a:t>Update to Detroit City Council,</a:t>
            </a:r>
            <a:r>
              <a:rPr lang="en-US" b="1">
                <a:solidFill>
                  <a:schemeClr val="tx1"/>
                </a:solidFill>
              </a:rPr>
              <a:t> </a:t>
            </a:r>
            <a:r>
              <a:rPr lang="en-US" sz="1600" b="1">
                <a:solidFill>
                  <a:schemeClr val="tx1"/>
                </a:solidFill>
              </a:rPr>
              <a:t>Budget, Finance &amp; Audit Subcommittee</a:t>
            </a:r>
            <a:endParaRPr lang="en-US" sz="1600">
              <a:solidFill>
                <a:schemeClr val="tx1"/>
              </a:solidFill>
            </a:endParaRPr>
          </a:p>
        </p:txBody>
      </p:sp>
      <p:sp>
        <p:nvSpPr>
          <p:cNvPr id="11" name="TextBox 10">
            <a:extLst>
              <a:ext uri="{FF2B5EF4-FFF2-40B4-BE49-F238E27FC236}">
                <a16:creationId xmlns:a16="http://schemas.microsoft.com/office/drawing/2014/main" id="{6972E1BD-6BD0-D347-2E93-C5F4B68663A1}"/>
              </a:ext>
            </a:extLst>
          </p:cNvPr>
          <p:cNvSpPr txBox="1"/>
          <p:nvPr/>
        </p:nvSpPr>
        <p:spPr>
          <a:xfrm>
            <a:off x="471765" y="3331402"/>
            <a:ext cx="2678024" cy="246221"/>
          </a:xfrm>
          <a:prstGeom prst="rect">
            <a:avLst/>
          </a:prstGeom>
          <a:noFill/>
        </p:spPr>
        <p:txBody>
          <a:bodyPr wrap="square" lIns="0" tIns="0" rIns="0" bIns="0" anchor="t">
            <a:spAutoFit/>
          </a:bodyPr>
          <a:lstStyle/>
          <a:p>
            <a:pPr marL="57150">
              <a:spcBef>
                <a:spcPts val="450"/>
              </a:spcBef>
            </a:pPr>
            <a:r>
              <a:rPr lang="en-US" sz="1600" b="1">
                <a:solidFill>
                  <a:schemeClr val="bg1"/>
                </a:solidFill>
              </a:rPr>
              <a:t>June 7, 2023</a:t>
            </a:r>
          </a:p>
        </p:txBody>
      </p:sp>
      <p:pic>
        <p:nvPicPr>
          <p:cNvPr id="5" name="Picture Placeholder 5">
            <a:extLst>
              <a:ext uri="{FF2B5EF4-FFF2-40B4-BE49-F238E27FC236}">
                <a16:creationId xmlns:a16="http://schemas.microsoft.com/office/drawing/2014/main" id="{B14CEBA7-28FB-E0EA-2124-A75EC22B83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661" t="2623" r="5985" b="2127"/>
          <a:stretch/>
        </p:blipFill>
        <p:spPr>
          <a:xfrm>
            <a:off x="7193449" y="0"/>
            <a:ext cx="1948646" cy="2571749"/>
          </a:xfrm>
          <a:prstGeom prst="rect">
            <a:avLst/>
          </a:prstGeom>
        </p:spPr>
      </p:pic>
      <p:sp>
        <p:nvSpPr>
          <p:cNvPr id="18" name="Rectangle 17">
            <a:extLst>
              <a:ext uri="{FF2B5EF4-FFF2-40B4-BE49-F238E27FC236}">
                <a16:creationId xmlns:a16="http://schemas.microsoft.com/office/drawing/2014/main" id="{396698FC-4A17-8777-E1B3-E446E2CE9189}"/>
              </a:ext>
            </a:extLst>
          </p:cNvPr>
          <p:cNvSpPr/>
          <p:nvPr/>
        </p:nvSpPr>
        <p:spPr>
          <a:xfrm>
            <a:off x="5093970" y="0"/>
            <a:ext cx="153099" cy="5143500"/>
          </a:xfrm>
          <a:prstGeom prst="rect">
            <a:avLst/>
          </a:prstGeom>
          <a:gradFill>
            <a:gsLst>
              <a:gs pos="0">
                <a:schemeClr val="tx1">
                  <a:alpha val="29300"/>
                </a:schemeClr>
              </a:gs>
              <a:gs pos="57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9" name="Rectangle 8">
            <a:extLst>
              <a:ext uri="{FF2B5EF4-FFF2-40B4-BE49-F238E27FC236}">
                <a16:creationId xmlns:a16="http://schemas.microsoft.com/office/drawing/2014/main" id="{23C9F15E-E217-6D8F-C816-4F180ED18BE5}"/>
              </a:ext>
            </a:extLst>
          </p:cNvPr>
          <p:cNvSpPr/>
          <p:nvPr/>
        </p:nvSpPr>
        <p:spPr>
          <a:xfrm rot="5400000">
            <a:off x="7043388" y="624237"/>
            <a:ext cx="153099" cy="4048125"/>
          </a:xfrm>
          <a:prstGeom prst="rect">
            <a:avLst/>
          </a:prstGeom>
          <a:gradFill>
            <a:gsLst>
              <a:gs pos="0">
                <a:schemeClr val="tx1">
                  <a:alpha val="29300"/>
                </a:schemeClr>
              </a:gs>
              <a:gs pos="57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4" name="Title 3">
            <a:extLst>
              <a:ext uri="{FF2B5EF4-FFF2-40B4-BE49-F238E27FC236}">
                <a16:creationId xmlns:a16="http://schemas.microsoft.com/office/drawing/2014/main" id="{B5CED586-3385-98B9-83C3-9788BEDF9822}"/>
              </a:ext>
            </a:extLst>
          </p:cNvPr>
          <p:cNvSpPr>
            <a:spLocks noGrp="1"/>
          </p:cNvSpPr>
          <p:nvPr>
            <p:ph type="ctrTitle"/>
          </p:nvPr>
        </p:nvSpPr>
        <p:spPr>
          <a:xfrm>
            <a:off x="617220" y="795163"/>
            <a:ext cx="3797618" cy="2098568"/>
          </a:xfrm>
        </p:spPr>
        <p:txBody>
          <a:bodyPr>
            <a:normAutofit/>
          </a:bodyPr>
          <a:lstStyle/>
          <a:p>
            <a:r>
              <a:rPr lang="en-US"/>
              <a:t>Funding that’s making a difference.</a:t>
            </a:r>
          </a:p>
        </p:txBody>
      </p:sp>
      <p:sp>
        <p:nvSpPr>
          <p:cNvPr id="2" name="Rectangle 1">
            <a:extLst>
              <a:ext uri="{FF2B5EF4-FFF2-40B4-BE49-F238E27FC236}">
                <a16:creationId xmlns:a16="http://schemas.microsoft.com/office/drawing/2014/main" id="{F13B7B70-9546-3AB4-89F9-3FBA17474AAA}"/>
              </a:ext>
            </a:extLst>
          </p:cNvPr>
          <p:cNvSpPr/>
          <p:nvPr/>
        </p:nvSpPr>
        <p:spPr>
          <a:xfrm rot="10800000">
            <a:off x="7039398" y="1"/>
            <a:ext cx="153099" cy="2571749"/>
          </a:xfrm>
          <a:prstGeom prst="rect">
            <a:avLst/>
          </a:prstGeom>
          <a:gradFill>
            <a:gsLst>
              <a:gs pos="0">
                <a:schemeClr val="tx1">
                  <a:alpha val="29300"/>
                </a:schemeClr>
              </a:gs>
              <a:gs pos="57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Tree>
    <p:extLst>
      <p:ext uri="{BB962C8B-B14F-4D97-AF65-F5344CB8AC3E}">
        <p14:creationId xmlns:p14="http://schemas.microsoft.com/office/powerpoint/2010/main" val="388377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89C245E-389B-CCD3-40E3-EADA217DEA19}"/>
              </a:ext>
            </a:extLst>
          </p:cNvPr>
          <p:cNvSpPr>
            <a:spLocks noGrp="1"/>
          </p:cNvSpPr>
          <p:nvPr>
            <p:ph sz="quarter" idx="10"/>
          </p:nvPr>
        </p:nvSpPr>
        <p:spPr>
          <a:xfrm>
            <a:off x="3177251" y="1179184"/>
            <a:ext cx="5499344" cy="2632517"/>
          </a:xfrm>
        </p:spPr>
        <p:txBody>
          <a:bodyPr numCol="2" spcCol="228600"/>
          <a:lstStyle/>
          <a:p>
            <a:pPr marL="57150" indent="0">
              <a:lnSpc>
                <a:spcPct val="100000"/>
              </a:lnSpc>
              <a:buNone/>
            </a:pPr>
            <a:r>
              <a:rPr lang="en-US" sz="1200" b="1">
                <a:solidFill>
                  <a:schemeClr val="accent2"/>
                </a:solidFill>
                <a:latin typeface="Arial" panose="020B0604020202020204" pitchFamily="34" charset="0"/>
                <a:cs typeface="Arial" panose="020B0604020202020204" pitchFamily="34" charset="0"/>
              </a:rPr>
              <a:t>APPROPRIATED</a:t>
            </a:r>
            <a:br>
              <a:rPr lang="en-US" sz="1050">
                <a:solidFill>
                  <a:srgbClr val="18252A"/>
                </a:solidFill>
                <a:latin typeface="Arial" panose="020B0604020202020204" pitchFamily="34" charset="0"/>
                <a:cs typeface="Arial" panose="020B0604020202020204" pitchFamily="34" charset="0"/>
              </a:rPr>
            </a:br>
            <a:r>
              <a:rPr lang="en-US" sz="1050">
                <a:solidFill>
                  <a:srgbClr val="18252A"/>
                </a:solidFill>
                <a:latin typeface="Arial" panose="020B0604020202020204" pitchFamily="34" charset="0"/>
                <a:cs typeface="Arial" panose="020B0604020202020204" pitchFamily="34" charset="0"/>
              </a:rPr>
              <a:t>Total funds issued to the City of Detroit from the $1.2 trillion American Rescue Plan Act (ARPA). City Council appropriated 15 uses for these funds in June 2021.</a:t>
            </a:r>
            <a:br>
              <a:rPr lang="en-US" sz="1050">
                <a:solidFill>
                  <a:srgbClr val="18252A"/>
                </a:solidFill>
                <a:latin typeface="Arial" panose="020B0604020202020204" pitchFamily="34" charset="0"/>
                <a:cs typeface="Arial" panose="020B0604020202020204" pitchFamily="34" charset="0"/>
              </a:rPr>
            </a:br>
            <a:endParaRPr lang="en-US" sz="1050">
              <a:solidFill>
                <a:srgbClr val="18252A"/>
              </a:solidFill>
              <a:latin typeface="Arial" panose="020B0604020202020204" pitchFamily="34" charset="0"/>
              <a:cs typeface="Arial" panose="020B0604020202020204" pitchFamily="34" charset="0"/>
            </a:endParaRPr>
          </a:p>
          <a:p>
            <a:pPr marL="57150" indent="0">
              <a:lnSpc>
                <a:spcPct val="100000"/>
              </a:lnSpc>
              <a:buNone/>
            </a:pPr>
            <a:r>
              <a:rPr lang="en-US" sz="1200" b="1">
                <a:solidFill>
                  <a:schemeClr val="accent2"/>
                </a:solidFill>
                <a:latin typeface="Arial" panose="020B0604020202020204" pitchFamily="34" charset="0"/>
                <a:cs typeface="Arial" panose="020B0604020202020204" pitchFamily="34" charset="0"/>
              </a:rPr>
              <a:t>PROGRAMMED</a:t>
            </a:r>
            <a:br>
              <a:rPr lang="en-US" sz="1050" b="1">
                <a:solidFill>
                  <a:srgbClr val="18252A"/>
                </a:solidFill>
                <a:latin typeface="Arial" panose="020B0604020202020204" pitchFamily="34" charset="0"/>
                <a:cs typeface="Arial" panose="020B0604020202020204" pitchFamily="34" charset="0"/>
              </a:rPr>
            </a:br>
            <a:r>
              <a:rPr lang="en-US" sz="1050">
                <a:solidFill>
                  <a:srgbClr val="18252A"/>
                </a:solidFill>
                <a:latin typeface="Arial" panose="020B0604020202020204" pitchFamily="34" charset="0"/>
                <a:cs typeface="Arial" panose="020B0604020202020204" pitchFamily="34" charset="0"/>
              </a:rPr>
              <a:t>Total funds allocated to initiatives that</a:t>
            </a:r>
            <a:br>
              <a:rPr lang="en-US" sz="1050">
                <a:solidFill>
                  <a:srgbClr val="18252A"/>
                </a:solidFill>
                <a:latin typeface="Arial" panose="020B0604020202020204" pitchFamily="34" charset="0"/>
                <a:cs typeface="Arial" panose="020B0604020202020204" pitchFamily="34" charset="0"/>
              </a:rPr>
            </a:br>
            <a:r>
              <a:rPr lang="en-US" sz="1050">
                <a:solidFill>
                  <a:srgbClr val="18252A"/>
                </a:solidFill>
                <a:latin typeface="Arial" panose="020B0604020202020204" pitchFamily="34" charset="0"/>
                <a:cs typeface="Arial" panose="020B0604020202020204" pitchFamily="34" charset="0"/>
              </a:rPr>
              <a:t>have project plans and budgets, identified City-stakeholders, and clear outputs and outcomes</a:t>
            </a:r>
          </a:p>
          <a:p>
            <a:pPr marL="57150" indent="0">
              <a:lnSpc>
                <a:spcPct val="100000"/>
              </a:lnSpc>
              <a:buNone/>
            </a:pPr>
            <a:endParaRPr lang="en-US" sz="1050">
              <a:solidFill>
                <a:srgbClr val="18252A"/>
              </a:solidFill>
              <a:latin typeface="Arial" panose="020B0604020202020204" pitchFamily="34" charset="0"/>
              <a:cs typeface="Arial" panose="020B0604020202020204" pitchFamily="34" charset="0"/>
            </a:endParaRPr>
          </a:p>
          <a:p>
            <a:pPr marL="57150" indent="0">
              <a:lnSpc>
                <a:spcPct val="100000"/>
              </a:lnSpc>
              <a:buNone/>
            </a:pPr>
            <a:r>
              <a:rPr lang="en-US" sz="1200" b="1">
                <a:solidFill>
                  <a:schemeClr val="accent2"/>
                </a:solidFill>
                <a:latin typeface="Arial" panose="020B0604020202020204" pitchFamily="34" charset="0"/>
                <a:cs typeface="Arial" panose="020B0604020202020204" pitchFamily="34" charset="0"/>
              </a:rPr>
              <a:t>OBLIGATED</a:t>
            </a:r>
            <a:br>
              <a:rPr lang="en-US" sz="1050" b="1">
                <a:solidFill>
                  <a:srgbClr val="18252A"/>
                </a:solidFill>
                <a:latin typeface="Arial" panose="020B0604020202020204" pitchFamily="34" charset="0"/>
                <a:cs typeface="Arial" panose="020B0604020202020204" pitchFamily="34" charset="0"/>
              </a:rPr>
            </a:br>
            <a:r>
              <a:rPr lang="en-US" sz="1050">
                <a:solidFill>
                  <a:srgbClr val="18252A"/>
                </a:solidFill>
                <a:latin typeface="Arial" panose="020B0604020202020204" pitchFamily="34" charset="0"/>
                <a:cs typeface="Arial" panose="020B0604020202020204" pitchFamily="34" charset="0"/>
              </a:rPr>
              <a:t>Combined total of Council-approved contracts, subrecipient agreements and funds budgeted for personnel</a:t>
            </a:r>
          </a:p>
          <a:p>
            <a:pPr marL="57150" indent="0">
              <a:lnSpc>
                <a:spcPct val="100000"/>
              </a:lnSpc>
              <a:buNone/>
            </a:pPr>
            <a:r>
              <a:rPr lang="en-US" sz="1200" b="1">
                <a:solidFill>
                  <a:schemeClr val="accent2"/>
                </a:solidFill>
                <a:latin typeface="Arial" panose="020B0604020202020204" pitchFamily="34" charset="0"/>
                <a:cs typeface="Arial" panose="020B0604020202020204" pitchFamily="34" charset="0"/>
              </a:rPr>
              <a:t>SPENT</a:t>
            </a:r>
            <a:br>
              <a:rPr lang="en-US" sz="1050" b="1">
                <a:solidFill>
                  <a:srgbClr val="18252A"/>
                </a:solidFill>
                <a:latin typeface="Arial" panose="020B0604020202020204" pitchFamily="34" charset="0"/>
                <a:cs typeface="Arial" panose="020B0604020202020204" pitchFamily="34" charset="0"/>
              </a:rPr>
            </a:br>
            <a:r>
              <a:rPr lang="en-US" sz="1050">
                <a:solidFill>
                  <a:srgbClr val="18252A"/>
                </a:solidFill>
                <a:latin typeface="Arial" panose="020B0604020202020204" pitchFamily="34" charset="0"/>
                <a:cs typeface="Arial" panose="020B0604020202020204" pitchFamily="34" charset="0"/>
              </a:rPr>
              <a:t>Total funds expended - ex, vendor invoices, personnel costs, subrecipient payments, issued grants, etc.</a:t>
            </a:r>
          </a:p>
          <a:p>
            <a:pPr marL="57150" indent="0">
              <a:lnSpc>
                <a:spcPct val="100000"/>
              </a:lnSpc>
              <a:buNone/>
            </a:pPr>
            <a:endParaRPr lang="en-US" sz="1050">
              <a:solidFill>
                <a:srgbClr val="18252A"/>
              </a:solidFill>
              <a:latin typeface="Arial" panose="020B0604020202020204" pitchFamily="34" charset="0"/>
              <a:cs typeface="Arial" panose="020B0604020202020204" pitchFamily="34" charset="0"/>
            </a:endParaRPr>
          </a:p>
          <a:p>
            <a:pPr>
              <a:lnSpc>
                <a:spcPct val="100000"/>
              </a:lnSpc>
            </a:pPr>
            <a:r>
              <a:rPr lang="en-US" sz="1050">
                <a:solidFill>
                  <a:srgbClr val="18252A"/>
                </a:solidFill>
                <a:latin typeface="Arial" panose="020B0604020202020204" pitchFamily="34" charset="0"/>
                <a:cs typeface="Arial" panose="020B0604020202020204" pitchFamily="34" charset="0"/>
              </a:rPr>
              <a:t>Funds must be obligated by December 31, 2024; and spent by December 31, 2026.</a:t>
            </a:r>
          </a:p>
          <a:p>
            <a:pPr>
              <a:lnSpc>
                <a:spcPct val="100000"/>
              </a:lnSpc>
            </a:pPr>
            <a:r>
              <a:rPr lang="en-US" sz="1050">
                <a:solidFill>
                  <a:srgbClr val="18252A"/>
                </a:solidFill>
                <a:latin typeface="Arial" panose="020B0604020202020204" pitchFamily="34" charset="0"/>
                <a:cs typeface="Arial" panose="020B0604020202020204" pitchFamily="34" charset="0"/>
              </a:rPr>
              <a:t>Funds cannot be used directly for pensions, debts, settlements, judgments, or rainy-day funds.</a:t>
            </a:r>
          </a:p>
          <a:p>
            <a:pPr>
              <a:lnSpc>
                <a:spcPct val="100000"/>
              </a:lnSpc>
            </a:pPr>
            <a:r>
              <a:rPr lang="en-US" sz="1050">
                <a:solidFill>
                  <a:srgbClr val="18252A"/>
                </a:solidFill>
                <a:latin typeface="Arial" panose="020B0604020202020204" pitchFamily="34" charset="0"/>
                <a:cs typeface="Arial" panose="020B0604020202020204" pitchFamily="34" charset="0"/>
              </a:rPr>
              <a:t>Funds cannot be used for expenses incurred prior to March 3, 2021</a:t>
            </a:r>
          </a:p>
          <a:p>
            <a:pPr marL="57150" indent="0" algn="r">
              <a:spcBef>
                <a:spcPts val="450"/>
              </a:spcBef>
              <a:buNone/>
            </a:pPr>
            <a:endParaRPr lang="en-US" sz="1050" b="1" i="1">
              <a:solidFill>
                <a:schemeClr val="tx1"/>
              </a:solidFill>
              <a:latin typeface="Arial" panose="020B0604020202020204" pitchFamily="34" charset="0"/>
              <a:cs typeface="Arial" panose="020B0604020202020204" pitchFamily="34" charset="0"/>
            </a:endParaRPr>
          </a:p>
          <a:p>
            <a:pPr marL="57150" indent="0" algn="r">
              <a:spcBef>
                <a:spcPts val="450"/>
              </a:spcBef>
              <a:buNone/>
            </a:pPr>
            <a:r>
              <a:rPr lang="en-US" sz="1050" b="1" i="1">
                <a:solidFill>
                  <a:schemeClr val="tx1"/>
                </a:solidFill>
                <a:latin typeface="Arial" panose="020B0604020202020204" pitchFamily="34" charset="0"/>
                <a:cs typeface="Arial" panose="020B0604020202020204" pitchFamily="34" charset="0"/>
              </a:rPr>
              <a:t>As of June 6, 2023</a:t>
            </a:r>
          </a:p>
        </p:txBody>
      </p:sp>
      <p:sp>
        <p:nvSpPr>
          <p:cNvPr id="8" name="Title 7">
            <a:extLst>
              <a:ext uri="{FF2B5EF4-FFF2-40B4-BE49-F238E27FC236}">
                <a16:creationId xmlns:a16="http://schemas.microsoft.com/office/drawing/2014/main" id="{982E77E1-3ED2-BD23-41FE-B3B159863F85}"/>
              </a:ext>
            </a:extLst>
          </p:cNvPr>
          <p:cNvSpPr>
            <a:spLocks noGrp="1"/>
          </p:cNvSpPr>
          <p:nvPr>
            <p:ph type="title"/>
          </p:nvPr>
        </p:nvSpPr>
        <p:spPr/>
        <p:txBody>
          <a:bodyPr/>
          <a:lstStyle/>
          <a:p>
            <a:r>
              <a:rPr lang="en-US"/>
              <a:t>How Much Has Been Spent?</a:t>
            </a:r>
          </a:p>
        </p:txBody>
      </p:sp>
      <p:sp>
        <p:nvSpPr>
          <p:cNvPr id="11" name="TextBox 10">
            <a:extLst>
              <a:ext uri="{FF2B5EF4-FFF2-40B4-BE49-F238E27FC236}">
                <a16:creationId xmlns:a16="http://schemas.microsoft.com/office/drawing/2014/main" id="{B796D7EF-287C-5BBF-1B17-E2F83B7E40BA}"/>
              </a:ext>
            </a:extLst>
          </p:cNvPr>
          <p:cNvSpPr txBox="1"/>
          <p:nvPr/>
        </p:nvSpPr>
        <p:spPr>
          <a:xfrm>
            <a:off x="616744" y="1154575"/>
            <a:ext cx="2162130" cy="775597"/>
          </a:xfrm>
          <a:prstGeom prst="rect">
            <a:avLst/>
          </a:prstGeom>
          <a:solidFill>
            <a:schemeClr val="accent3">
              <a:lumMod val="60000"/>
              <a:lumOff val="40000"/>
            </a:schemeClr>
          </a:solidFill>
        </p:spPr>
        <p:txBody>
          <a:bodyPr wrap="none" lIns="137160" tIns="109728" rIns="137160" bIns="109728">
            <a:spAutoFit/>
          </a:bodyPr>
          <a:lstStyle/>
          <a:p>
            <a:r>
              <a:rPr lang="en-US" sz="2400" b="1">
                <a:latin typeface="Arial" panose="020B0604020202020204" pitchFamily="34" charset="0"/>
                <a:cs typeface="Arial" panose="020B0604020202020204" pitchFamily="34" charset="0"/>
              </a:rPr>
              <a:t>$826,675,290</a:t>
            </a:r>
            <a:br>
              <a:rPr lang="en-US" sz="18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TOTAL APPROPRIATED</a:t>
            </a:r>
          </a:p>
        </p:txBody>
      </p:sp>
      <p:sp>
        <p:nvSpPr>
          <p:cNvPr id="12" name="TextBox 11">
            <a:extLst>
              <a:ext uri="{FF2B5EF4-FFF2-40B4-BE49-F238E27FC236}">
                <a16:creationId xmlns:a16="http://schemas.microsoft.com/office/drawing/2014/main" id="{DC5EE044-D4D6-A0D1-9775-D679D6157890}"/>
              </a:ext>
            </a:extLst>
          </p:cNvPr>
          <p:cNvSpPr txBox="1"/>
          <p:nvPr/>
        </p:nvSpPr>
        <p:spPr>
          <a:xfrm>
            <a:off x="616744" y="2070513"/>
            <a:ext cx="2162130" cy="775597"/>
          </a:xfrm>
          <a:prstGeom prst="rect">
            <a:avLst/>
          </a:prstGeom>
          <a:solidFill>
            <a:schemeClr val="accent3">
              <a:lumMod val="60000"/>
              <a:lumOff val="40000"/>
            </a:schemeClr>
          </a:solidFill>
        </p:spPr>
        <p:txBody>
          <a:bodyPr wrap="none" lIns="137160" tIns="109728" rIns="137160" bIns="109728">
            <a:spAutoFit/>
          </a:bodyPr>
          <a:lstStyle/>
          <a:p>
            <a:r>
              <a:rPr lang="en-US" sz="2400" b="1">
                <a:latin typeface="Arial" panose="020B0604020202020204" pitchFamily="34" charset="0"/>
                <a:cs typeface="Arial" panose="020B0604020202020204" pitchFamily="34" charset="0"/>
              </a:rPr>
              <a:t>$776,737,037</a:t>
            </a:r>
            <a:br>
              <a:rPr lang="en-US" sz="1800" b="1">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TOTAL PROGRAMMED</a:t>
            </a:r>
          </a:p>
        </p:txBody>
      </p:sp>
      <p:sp>
        <p:nvSpPr>
          <p:cNvPr id="13" name="TextBox 12">
            <a:extLst>
              <a:ext uri="{FF2B5EF4-FFF2-40B4-BE49-F238E27FC236}">
                <a16:creationId xmlns:a16="http://schemas.microsoft.com/office/drawing/2014/main" id="{CFA97C6B-675B-DA28-BCA9-AF0DEA9A2193}"/>
              </a:ext>
            </a:extLst>
          </p:cNvPr>
          <p:cNvSpPr txBox="1"/>
          <p:nvPr/>
        </p:nvSpPr>
        <p:spPr>
          <a:xfrm>
            <a:off x="616743" y="2986450"/>
            <a:ext cx="2162130" cy="775597"/>
          </a:xfrm>
          <a:prstGeom prst="rect">
            <a:avLst/>
          </a:prstGeom>
          <a:solidFill>
            <a:schemeClr val="accent3">
              <a:lumMod val="60000"/>
              <a:lumOff val="40000"/>
            </a:schemeClr>
          </a:solidFill>
        </p:spPr>
        <p:txBody>
          <a:bodyPr wrap="none" lIns="137160" tIns="109728" rIns="137160" bIns="109728">
            <a:spAutoFit/>
          </a:bodyPr>
          <a:lstStyle/>
          <a:p>
            <a:r>
              <a:rPr lang="en-US" sz="2400" b="1">
                <a:latin typeface="Arial" panose="020B0604020202020204" pitchFamily="34" charset="0"/>
                <a:cs typeface="Arial" panose="020B0604020202020204" pitchFamily="34" charset="0"/>
              </a:rPr>
              <a:t>$347,614,545</a:t>
            </a:r>
            <a:br>
              <a:rPr lang="en-US" sz="18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TOTAL OBLIGATED</a:t>
            </a:r>
          </a:p>
        </p:txBody>
      </p:sp>
      <p:sp>
        <p:nvSpPr>
          <p:cNvPr id="14" name="TextBox 13">
            <a:extLst>
              <a:ext uri="{FF2B5EF4-FFF2-40B4-BE49-F238E27FC236}">
                <a16:creationId xmlns:a16="http://schemas.microsoft.com/office/drawing/2014/main" id="{9E23E481-B80F-8DC4-11D4-706D19C47CCF}"/>
              </a:ext>
            </a:extLst>
          </p:cNvPr>
          <p:cNvSpPr txBox="1"/>
          <p:nvPr/>
        </p:nvSpPr>
        <p:spPr>
          <a:xfrm>
            <a:off x="616742" y="3902389"/>
            <a:ext cx="2154917" cy="775597"/>
          </a:xfrm>
          <a:prstGeom prst="rect">
            <a:avLst/>
          </a:prstGeom>
          <a:solidFill>
            <a:schemeClr val="accent3">
              <a:lumMod val="60000"/>
              <a:lumOff val="40000"/>
            </a:schemeClr>
          </a:solidFill>
        </p:spPr>
        <p:txBody>
          <a:bodyPr wrap="square" lIns="137160" tIns="109728" rIns="137160" bIns="109728">
            <a:spAutoFit/>
          </a:bodyPr>
          <a:lstStyle/>
          <a:p>
            <a:r>
              <a:rPr lang="en-US" sz="2400" b="1">
                <a:latin typeface="Arial" panose="020B0604020202020204" pitchFamily="34" charset="0"/>
                <a:cs typeface="Arial" panose="020B0604020202020204" pitchFamily="34" charset="0"/>
              </a:rPr>
              <a:t>$95,370,302</a:t>
            </a:r>
            <a:br>
              <a:rPr lang="en-US" sz="18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TOTAL SPENT</a:t>
            </a:r>
          </a:p>
        </p:txBody>
      </p:sp>
      <p:sp>
        <p:nvSpPr>
          <p:cNvPr id="2" name="TextBox 1">
            <a:extLst>
              <a:ext uri="{FF2B5EF4-FFF2-40B4-BE49-F238E27FC236}">
                <a16:creationId xmlns:a16="http://schemas.microsoft.com/office/drawing/2014/main" id="{CCD59320-BE7D-C94A-54EE-F35216CE7CD5}"/>
              </a:ext>
            </a:extLst>
          </p:cNvPr>
          <p:cNvSpPr txBox="1"/>
          <p:nvPr/>
        </p:nvSpPr>
        <p:spPr>
          <a:xfrm>
            <a:off x="4485206" y="3948554"/>
            <a:ext cx="4191389" cy="729431"/>
          </a:xfrm>
          <a:prstGeom prst="rect">
            <a:avLst/>
          </a:prstGeom>
          <a:solidFill>
            <a:srgbClr val="B2DDC2"/>
          </a:solidFill>
        </p:spPr>
        <p:txBody>
          <a:bodyPr wrap="square" lIns="205740" tIns="68580" rIns="205740" bIns="68580" rtlCol="0" anchor="ctr" anchorCtr="0">
            <a:noAutofit/>
          </a:bodyPr>
          <a:lstStyle/>
          <a:p>
            <a:r>
              <a:rPr lang="en-US" sz="1350" i="1">
                <a:solidFill>
                  <a:srgbClr val="004445"/>
                </a:solidFill>
              </a:rPr>
              <a:t>For a breakdown on spending, visit the</a:t>
            </a:r>
            <a:br>
              <a:rPr lang="en-US" sz="1350" i="1">
                <a:solidFill>
                  <a:srgbClr val="004445"/>
                </a:solidFill>
              </a:rPr>
            </a:br>
            <a:r>
              <a:rPr lang="en-US" sz="1350" i="1">
                <a:solidFill>
                  <a:srgbClr val="004445"/>
                </a:solidFill>
              </a:rPr>
              <a:t>Spending Dashboard at </a:t>
            </a:r>
            <a:r>
              <a:rPr lang="en-US" sz="1350" b="1" i="1" err="1">
                <a:solidFill>
                  <a:srgbClr val="004445"/>
                </a:solidFill>
              </a:rPr>
              <a:t>detroitmi.gov</a:t>
            </a:r>
            <a:endParaRPr lang="en-US" sz="1350" b="1" i="1">
              <a:solidFill>
                <a:srgbClr val="004445"/>
              </a:solidFill>
            </a:endParaRPr>
          </a:p>
        </p:txBody>
      </p:sp>
      <p:sp>
        <p:nvSpPr>
          <p:cNvPr id="4" name="TextBox 3">
            <a:extLst>
              <a:ext uri="{FF2B5EF4-FFF2-40B4-BE49-F238E27FC236}">
                <a16:creationId xmlns:a16="http://schemas.microsoft.com/office/drawing/2014/main" id="{2E5EC9CC-70C9-FF71-106B-F3D3C3F13CE3}"/>
              </a:ext>
            </a:extLst>
          </p:cNvPr>
          <p:cNvSpPr txBox="1"/>
          <p:nvPr/>
        </p:nvSpPr>
        <p:spPr>
          <a:xfrm>
            <a:off x="3216862" y="3948554"/>
            <a:ext cx="1268344" cy="729431"/>
          </a:xfrm>
          <a:prstGeom prst="rect">
            <a:avLst/>
          </a:prstGeom>
          <a:solidFill>
            <a:srgbClr val="279989"/>
          </a:solidFill>
        </p:spPr>
        <p:txBody>
          <a:bodyPr wrap="square" lIns="205740" tIns="68580" rIns="205740" bIns="68580" rtlCol="0">
            <a:noAutofit/>
          </a:bodyPr>
          <a:lstStyle/>
          <a:p>
            <a:endParaRPr lang="en-US" sz="1350" i="1">
              <a:solidFill>
                <a:schemeClr val="bg1"/>
              </a:solidFill>
            </a:endParaRPr>
          </a:p>
        </p:txBody>
      </p:sp>
      <p:pic>
        <p:nvPicPr>
          <p:cNvPr id="6" name="Picture 5">
            <a:extLst>
              <a:ext uri="{FF2B5EF4-FFF2-40B4-BE49-F238E27FC236}">
                <a16:creationId xmlns:a16="http://schemas.microsoft.com/office/drawing/2014/main" id="{362000A5-D5FC-5DDE-3ADB-0181973073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14449" y="4081098"/>
            <a:ext cx="880053" cy="460561"/>
          </a:xfrm>
          <a:prstGeom prst="rect">
            <a:avLst/>
          </a:prstGeom>
        </p:spPr>
      </p:pic>
    </p:spTree>
    <p:extLst>
      <p:ext uri="{BB962C8B-B14F-4D97-AF65-F5344CB8AC3E}">
        <p14:creationId xmlns:p14="http://schemas.microsoft.com/office/powerpoint/2010/main" val="289498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ARPA Obligation and Spend: Goals &amp; Deadlines</a:t>
            </a:r>
          </a:p>
        </p:txBody>
      </p:sp>
      <p:graphicFrame>
        <p:nvGraphicFramePr>
          <p:cNvPr id="4" name="Table 4">
            <a:extLst>
              <a:ext uri="{FF2B5EF4-FFF2-40B4-BE49-F238E27FC236}">
                <a16:creationId xmlns:a16="http://schemas.microsoft.com/office/drawing/2014/main" id="{2FA76168-5B1B-4B79-B687-8B27DC3595A1}"/>
              </a:ext>
            </a:extLst>
          </p:cNvPr>
          <p:cNvGraphicFramePr>
            <a:graphicFrameLocks noGrp="1"/>
          </p:cNvGraphicFramePr>
          <p:nvPr>
            <p:extLst>
              <p:ext uri="{D42A27DB-BD31-4B8C-83A1-F6EECF244321}">
                <p14:modId xmlns:p14="http://schemas.microsoft.com/office/powerpoint/2010/main" val="256754876"/>
              </p:ext>
            </p:extLst>
          </p:nvPr>
        </p:nvGraphicFramePr>
        <p:xfrm>
          <a:off x="571240" y="1620440"/>
          <a:ext cx="7821846" cy="2478852"/>
        </p:xfrm>
        <a:graphic>
          <a:graphicData uri="http://schemas.openxmlformats.org/drawingml/2006/table">
            <a:tbl>
              <a:tblPr firstRow="1" bandRow="1">
                <a:tableStyleId>{5C22544A-7EE6-4342-B048-85BDC9FD1C3A}</a:tableStyleId>
              </a:tblPr>
              <a:tblGrid>
                <a:gridCol w="1697815">
                  <a:extLst>
                    <a:ext uri="{9D8B030D-6E8A-4147-A177-3AD203B41FA5}">
                      <a16:colId xmlns:a16="http://schemas.microsoft.com/office/drawing/2014/main" val="3185730703"/>
                    </a:ext>
                  </a:extLst>
                </a:gridCol>
                <a:gridCol w="2971181">
                  <a:extLst>
                    <a:ext uri="{9D8B030D-6E8A-4147-A177-3AD203B41FA5}">
                      <a16:colId xmlns:a16="http://schemas.microsoft.com/office/drawing/2014/main" val="1502172120"/>
                    </a:ext>
                  </a:extLst>
                </a:gridCol>
                <a:gridCol w="3152850">
                  <a:extLst>
                    <a:ext uri="{9D8B030D-6E8A-4147-A177-3AD203B41FA5}">
                      <a16:colId xmlns:a16="http://schemas.microsoft.com/office/drawing/2014/main" val="3980430810"/>
                    </a:ext>
                  </a:extLst>
                </a:gridCol>
              </a:tblGrid>
              <a:tr h="740436">
                <a:tc>
                  <a:txBody>
                    <a:bodyPr/>
                    <a:lstStyle/>
                    <a:p>
                      <a:pPr lvl="1" algn="ctr">
                        <a:buNone/>
                      </a:pPr>
                      <a:r>
                        <a:rPr lang="en-US">
                          <a:solidFill>
                            <a:schemeClr val="bg1"/>
                          </a:solidFill>
                          <a:latin typeface="Calibri"/>
                          <a:cs typeface="Calibri"/>
                        </a:rPr>
                        <a:t>Action</a:t>
                      </a:r>
                    </a:p>
                  </a:txBody>
                  <a:tcPr anchor="ctr"/>
                </a:tc>
                <a:tc>
                  <a:txBody>
                    <a:bodyPr/>
                    <a:lstStyle/>
                    <a:p>
                      <a:pPr lvl="1" algn="ctr"/>
                      <a:r>
                        <a:rPr lang="en-US">
                          <a:solidFill>
                            <a:schemeClr val="bg1"/>
                          </a:solidFill>
                          <a:latin typeface="Calibri"/>
                          <a:cs typeface="Calibri"/>
                        </a:rPr>
                        <a:t>City Target</a:t>
                      </a:r>
                      <a:endParaRPr lang="en-US"/>
                    </a:p>
                  </a:txBody>
                  <a:tcPr anchor="ctr"/>
                </a:tc>
                <a:tc>
                  <a:txBody>
                    <a:bodyPr/>
                    <a:lstStyle/>
                    <a:p>
                      <a:pPr lvl="1" algn="ctr">
                        <a:buNone/>
                      </a:pPr>
                      <a:r>
                        <a:rPr lang="en-US">
                          <a:solidFill>
                            <a:schemeClr val="bg1"/>
                          </a:solidFill>
                          <a:latin typeface="Calibri"/>
                          <a:cs typeface="Calibri"/>
                        </a:rPr>
                        <a:t>US Treasury Deadline</a:t>
                      </a:r>
                      <a:endParaRPr lang="en-US"/>
                    </a:p>
                  </a:txBody>
                  <a:tcPr anchor="ctr"/>
                </a:tc>
                <a:extLst>
                  <a:ext uri="{0D108BD9-81ED-4DB2-BD59-A6C34878D82A}">
                    <a16:rowId xmlns:a16="http://schemas.microsoft.com/office/drawing/2014/main" val="2340568037"/>
                  </a:ext>
                </a:extLst>
              </a:tr>
              <a:tr h="869208">
                <a:tc>
                  <a:txBody>
                    <a:bodyPr/>
                    <a:lstStyle/>
                    <a:p>
                      <a:pPr lvl="0">
                        <a:lnSpc>
                          <a:spcPct val="100000"/>
                        </a:lnSpc>
                        <a:spcBef>
                          <a:spcPts val="600"/>
                        </a:spcBef>
                        <a:spcAft>
                          <a:spcPts val="600"/>
                        </a:spcAft>
                        <a:buNone/>
                      </a:pPr>
                      <a:r>
                        <a:rPr lang="en-US" b="0">
                          <a:solidFill>
                            <a:schemeClr val="bg1"/>
                          </a:solidFill>
                          <a:latin typeface="Calibri"/>
                          <a:cs typeface="Calibri"/>
                        </a:rPr>
                        <a:t>Obligate</a:t>
                      </a:r>
                    </a:p>
                  </a:txBody>
                  <a:tcPr anchor="ctr"/>
                </a:tc>
                <a:tc>
                  <a:txBody>
                    <a:bodyPr/>
                    <a:lstStyle/>
                    <a:p>
                      <a:pPr lvl="0">
                        <a:buNone/>
                      </a:pPr>
                      <a:r>
                        <a:rPr lang="en-US" b="0">
                          <a:solidFill>
                            <a:schemeClr val="bg1"/>
                          </a:solidFill>
                          <a:latin typeface="Calibri"/>
                          <a:cs typeface="Calibri"/>
                        </a:rPr>
                        <a:t>$600M - December 2023</a:t>
                      </a:r>
                      <a:endParaRPr lang="en-US"/>
                    </a:p>
                    <a:p>
                      <a:pPr lvl="0">
                        <a:buNone/>
                      </a:pPr>
                      <a:r>
                        <a:rPr lang="en-US" b="0">
                          <a:solidFill>
                            <a:schemeClr val="bg1"/>
                          </a:solidFill>
                          <a:latin typeface="Calibri"/>
                          <a:cs typeface="Calibri"/>
                        </a:rPr>
                        <a:t>$826M - June 2024</a:t>
                      </a:r>
                    </a:p>
                  </a:txBody>
                  <a:tcPr anchor="ctr"/>
                </a:tc>
                <a:tc>
                  <a:txBody>
                    <a:bodyPr/>
                    <a:lstStyle/>
                    <a:p>
                      <a:pPr lvl="0" algn="l">
                        <a:lnSpc>
                          <a:spcPct val="100000"/>
                        </a:lnSpc>
                        <a:spcBef>
                          <a:spcPts val="0"/>
                        </a:spcBef>
                        <a:spcAft>
                          <a:spcPts val="0"/>
                        </a:spcAft>
                        <a:buNone/>
                      </a:pPr>
                      <a:r>
                        <a:rPr lang="en-US" sz="1400" b="0" i="0" u="none" strike="noStrike" noProof="0">
                          <a:solidFill>
                            <a:schemeClr val="bg1"/>
                          </a:solidFill>
                          <a:latin typeface="Calibri"/>
                        </a:rPr>
                        <a:t>$826M - December 2024 </a:t>
                      </a:r>
                      <a:endParaRPr lang="en-US" sz="1400" b="0" i="0" u="none" strike="noStrike" noProof="0"/>
                    </a:p>
                  </a:txBody>
                  <a:tcPr anchor="ctr"/>
                </a:tc>
                <a:extLst>
                  <a:ext uri="{0D108BD9-81ED-4DB2-BD59-A6C34878D82A}">
                    <a16:rowId xmlns:a16="http://schemas.microsoft.com/office/drawing/2014/main" val="532487236"/>
                  </a:ext>
                </a:extLst>
              </a:tr>
              <a:tr h="869208">
                <a:tc>
                  <a:txBody>
                    <a:bodyPr/>
                    <a:lstStyle/>
                    <a:p>
                      <a:pPr lvl="0">
                        <a:spcBef>
                          <a:spcPts val="600"/>
                        </a:spcBef>
                        <a:spcAft>
                          <a:spcPts val="600"/>
                        </a:spcAft>
                        <a:buNone/>
                      </a:pPr>
                      <a:r>
                        <a:rPr lang="en-US" b="0">
                          <a:solidFill>
                            <a:schemeClr val="bg1"/>
                          </a:solidFill>
                          <a:latin typeface="Calibri"/>
                          <a:cs typeface="Calibri"/>
                        </a:rPr>
                        <a:t>Spend</a:t>
                      </a:r>
                    </a:p>
                  </a:txBody>
                  <a:tcPr anchor="ctr"/>
                </a:tc>
                <a:tc>
                  <a:txBody>
                    <a:bodyPr/>
                    <a:lstStyle/>
                    <a:p>
                      <a:pPr marL="0" marR="0" lvl="0" indent="0" algn="l">
                        <a:lnSpc>
                          <a:spcPct val="100000"/>
                        </a:lnSpc>
                        <a:spcBef>
                          <a:spcPts val="0"/>
                        </a:spcBef>
                        <a:spcAft>
                          <a:spcPts val="0"/>
                        </a:spcAft>
                        <a:buNone/>
                      </a:pPr>
                      <a:r>
                        <a:rPr lang="en-US" sz="1400" b="0" i="0" u="none" strike="noStrike" noProof="0">
                          <a:solidFill>
                            <a:schemeClr val="bg1"/>
                          </a:solidFill>
                          <a:latin typeface="Calibri"/>
                        </a:rPr>
                        <a:t>$826M - June 2025 </a:t>
                      </a:r>
                      <a:endParaRPr lang="en-US"/>
                    </a:p>
                  </a:txBody>
                  <a:tcPr anchor="ctr"/>
                </a:tc>
                <a:tc>
                  <a:txBody>
                    <a:bodyPr/>
                    <a:lstStyle/>
                    <a:p>
                      <a:pPr marL="0" lvl="0" indent="0" algn="l">
                        <a:lnSpc>
                          <a:spcPct val="100000"/>
                        </a:lnSpc>
                        <a:spcBef>
                          <a:spcPts val="0"/>
                        </a:spcBef>
                        <a:spcAft>
                          <a:spcPts val="0"/>
                        </a:spcAft>
                        <a:buNone/>
                      </a:pPr>
                      <a:r>
                        <a:rPr lang="en-US" sz="1400" b="0" i="0" u="none" strike="noStrike" noProof="0">
                          <a:solidFill>
                            <a:schemeClr val="bg1"/>
                          </a:solidFill>
                          <a:latin typeface="Calibri"/>
                        </a:rPr>
                        <a:t>$826M - December 2026</a:t>
                      </a:r>
                      <a:endParaRPr lang="en-US"/>
                    </a:p>
                  </a:txBody>
                  <a:tcPr anchor="ctr"/>
                </a:tc>
                <a:extLst>
                  <a:ext uri="{0D108BD9-81ED-4DB2-BD59-A6C34878D82A}">
                    <a16:rowId xmlns:a16="http://schemas.microsoft.com/office/drawing/2014/main" val="3557875694"/>
                  </a:ext>
                </a:extLst>
              </a:tr>
            </a:tbl>
          </a:graphicData>
        </a:graphic>
      </p:graphicFrame>
    </p:spTree>
    <p:extLst>
      <p:ext uri="{BB962C8B-B14F-4D97-AF65-F5344CB8AC3E}">
        <p14:creationId xmlns:p14="http://schemas.microsoft.com/office/powerpoint/2010/main" val="29511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2023 ARPA Obligations &amp; Targets</a:t>
            </a:r>
          </a:p>
        </p:txBody>
      </p:sp>
      <p:graphicFrame>
        <p:nvGraphicFramePr>
          <p:cNvPr id="6" name="Table 4">
            <a:extLst>
              <a:ext uri="{FF2B5EF4-FFF2-40B4-BE49-F238E27FC236}">
                <a16:creationId xmlns:a16="http://schemas.microsoft.com/office/drawing/2014/main" id="{5DE4E45D-3F76-63A2-25A8-773C5066AAF9}"/>
              </a:ext>
            </a:extLst>
          </p:cNvPr>
          <p:cNvGraphicFramePr>
            <a:graphicFrameLocks noGrp="1"/>
          </p:cNvGraphicFramePr>
          <p:nvPr>
            <p:extLst>
              <p:ext uri="{D42A27DB-BD31-4B8C-83A1-F6EECF244321}">
                <p14:modId xmlns:p14="http://schemas.microsoft.com/office/powerpoint/2010/main" val="1517991891"/>
              </p:ext>
            </p:extLst>
          </p:nvPr>
        </p:nvGraphicFramePr>
        <p:xfrm>
          <a:off x="408975" y="1348137"/>
          <a:ext cx="7972180" cy="2315392"/>
        </p:xfrm>
        <a:graphic>
          <a:graphicData uri="http://schemas.openxmlformats.org/drawingml/2006/table">
            <a:tbl>
              <a:tblPr firstRow="1" bandRow="1">
                <a:tableStyleId>{5C22544A-7EE6-4342-B048-85BDC9FD1C3A}</a:tableStyleId>
              </a:tblPr>
              <a:tblGrid>
                <a:gridCol w="1878127">
                  <a:extLst>
                    <a:ext uri="{9D8B030D-6E8A-4147-A177-3AD203B41FA5}">
                      <a16:colId xmlns:a16="http://schemas.microsoft.com/office/drawing/2014/main" val="2141180453"/>
                    </a:ext>
                  </a:extLst>
                </a:gridCol>
                <a:gridCol w="6094053">
                  <a:extLst>
                    <a:ext uri="{9D8B030D-6E8A-4147-A177-3AD203B41FA5}">
                      <a16:colId xmlns:a16="http://schemas.microsoft.com/office/drawing/2014/main" val="1502172120"/>
                    </a:ext>
                  </a:extLst>
                </a:gridCol>
              </a:tblGrid>
              <a:tr h="677143">
                <a:tc>
                  <a:txBody>
                    <a:bodyPr/>
                    <a:lstStyle/>
                    <a:p>
                      <a:pPr lvl="1" algn="ctr"/>
                      <a:r>
                        <a:rPr lang="en-US">
                          <a:solidFill>
                            <a:schemeClr val="bg1"/>
                          </a:solidFill>
                          <a:latin typeface="Calibri"/>
                          <a:cs typeface="Calibri"/>
                        </a:rPr>
                        <a:t>$621,553,357</a:t>
                      </a:r>
                    </a:p>
                  </a:txBody>
                  <a:tcPr anchor="ctr"/>
                </a:tc>
                <a:tc>
                  <a:txBody>
                    <a:bodyPr/>
                    <a:lstStyle/>
                    <a:p>
                      <a:pPr lvl="1" algn="ctr">
                        <a:buNone/>
                      </a:pPr>
                      <a:r>
                        <a:rPr lang="en-US" sz="1400" b="1" i="0" u="none" strike="noStrike" noProof="0"/>
                        <a:t>Cumulative Projected ARPA Obligations by December 2023</a:t>
                      </a:r>
                      <a:endParaRPr lang="en-US" b="1"/>
                    </a:p>
                  </a:txBody>
                  <a:tcPr anchor="ctr"/>
                </a:tc>
                <a:extLst>
                  <a:ext uri="{0D108BD9-81ED-4DB2-BD59-A6C34878D82A}">
                    <a16:rowId xmlns:a16="http://schemas.microsoft.com/office/drawing/2014/main" val="2340568037"/>
                  </a:ext>
                </a:extLst>
              </a:tr>
              <a:tr h="546083">
                <a:tc>
                  <a:txBody>
                    <a:bodyPr/>
                    <a:lstStyle/>
                    <a:p>
                      <a:pPr algn="ctr">
                        <a:lnSpc>
                          <a:spcPct val="100000"/>
                        </a:lnSpc>
                        <a:spcBef>
                          <a:spcPts val="600"/>
                        </a:spcBef>
                        <a:spcAft>
                          <a:spcPts val="600"/>
                        </a:spcAft>
                      </a:pPr>
                      <a:r>
                        <a:rPr lang="en-US" b="0">
                          <a:solidFill>
                            <a:schemeClr val="bg1"/>
                          </a:solidFill>
                          <a:latin typeface="Calibri"/>
                          <a:cs typeface="Calibri"/>
                        </a:rPr>
                        <a:t>$347,614,545</a:t>
                      </a:r>
                    </a:p>
                  </a:txBody>
                  <a:tcPr anchor="ctr"/>
                </a:tc>
                <a:tc>
                  <a:txBody>
                    <a:bodyPr/>
                    <a:lstStyle/>
                    <a:p>
                      <a:pPr marR="0" lvl="1" algn="l" rtl="0">
                        <a:lnSpc>
                          <a:spcPct val="100000"/>
                        </a:lnSpc>
                        <a:spcBef>
                          <a:spcPts val="0"/>
                        </a:spcBef>
                        <a:spcAft>
                          <a:spcPts val="0"/>
                        </a:spcAft>
                        <a:buClr>
                          <a:srgbClr val="000000"/>
                        </a:buClr>
                        <a:buFont typeface="Arial"/>
                        <a:buNone/>
                      </a:pPr>
                      <a:r>
                        <a:rPr lang="en-US" sz="1400" b="0" i="0" u="none" strike="noStrike" cap="none" noProof="0">
                          <a:solidFill>
                            <a:schemeClr val="lt1"/>
                          </a:solidFill>
                          <a:latin typeface="+mn-lt"/>
                          <a:ea typeface="+mn-ea"/>
                          <a:cs typeface="+mn-cs"/>
                          <a:sym typeface="Arial"/>
                        </a:rPr>
                        <a:t>Total Obligated as 6/5/23</a:t>
                      </a:r>
                      <a:endParaRPr lang="en-US" sz="1400" b="0" i="0" u="none" strike="noStrike" cap="none">
                        <a:solidFill>
                          <a:schemeClr val="lt1"/>
                        </a:solidFill>
                        <a:latin typeface="+mn-lt"/>
                        <a:ea typeface="+mn-ea"/>
                        <a:cs typeface="+mn-cs"/>
                        <a:sym typeface="Arial"/>
                      </a:endParaRPr>
                    </a:p>
                  </a:txBody>
                  <a:tcPr anchor="ctr"/>
                </a:tc>
                <a:extLst>
                  <a:ext uri="{0D108BD9-81ED-4DB2-BD59-A6C34878D82A}">
                    <a16:rowId xmlns:a16="http://schemas.microsoft.com/office/drawing/2014/main" val="532487236"/>
                  </a:ext>
                </a:extLst>
              </a:tr>
              <a:tr h="546083">
                <a:tc>
                  <a:txBody>
                    <a:bodyPr/>
                    <a:lstStyle/>
                    <a:p>
                      <a:pPr algn="ctr">
                        <a:spcBef>
                          <a:spcPts val="600"/>
                        </a:spcBef>
                        <a:spcAft>
                          <a:spcPts val="600"/>
                        </a:spcAft>
                      </a:pPr>
                      <a:r>
                        <a:rPr lang="en-US" b="0">
                          <a:solidFill>
                            <a:schemeClr val="bg1"/>
                          </a:solidFill>
                          <a:latin typeface="Calibri"/>
                          <a:cs typeface="Calibri"/>
                        </a:rPr>
                        <a:t> $97,056,991 </a:t>
                      </a:r>
                    </a:p>
                  </a:txBody>
                  <a:tcPr anchor="ctr"/>
                </a:tc>
                <a:tc>
                  <a:txBody>
                    <a:bodyPr/>
                    <a:lstStyle/>
                    <a:p>
                      <a:pPr marL="0" marR="0" lvl="0" indent="0" algn="l">
                        <a:lnSpc>
                          <a:spcPct val="100000"/>
                        </a:lnSpc>
                        <a:spcBef>
                          <a:spcPts val="0"/>
                        </a:spcBef>
                        <a:spcAft>
                          <a:spcPts val="0"/>
                        </a:spcAft>
                        <a:buNone/>
                      </a:pPr>
                      <a:r>
                        <a:rPr lang="en-US" b="0">
                          <a:solidFill>
                            <a:schemeClr val="bg1"/>
                          </a:solidFill>
                          <a:latin typeface="Calibri"/>
                          <a:cs typeface="Calibri"/>
                        </a:rPr>
                        <a:t>Total in OCP pipeline – Expected Obligation By Summer 2023 Recess*</a:t>
                      </a:r>
                    </a:p>
                  </a:txBody>
                  <a:tcPr anchor="ctr"/>
                </a:tc>
                <a:extLst>
                  <a:ext uri="{0D108BD9-81ED-4DB2-BD59-A6C34878D82A}">
                    <a16:rowId xmlns:a16="http://schemas.microsoft.com/office/drawing/2014/main" val="1473889854"/>
                  </a:ext>
                </a:extLst>
              </a:tr>
              <a:tr h="546083">
                <a:tc>
                  <a:txBody>
                    <a:bodyPr/>
                    <a:lstStyle/>
                    <a:p>
                      <a:pPr algn="ctr">
                        <a:spcBef>
                          <a:spcPts val="600"/>
                        </a:spcBef>
                        <a:spcAft>
                          <a:spcPts val="600"/>
                        </a:spcAft>
                      </a:pPr>
                      <a:r>
                        <a:rPr lang="en-US" b="0">
                          <a:solidFill>
                            <a:schemeClr val="bg1"/>
                          </a:solidFill>
                          <a:latin typeface="Calibri"/>
                          <a:cs typeface="Calibri"/>
                        </a:rPr>
                        <a:t> $148,364,820 </a:t>
                      </a:r>
                    </a:p>
                  </a:txBody>
                  <a:tcPr anchor="ct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b="0">
                          <a:solidFill>
                            <a:schemeClr val="bg1"/>
                          </a:solidFill>
                          <a:latin typeface="Calibri"/>
                          <a:cs typeface="Calibri"/>
                        </a:rPr>
                        <a:t>Total in OCP pipeline – Expected obligation By Winter 2023 Recess*</a:t>
                      </a:r>
                    </a:p>
                  </a:txBody>
                  <a:tcPr anchor="ctr"/>
                </a:tc>
                <a:extLst>
                  <a:ext uri="{0D108BD9-81ED-4DB2-BD59-A6C34878D82A}">
                    <a16:rowId xmlns:a16="http://schemas.microsoft.com/office/drawing/2014/main" val="1153046333"/>
                  </a:ext>
                </a:extLst>
              </a:tr>
            </a:tbl>
          </a:graphicData>
        </a:graphic>
      </p:graphicFrame>
      <p:sp>
        <p:nvSpPr>
          <p:cNvPr id="9" name="TextBox 8">
            <a:extLst>
              <a:ext uri="{FF2B5EF4-FFF2-40B4-BE49-F238E27FC236}">
                <a16:creationId xmlns:a16="http://schemas.microsoft.com/office/drawing/2014/main" id="{5CABCD6E-0A7B-63AF-4184-02765AA58C7C}"/>
              </a:ext>
            </a:extLst>
          </p:cNvPr>
          <p:cNvSpPr txBox="1"/>
          <p:nvPr/>
        </p:nvSpPr>
        <p:spPr>
          <a:xfrm>
            <a:off x="4304501" y="3984876"/>
            <a:ext cx="391671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*Includes PRFs and Pending Development Agreements</a:t>
            </a:r>
          </a:p>
        </p:txBody>
      </p:sp>
    </p:spTree>
    <p:extLst>
      <p:ext uri="{BB962C8B-B14F-4D97-AF65-F5344CB8AC3E}">
        <p14:creationId xmlns:p14="http://schemas.microsoft.com/office/powerpoint/2010/main" val="425297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Current ARPA Obligation Projections (By Project) </a:t>
            </a:r>
          </a:p>
        </p:txBody>
      </p:sp>
      <p:pic>
        <p:nvPicPr>
          <p:cNvPr id="4" name="Picture 3">
            <a:extLst>
              <a:ext uri="{FF2B5EF4-FFF2-40B4-BE49-F238E27FC236}">
                <a16:creationId xmlns:a16="http://schemas.microsoft.com/office/drawing/2014/main" id="{C2BEAC03-2BA6-F339-CB87-D22F9C6986AB}"/>
              </a:ext>
            </a:extLst>
          </p:cNvPr>
          <p:cNvPicPr>
            <a:picLocks noChangeAspect="1"/>
          </p:cNvPicPr>
          <p:nvPr/>
        </p:nvPicPr>
        <p:blipFill>
          <a:blip r:embed="rId3"/>
          <a:stretch>
            <a:fillRect/>
          </a:stretch>
        </p:blipFill>
        <p:spPr>
          <a:xfrm>
            <a:off x="1990508" y="1070432"/>
            <a:ext cx="5162984" cy="3628043"/>
          </a:xfrm>
          <a:prstGeom prst="rect">
            <a:avLst/>
          </a:prstGeom>
        </p:spPr>
      </p:pic>
    </p:spTree>
    <p:extLst>
      <p:ext uri="{BB962C8B-B14F-4D97-AF65-F5344CB8AC3E}">
        <p14:creationId xmlns:p14="http://schemas.microsoft.com/office/powerpoint/2010/main" val="391227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85" y="248464"/>
            <a:ext cx="8527055" cy="572700"/>
          </a:xfrm>
        </p:spPr>
        <p:txBody>
          <a:bodyPr/>
          <a:lstStyle/>
          <a:p>
            <a:r>
              <a:rPr lang="en-US" sz="2000"/>
              <a:t>Current ARPA Obligation Projections (By Project) - cont'd</a:t>
            </a:r>
          </a:p>
        </p:txBody>
      </p:sp>
      <p:pic>
        <p:nvPicPr>
          <p:cNvPr id="4" name="Picture 3">
            <a:extLst>
              <a:ext uri="{FF2B5EF4-FFF2-40B4-BE49-F238E27FC236}">
                <a16:creationId xmlns:a16="http://schemas.microsoft.com/office/drawing/2014/main" id="{FC241FFA-9FDD-4133-6CBA-63A6231E1208}"/>
              </a:ext>
            </a:extLst>
          </p:cNvPr>
          <p:cNvPicPr>
            <a:picLocks noChangeAspect="1"/>
          </p:cNvPicPr>
          <p:nvPr/>
        </p:nvPicPr>
        <p:blipFill>
          <a:blip r:embed="rId3"/>
          <a:stretch>
            <a:fillRect/>
          </a:stretch>
        </p:blipFill>
        <p:spPr>
          <a:xfrm>
            <a:off x="1772732" y="1152086"/>
            <a:ext cx="5598536" cy="3606517"/>
          </a:xfrm>
          <a:prstGeom prst="rect">
            <a:avLst/>
          </a:prstGeom>
        </p:spPr>
      </p:pic>
    </p:spTree>
    <p:extLst>
      <p:ext uri="{BB962C8B-B14F-4D97-AF65-F5344CB8AC3E}">
        <p14:creationId xmlns:p14="http://schemas.microsoft.com/office/powerpoint/2010/main" val="334728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2EFAE-FBEB-424F-A00F-469AE4F83030}"/>
              </a:ext>
            </a:extLst>
          </p:cNvPr>
          <p:cNvPicPr>
            <a:picLocks noChangeAspect="1"/>
          </p:cNvPicPr>
          <p:nvPr/>
        </p:nvPicPr>
        <p:blipFill>
          <a:blip r:embed="rId3"/>
          <a:stretch>
            <a:fillRect/>
          </a:stretch>
        </p:blipFill>
        <p:spPr>
          <a:xfrm>
            <a:off x="289838" y="982092"/>
            <a:ext cx="4287878" cy="2636879"/>
          </a:xfrm>
          <a:prstGeom prst="rect">
            <a:avLst/>
          </a:prstGeom>
        </p:spPr>
      </p:pic>
      <p:pic>
        <p:nvPicPr>
          <p:cNvPr id="11" name="Google Shape;210;gb038933118_0_29">
            <a:extLst>
              <a:ext uri="{FF2B5EF4-FFF2-40B4-BE49-F238E27FC236}">
                <a16:creationId xmlns:a16="http://schemas.microsoft.com/office/drawing/2014/main" id="{3F8BA1AD-9D30-D94E-8EA6-FFDDCDCAE113}"/>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 y="1"/>
            <a:ext cx="9144000" cy="982091"/>
          </a:xfrm>
          <a:prstGeom prst="rect">
            <a:avLst/>
          </a:prstGeom>
          <a:noFill/>
          <a:ln>
            <a:noFill/>
          </a:ln>
        </p:spPr>
      </p:pic>
      <p:sp>
        <p:nvSpPr>
          <p:cNvPr id="13" name="TextBox 12">
            <a:extLst>
              <a:ext uri="{FF2B5EF4-FFF2-40B4-BE49-F238E27FC236}">
                <a16:creationId xmlns:a16="http://schemas.microsoft.com/office/drawing/2014/main" id="{52284B08-FBF2-ED49-A050-2074EF9A951B}"/>
              </a:ext>
            </a:extLst>
          </p:cNvPr>
          <p:cNvSpPr txBox="1"/>
          <p:nvPr/>
        </p:nvSpPr>
        <p:spPr>
          <a:xfrm>
            <a:off x="420053" y="335761"/>
            <a:ext cx="2596243" cy="646331"/>
          </a:xfrm>
          <a:prstGeom prst="rect">
            <a:avLst/>
          </a:prstGeom>
          <a:solidFill>
            <a:schemeClr val="tx1"/>
          </a:solidFill>
        </p:spPr>
        <p:txBody>
          <a:bodyPr wrap="square" tIns="68580" bIns="68580" rtlCol="0">
            <a:spAutoFit/>
          </a:bodyPr>
          <a:lstStyle/>
          <a:p>
            <a:pPr algn="ctr"/>
            <a:endParaRPr lang="en-US" sz="3300" b="1">
              <a:solidFill>
                <a:srgbClr val="FFB90D"/>
              </a:solidFill>
            </a:endParaRPr>
          </a:p>
        </p:txBody>
      </p:sp>
      <p:sp>
        <p:nvSpPr>
          <p:cNvPr id="4" name="Rectangle 3">
            <a:extLst>
              <a:ext uri="{FF2B5EF4-FFF2-40B4-BE49-F238E27FC236}">
                <a16:creationId xmlns:a16="http://schemas.microsoft.com/office/drawing/2014/main" id="{2707AAF8-65F9-45AF-9CF9-3F84A7BC3290}"/>
              </a:ext>
            </a:extLst>
          </p:cNvPr>
          <p:cNvSpPr/>
          <p:nvPr/>
        </p:nvSpPr>
        <p:spPr>
          <a:xfrm>
            <a:off x="466660" y="3687097"/>
            <a:ext cx="4033904" cy="1272728"/>
          </a:xfrm>
          <a:prstGeom prst="rect">
            <a:avLst/>
          </a:prstGeom>
          <a:solidFill>
            <a:srgbClr val="9FD5B3">
              <a:alpha val="47903"/>
            </a:srgbClr>
          </a:solidFill>
          <a:ln w="38100">
            <a:noFill/>
          </a:ln>
        </p:spPr>
        <p:style>
          <a:lnRef idx="0">
            <a:schemeClr val="accent1"/>
          </a:lnRef>
          <a:fillRef idx="1">
            <a:schemeClr val="accent1"/>
          </a:fillRef>
          <a:effectRef idx="0">
            <a:srgbClr val="000000"/>
          </a:effectRef>
          <a:fontRef idx="minor">
            <a:schemeClr val="lt1"/>
          </a:fontRef>
        </p:style>
        <p:txBody>
          <a:bodyPr lIns="342900" rIns="342900" rtlCol="0" anchor="ctr"/>
          <a:lstStyle/>
          <a:p>
            <a:r>
              <a:rPr lang="en-US" sz="1500">
                <a:solidFill>
                  <a:schemeClr val="tx1"/>
                </a:solidFill>
              </a:rPr>
              <a:t>Learn more at </a:t>
            </a:r>
            <a:r>
              <a:rPr lang="en-US" sz="1500" b="1" err="1">
                <a:solidFill>
                  <a:srgbClr val="004445"/>
                </a:solidFill>
              </a:rPr>
              <a:t>detroitmi.gov</a:t>
            </a:r>
            <a:r>
              <a:rPr lang="en-US" sz="1500" b="1">
                <a:solidFill>
                  <a:srgbClr val="004445"/>
                </a:solidFill>
              </a:rPr>
              <a:t>/</a:t>
            </a:r>
            <a:r>
              <a:rPr lang="en-US" sz="1500" b="1" err="1">
                <a:solidFill>
                  <a:srgbClr val="004445"/>
                </a:solidFill>
              </a:rPr>
              <a:t>arpa</a:t>
            </a:r>
            <a:br>
              <a:rPr lang="en-US" sz="1500">
                <a:solidFill>
                  <a:schemeClr val="tx1"/>
                </a:solidFill>
              </a:rPr>
            </a:br>
            <a:endParaRPr lang="en-US" sz="1500">
              <a:solidFill>
                <a:schemeClr val="tx1"/>
              </a:solidFill>
            </a:endParaRPr>
          </a:p>
          <a:p>
            <a:r>
              <a:rPr lang="en-US" sz="1500">
                <a:solidFill>
                  <a:schemeClr val="tx1"/>
                </a:solidFill>
              </a:rPr>
              <a:t>Send questions about ARPA to </a:t>
            </a:r>
            <a:r>
              <a:rPr lang="en-US" sz="1500" b="1" err="1">
                <a:solidFill>
                  <a:srgbClr val="004445"/>
                </a:solidFill>
              </a:rPr>
              <a:t>arpacommunity@detroitmi.gov</a:t>
            </a:r>
            <a:r>
              <a:rPr lang="en-US" sz="1500" b="1">
                <a:solidFill>
                  <a:schemeClr val="tx1"/>
                </a:solidFill>
              </a:rPr>
              <a:t>.</a:t>
            </a:r>
            <a:endParaRPr lang="en-US" sz="1500" b="1" i="1">
              <a:solidFill>
                <a:schemeClr val="tx1"/>
              </a:solidFill>
            </a:endParaRPr>
          </a:p>
        </p:txBody>
      </p:sp>
      <p:sp>
        <p:nvSpPr>
          <p:cNvPr id="2" name="TextBox 1">
            <a:extLst>
              <a:ext uri="{FF2B5EF4-FFF2-40B4-BE49-F238E27FC236}">
                <a16:creationId xmlns:a16="http://schemas.microsoft.com/office/drawing/2014/main" id="{52CCD377-A67C-3145-A1CD-CB458566B862}"/>
              </a:ext>
            </a:extLst>
          </p:cNvPr>
          <p:cNvSpPr txBox="1"/>
          <p:nvPr/>
        </p:nvSpPr>
        <p:spPr>
          <a:xfrm>
            <a:off x="3188898" y="488815"/>
            <a:ext cx="5088947" cy="415498"/>
          </a:xfrm>
          <a:prstGeom prst="rect">
            <a:avLst/>
          </a:prstGeom>
          <a:noFill/>
        </p:spPr>
        <p:txBody>
          <a:bodyPr wrap="square" lIns="91440" tIns="45720" rIns="91440" bIns="45720" rtlCol="0" anchor="t">
            <a:spAutoFit/>
          </a:bodyPr>
          <a:lstStyle/>
          <a:p>
            <a:r>
              <a:rPr lang="en-US" sz="2100" b="1">
                <a:solidFill>
                  <a:schemeClr val="bg1"/>
                </a:solidFill>
              </a:rPr>
              <a:t>Access and Transparency</a:t>
            </a:r>
          </a:p>
        </p:txBody>
      </p:sp>
      <p:pic>
        <p:nvPicPr>
          <p:cNvPr id="7" name="Picture 6">
            <a:extLst>
              <a:ext uri="{FF2B5EF4-FFF2-40B4-BE49-F238E27FC236}">
                <a16:creationId xmlns:a16="http://schemas.microsoft.com/office/drawing/2014/main" id="{A5F4D7D4-9F9F-4409-BCA8-D2FC267673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678" y="537483"/>
            <a:ext cx="2158993" cy="242887"/>
          </a:xfrm>
          <a:prstGeom prst="rect">
            <a:avLst/>
          </a:prstGeom>
        </p:spPr>
      </p:pic>
      <p:pic>
        <p:nvPicPr>
          <p:cNvPr id="6" name="Picture 5" descr="A screenshot of a website&#10;&#10;Description automatically generated with medium confidence">
            <a:extLst>
              <a:ext uri="{FF2B5EF4-FFF2-40B4-BE49-F238E27FC236}">
                <a16:creationId xmlns:a16="http://schemas.microsoft.com/office/drawing/2014/main" id="{EA6F7200-685A-BAA8-53FF-E11E74EBB62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43438" y="1096594"/>
            <a:ext cx="4394835" cy="4046906"/>
          </a:xfrm>
          <a:prstGeom prst="rect">
            <a:avLst/>
          </a:prstGeom>
        </p:spPr>
      </p:pic>
    </p:spTree>
    <p:extLst>
      <p:ext uri="{BB962C8B-B14F-4D97-AF65-F5344CB8AC3E}">
        <p14:creationId xmlns:p14="http://schemas.microsoft.com/office/powerpoint/2010/main" val="147725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55B1-AB7D-F20E-BC8C-34EBCEC9986A}"/>
              </a:ext>
            </a:extLst>
          </p:cNvPr>
          <p:cNvSpPr>
            <a:spLocks noGrp="1"/>
          </p:cNvSpPr>
          <p:nvPr>
            <p:ph type="ctrTitle"/>
          </p:nvPr>
        </p:nvSpPr>
        <p:spPr>
          <a:xfrm>
            <a:off x="617220" y="1636365"/>
            <a:ext cx="3198406" cy="611599"/>
          </a:xfrm>
        </p:spPr>
        <p:txBody>
          <a:bodyPr/>
          <a:lstStyle/>
          <a:p>
            <a:r>
              <a:rPr lang="en-US"/>
              <a:t>Thank You</a:t>
            </a:r>
          </a:p>
        </p:txBody>
      </p:sp>
      <p:pic>
        <p:nvPicPr>
          <p:cNvPr id="5" name="Picture 4" descr="A statue of a person holding flowers&#10;&#10;Description automatically generated with medium confidence">
            <a:extLst>
              <a:ext uri="{FF2B5EF4-FFF2-40B4-BE49-F238E27FC236}">
                <a16:creationId xmlns:a16="http://schemas.microsoft.com/office/drawing/2014/main" id="{63D41BA8-7AA7-FD68-FC1C-BD9D3EA64C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0570" y="0"/>
            <a:ext cx="4053431" cy="5161865"/>
          </a:xfrm>
          <a:prstGeom prst="rect">
            <a:avLst/>
          </a:prstGeom>
        </p:spPr>
      </p:pic>
      <p:sp>
        <p:nvSpPr>
          <p:cNvPr id="6" name="Title 1">
            <a:extLst>
              <a:ext uri="{FF2B5EF4-FFF2-40B4-BE49-F238E27FC236}">
                <a16:creationId xmlns:a16="http://schemas.microsoft.com/office/drawing/2014/main" id="{DF5B0239-9E95-96A3-FC0D-E967A5F423F7}"/>
              </a:ext>
            </a:extLst>
          </p:cNvPr>
          <p:cNvSpPr txBox="1">
            <a:spLocks/>
          </p:cNvSpPr>
          <p:nvPr/>
        </p:nvSpPr>
        <p:spPr>
          <a:xfrm>
            <a:off x="617221" y="1015003"/>
            <a:ext cx="2268662" cy="621362"/>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ts val="5500"/>
              </a:lnSpc>
              <a:spcBef>
                <a:spcPts val="0"/>
              </a:spcBef>
              <a:spcAft>
                <a:spcPts val="0"/>
              </a:spcAft>
              <a:buClr>
                <a:schemeClr val="dk1"/>
              </a:buClr>
              <a:buSzPts val="4800"/>
              <a:buFont typeface="Montserrat ExtraBold"/>
              <a:buNone/>
              <a:defRPr sz="5500" b="0" i="0" u="none" strike="noStrike" cap="none" spc="-150">
                <a:solidFill>
                  <a:schemeClr val="bg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4800"/>
              <a:buFont typeface="Montserrat ExtraBold"/>
              <a:buNone/>
              <a:defRPr sz="64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4800"/>
              <a:buFont typeface="Montserrat ExtraBold"/>
              <a:buNone/>
              <a:defRPr sz="64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4800"/>
              <a:buFont typeface="Montserrat ExtraBold"/>
              <a:buNone/>
              <a:defRPr sz="64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4800"/>
              <a:buFont typeface="Montserrat ExtraBold"/>
              <a:buNone/>
              <a:defRPr sz="64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4800"/>
              <a:buFont typeface="Montserrat ExtraBold"/>
              <a:buNone/>
              <a:defRPr sz="64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4800"/>
              <a:buFont typeface="Montserrat ExtraBold"/>
              <a:buNone/>
              <a:defRPr sz="64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4800"/>
              <a:buFont typeface="Montserrat ExtraBold"/>
              <a:buNone/>
              <a:defRPr sz="64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4800"/>
              <a:buFont typeface="Montserrat ExtraBold"/>
              <a:buNone/>
              <a:defRPr sz="6400" b="0" i="0" u="none" strike="noStrike" cap="none">
                <a:solidFill>
                  <a:schemeClr val="dk1"/>
                </a:solidFill>
                <a:latin typeface="Montserrat ExtraBold"/>
                <a:ea typeface="Montserrat ExtraBold"/>
                <a:cs typeface="Montserrat ExtraBold"/>
                <a:sym typeface="Montserrat ExtraBold"/>
              </a:defRPr>
            </a:lvl9pPr>
          </a:lstStyle>
          <a:p>
            <a:r>
              <a:rPr lang="en-US" sz="2700">
                <a:solidFill>
                  <a:srgbClr val="FED46E"/>
                </a:solidFill>
                <a:latin typeface="Montserrat" pitchFamily="2" charset="77"/>
              </a:rPr>
              <a:t>Q&amp;A Time</a:t>
            </a:r>
          </a:p>
        </p:txBody>
      </p:sp>
    </p:spTree>
    <p:extLst>
      <p:ext uri="{BB962C8B-B14F-4D97-AF65-F5344CB8AC3E}">
        <p14:creationId xmlns:p14="http://schemas.microsoft.com/office/powerpoint/2010/main" val="3213956116"/>
      </p:ext>
    </p:extLst>
  </p:cSld>
  <p:clrMapOvr>
    <a:masterClrMapping/>
  </p:clrMapOvr>
</p:sld>
</file>

<file path=ppt/theme/theme1.xml><?xml version="1.0" encoding="utf-8"?>
<a:theme xmlns:a="http://schemas.openxmlformats.org/drawingml/2006/main" name="DoIT Slide Template">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CoD">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CoD">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City of Detroit">
      <a:dk1>
        <a:srgbClr val="000000"/>
      </a:dk1>
      <a:lt1>
        <a:srgbClr val="FFFFFF"/>
      </a:lt1>
      <a:dk2>
        <a:srgbClr val="279989"/>
      </a:dk2>
      <a:lt2>
        <a:srgbClr val="EEEEEE"/>
      </a:lt2>
      <a:accent1>
        <a:srgbClr val="004445"/>
      </a:accent1>
      <a:accent2>
        <a:srgbClr val="279989"/>
      </a:accent2>
      <a:accent3>
        <a:srgbClr val="9FD5B3"/>
      </a:accent3>
      <a:accent4>
        <a:srgbClr val="FEB70D"/>
      </a:accent4>
      <a:accent5>
        <a:srgbClr val="CC4D50"/>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a1f9b62-da12-4d6d-92a9-143a0764599d">
      <Terms xmlns="http://schemas.microsoft.com/office/infopath/2007/PartnerControls"/>
    </lcf76f155ced4ddcb4097134ff3c332f>
    <_ip_UnifiedCompliancePolicyProperties xmlns="http://schemas.microsoft.com/sharepoint/v3" xsi:nil="true"/>
    <TaxCatchAll xmlns="5cb366bd-df37-4c8c-b3c6-84acdfb2a770" xsi:nil="true"/>
    <SharedWithUsers xmlns="5cb366bd-df37-4c8c-b3c6-84acdfb2a770">
      <UserInfo>
        <DisplayName>Jay Rising</DisplayName>
        <AccountId>35</AccountId>
        <AccountType/>
      </UserInfo>
      <UserInfo>
        <DisplayName>Tanya Stoudemire</DisplayName>
        <AccountId>31</AccountId>
        <AccountType/>
      </UserInfo>
      <UserInfo>
        <DisplayName>Meagan Elliott</DisplayName>
        <AccountId>105</AccountId>
        <AccountType/>
      </UserInfo>
      <UserInfo>
        <DisplayName>Terri Daniels</DisplayName>
        <AccountId>110</AccountId>
        <AccountType/>
      </UserInfo>
      <UserInfo>
        <DisplayName>Sandra Yu Stahl</DisplayName>
        <AccountId>111</AccountId>
        <AccountType/>
      </UserInfo>
      <UserInfo>
        <DisplayName>John Naglick</DisplayName>
        <AccountId>38</AccountId>
        <AccountType/>
      </UserInfo>
      <UserInfo>
        <DisplayName>Colin Handzinski</DisplayName>
        <AccountId>11</AccountId>
        <AccountType/>
      </UserInfo>
      <UserInfo>
        <DisplayName>LaTonia Limmitt</DisplayName>
        <AccountId>84</AccountId>
        <AccountType/>
      </UserInfo>
      <UserInfo>
        <DisplayName>Alex Weatherup</DisplayName>
        <AccountId>114</AccountId>
        <AccountType/>
      </UserInfo>
      <UserInfo>
        <DisplayName>Abby Laframboise</DisplayName>
        <AccountId>33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290F6736248245894F82FC8EB35582" ma:contentTypeVersion="14" ma:contentTypeDescription="Create a new document." ma:contentTypeScope="" ma:versionID="bc48560817199b1eecff69cb4314e453">
  <xsd:schema xmlns:xsd="http://www.w3.org/2001/XMLSchema" xmlns:xs="http://www.w3.org/2001/XMLSchema" xmlns:p="http://schemas.microsoft.com/office/2006/metadata/properties" xmlns:ns1="http://schemas.microsoft.com/sharepoint/v3" xmlns:ns2="7a1f9b62-da12-4d6d-92a9-143a0764599d" xmlns:ns3="5cb366bd-df37-4c8c-b3c6-84acdfb2a770" targetNamespace="http://schemas.microsoft.com/office/2006/metadata/properties" ma:root="true" ma:fieldsID="d432929e78f4d6eca4f0df59edf30484" ns1:_="" ns2:_="" ns3:_="">
    <xsd:import namespace="http://schemas.microsoft.com/sharepoint/v3"/>
    <xsd:import namespace="7a1f9b62-da12-4d6d-92a9-143a0764599d"/>
    <xsd:import namespace="5cb366bd-df37-4c8c-b3c6-84acdfb2a7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f9b62-da12-4d6d-92a9-143a07645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042f1e1-721c-4f15-8265-f5fffa71f74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b366bd-df37-4c8c-b3c6-84acdfb2a77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9c18dda-7087-441d-b1f2-e46ebe1b75e8}" ma:internalName="TaxCatchAll" ma:showField="CatchAllData" ma:web="5cb366bd-df37-4c8c-b3c6-84acdfb2a77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CB679-4463-4D7A-9C26-E5C2B7A4F99C}">
  <ds:schemaRefs>
    <ds:schemaRef ds:uri="5cb366bd-df37-4c8c-b3c6-84acdfb2a770"/>
    <ds:schemaRef ds:uri="7a1f9b62-da12-4d6d-92a9-143a076459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6950D72-BB7E-4468-99E2-33F9594FB88A}">
  <ds:schemaRefs>
    <ds:schemaRef ds:uri="5cb366bd-df37-4c8c-b3c6-84acdfb2a770"/>
    <ds:schemaRef ds:uri="7a1f9b62-da12-4d6d-92a9-143a076459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313F9C-E25A-49CD-8901-CF80E3EFC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8</Slides>
  <Notes>8</Notes>
  <HiddenSlides>0</HiddenSlide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DoIT Slide Template</vt:lpstr>
      <vt:lpstr>Material</vt:lpstr>
      <vt:lpstr>1_Material</vt:lpstr>
      <vt:lpstr>Simple Light</vt:lpstr>
      <vt:lpstr>Funding that’s making a difference.</vt:lpstr>
      <vt:lpstr>How Much Has Been Spent?</vt:lpstr>
      <vt:lpstr>ARPA Obligation and Spend: Goals &amp; Deadlines</vt:lpstr>
      <vt:lpstr>2023 ARPA Obligations &amp; Targets</vt:lpstr>
      <vt:lpstr>Current ARPA Obligation Projections (By Project) </vt:lpstr>
      <vt:lpstr>Current ARPA Obligation Projections (By Project) - cont'd</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Detroit - OCFO</dc:title>
  <dc:creator>Patrick Morris</dc:creator>
  <cp:revision>2</cp:revision>
  <cp:lastPrinted>2020-02-27T19:18:38Z</cp:lastPrinted>
  <dcterms:modified xsi:type="dcterms:W3CDTF">2023-06-07T18:20:48Z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0x0101009D290F6736248245894F82FC8EB35582</vt:lpwstr>
  </property>
  <property fmtid="{D5CDD505-2E9C-101B-9397-08002B2CF9AE}" pid="3" name="MediaServiceImageTags">
    <vt:lpwstr/>
  </property>
</Properties>
</file>